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298" r:id="rId43"/>
    <p:sldId id="299" r:id="rId44"/>
    <p:sldId id="30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298"/>
            <p14:sldId id="299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gif"/><Relationship Id="rId5" Type="http://schemas.openxmlformats.org/officeDocument/2006/relationships/image" Target="../media/image53.gif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language itself provides us with all the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we need to create objects in an </a:t>
            </a:r>
            <a:r>
              <a:rPr lang="en-US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dirty="0"/>
              <a:t>We rarely need to implement anything on top, like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Factories </a:t>
            </a:r>
            <a:r>
              <a:rPr lang="en-US" dirty="0"/>
              <a:t>are abstraction on top of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Builders</a:t>
            </a:r>
            <a:r>
              <a:rPr lang="en-US" dirty="0"/>
              <a:t> are abstraction on top of </a:t>
            </a:r>
            <a:r>
              <a:rPr lang="en-US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Singleton pattern is used when we want to guarantee that only </a:t>
            </a:r>
            <a:r>
              <a:rPr lang="en-US" b="1" dirty="0">
                <a:solidFill>
                  <a:schemeClr val="bg1"/>
                </a:solidFill>
              </a:rPr>
              <a:t>one instance</a:t>
            </a:r>
            <a:r>
              <a:rPr lang="en-US" dirty="0"/>
              <a:t> of a given class exists during runtime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Singleton is considered an anti-pattern,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is hard to 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1829</Words>
  <Application>Microsoft Office PowerPoint</Application>
  <PresentationFormat>Widescreen</PresentationFormat>
  <Paragraphs>377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 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51</cp:revision>
  <dcterms:created xsi:type="dcterms:W3CDTF">2018-05-23T13:08:44Z</dcterms:created>
  <dcterms:modified xsi:type="dcterms:W3CDTF">2020-10-29T11:05:17Z</dcterms:modified>
  <cp:category>programming, education, software engineering, software development</cp:category>
</cp:coreProperties>
</file>