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d9683339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d9683339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9683339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968333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968333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968333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9683339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d9683339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968333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d968333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d968333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d968333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d968333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d968333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postal_codes_of_Canada:_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better place in Scarborough, Toronto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- Data Science Capstone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42950" y="3827475"/>
            <a:ext cx="27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Made By: Kishor R Rao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purpose of this Project is to help people in exploring better facilities around their neighborhood.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help people making smart and efficient decision on selecting great neighborhood out of numbers of other neighborhoods in Scarborough, Toronto.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aim to create an analysis of features for a people migrating to Scarborough to search a best neighborhood as a comparative analysis between neighborhoods.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92075" y="17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46475"/>
            <a:ext cx="8520600" cy="4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https://en.wikipedia.org/wiki/List_of_postal_codes_of_Canada:_M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 retrieved from Foursquare contained information of venues within a specified distance of the longitude and latitude of the postcodes. The information obtained per venue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Neighborhood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Neighborhood Latitude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Neighborhood Longitude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Venue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Name of the venue e.g. the name of a store or restaurant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Venue Latitude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Venue Longitude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8. Venue Category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Clustering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common venues in the neighborhood using groups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7625"/>
            <a:ext cx="4852525" cy="274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housing price and school ratings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902" cy="33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899" cy="344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project, using k-means cluster algorithm I separated the neighborhood into 10(Ten) different clusters and for 103 different latitudes and longitudes from dataset, which have very-similar neighborhoods around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charts above results presented to a particular neighborhood based on average house prices and school rating have been made.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