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A5B7B-2806-4F21-8265-420DA6739E2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84469-E437-4E83-B8C0-59B3E9B9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84469-E437-4E83-B8C0-59B3E9B971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ED5115-4022-452B-A4E6-C24E576E1C6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AB435-EC05-47D7-B2EA-8EFDC8E49B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Логирование в </a:t>
            </a:r>
            <a:r>
              <a:rPr lang="en-AU" dirty="0" smtClean="0"/>
              <a:t>SSIS.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Проблемы и решения.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Success</a:t>
            </a:r>
          </a:p>
          <a:p>
            <a:r>
              <a:rPr lang="en-AU" dirty="0" smtClean="0"/>
              <a:t>Failure</a:t>
            </a:r>
          </a:p>
          <a:p>
            <a:r>
              <a:rPr lang="en-AU" dirty="0" smtClean="0"/>
              <a:t>Completion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Constraint</a:t>
            </a:r>
          </a:p>
          <a:p>
            <a:r>
              <a:rPr lang="en-AU" dirty="0" smtClean="0"/>
              <a:t>Expression</a:t>
            </a:r>
          </a:p>
          <a:p>
            <a:r>
              <a:rPr lang="en-AU" dirty="0" smtClean="0"/>
              <a:t>Expression AND Constraint</a:t>
            </a:r>
          </a:p>
          <a:p>
            <a:r>
              <a:rPr lang="en-AU" dirty="0" smtClean="0"/>
              <a:t>Expression OR Constraint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Precedence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 there any way to improve logging based on constraints?</a:t>
            </a:r>
          </a:p>
          <a:p>
            <a:r>
              <a:rPr lang="en-AU" dirty="0" smtClean="0"/>
              <a:t>Event handlers types</a:t>
            </a:r>
          </a:p>
          <a:p>
            <a:r>
              <a:rPr lang="en-AU" dirty="0" smtClean="0"/>
              <a:t>Logging with handlers</a:t>
            </a:r>
          </a:p>
          <a:p>
            <a:r>
              <a:rPr lang="en-AU" dirty="0" smtClean="0"/>
              <a:t>Custom logging for certain tasks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to do when data are broken?</a:t>
            </a:r>
          </a:p>
          <a:p>
            <a:r>
              <a:rPr lang="en-AU" dirty="0" smtClean="0"/>
              <a:t>Configuring error output</a:t>
            </a:r>
          </a:p>
          <a:p>
            <a:r>
              <a:rPr lang="en-AU" dirty="0" smtClean="0"/>
              <a:t>Options for invalid values</a:t>
            </a:r>
          </a:p>
          <a:p>
            <a:pPr lvl="1"/>
            <a:r>
              <a:rPr lang="en-AU" dirty="0" smtClean="0"/>
              <a:t>Ignore</a:t>
            </a:r>
          </a:p>
          <a:p>
            <a:pPr lvl="1"/>
            <a:r>
              <a:rPr lang="en-AU" dirty="0" smtClean="0"/>
              <a:t>Fail task</a:t>
            </a:r>
          </a:p>
          <a:p>
            <a:pPr lvl="1"/>
            <a:r>
              <a:rPr lang="en-AU" dirty="0" smtClean="0"/>
              <a:t>Redirect row</a:t>
            </a:r>
          </a:p>
          <a:p>
            <a:r>
              <a:rPr lang="en-AU" dirty="0" smtClean="0"/>
              <a:t>Logging such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Handling invalid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 there any way to log everything?</a:t>
            </a:r>
          </a:p>
          <a:p>
            <a:r>
              <a:rPr lang="en-AU" dirty="0" smtClean="0"/>
              <a:t>Log providers</a:t>
            </a:r>
          </a:p>
          <a:p>
            <a:pPr lvl="1"/>
            <a:r>
              <a:rPr lang="en-AU" dirty="0" smtClean="0"/>
              <a:t>Text files</a:t>
            </a:r>
          </a:p>
          <a:p>
            <a:pPr lvl="1"/>
            <a:r>
              <a:rPr lang="en-AU" dirty="0" smtClean="0"/>
              <a:t>XML</a:t>
            </a:r>
          </a:p>
          <a:p>
            <a:pPr lvl="1"/>
            <a:r>
              <a:rPr lang="en-AU" dirty="0" smtClean="0"/>
              <a:t>Windows event log</a:t>
            </a:r>
          </a:p>
          <a:p>
            <a:pPr lvl="1"/>
            <a:r>
              <a:rPr lang="en-AU" dirty="0" smtClean="0"/>
              <a:t>SQL Server</a:t>
            </a:r>
          </a:p>
          <a:p>
            <a:pPr lvl="1"/>
            <a:endParaRPr lang="en-AU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Verbose SSIS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891</TotalTime>
  <Words>92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Логирование в SSIS.  Проблемы и решения.</vt:lpstr>
      <vt:lpstr>Execution Flow</vt:lpstr>
      <vt:lpstr>Precedence Constraints</vt:lpstr>
      <vt:lpstr>Event Handlers</vt:lpstr>
      <vt:lpstr>Handling invalid rows</vt:lpstr>
      <vt:lpstr>Verbose SSIS Logging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Логирование в SSIS.  Проблемы и решения.</dc:title>
  <dc:creator>Oleg Rakitskiy</dc:creator>
  <cp:lastModifiedBy>Oleg Rakitskiy</cp:lastModifiedBy>
  <cp:revision>6</cp:revision>
  <dcterms:created xsi:type="dcterms:W3CDTF">2013-06-24T18:10:15Z</dcterms:created>
  <dcterms:modified xsi:type="dcterms:W3CDTF">2013-06-25T09:02:14Z</dcterms:modified>
</cp:coreProperties>
</file>