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707" r:id="rId2"/>
    <p:sldMasterId id="2147483743" r:id="rId3"/>
  </p:sldMasterIdLst>
  <p:notesMasterIdLst>
    <p:notesMasterId r:id="rId18"/>
  </p:notesMasterIdLst>
  <p:handoutMasterIdLst>
    <p:handoutMasterId r:id="rId19"/>
  </p:handoutMasterIdLst>
  <p:sldIdLst>
    <p:sldId id="1017" r:id="rId4"/>
    <p:sldId id="1350" r:id="rId5"/>
    <p:sldId id="1339" r:id="rId6"/>
    <p:sldId id="1340" r:id="rId7"/>
    <p:sldId id="1341" r:id="rId8"/>
    <p:sldId id="1348" r:id="rId9"/>
    <p:sldId id="1346" r:id="rId10"/>
    <p:sldId id="1342" r:id="rId11"/>
    <p:sldId id="1343" r:id="rId12"/>
    <p:sldId id="1347" r:id="rId13"/>
    <p:sldId id="1344" r:id="rId14"/>
    <p:sldId id="1345" r:id="rId15"/>
    <p:sldId id="1349" r:id="rId16"/>
    <p:sldId id="1351" r:id="rId17"/>
  </p:sldIdLst>
  <p:sldSz cx="9144000" cy="6858000" type="screen4x3"/>
  <p:notesSz cx="6797675" cy="987425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verjins" initials="" lastIdx="7" clrIdx="0"/>
  <p:cmAuthor id="7" name="RHossenlopp" initials="RjH" lastIdx="1" clrIdx="7"/>
  <p:cmAuthor id="1" name="me" initials="" lastIdx="2" clrIdx="1"/>
  <p:cmAuthor id="2" name="me" initials="m" lastIdx="3" clrIdx="2"/>
  <p:cmAuthor id="3" name="Tammy Holm (tmyers)" initials="TH(" lastIdx="1" clrIdx="3"/>
  <p:cmAuthor id="4" name="Information Technology" initials="IT" lastIdx="3" clrIdx="4"/>
  <p:cmAuthor id="5" name="Lee Calcote" initials="" lastIdx="46" clrIdx="5"/>
  <p:cmAuthor id="6" name="Von Jones" initials="VJ" lastIdx="57"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35153"/>
    <a:srgbClr val="FFFF99"/>
    <a:srgbClr val="DEA900"/>
    <a:srgbClr val="FF0000"/>
    <a:srgbClr val="EEB500"/>
    <a:srgbClr val="0096D6"/>
    <a:srgbClr val="D10707"/>
    <a:srgbClr val="99CC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6035" autoAdjust="0"/>
  </p:normalViewPr>
  <p:slideViewPr>
    <p:cSldViewPr>
      <p:cViewPr>
        <p:scale>
          <a:sx n="125" d="100"/>
          <a:sy n="125" d="100"/>
        </p:scale>
        <p:origin x="896" y="144"/>
      </p:cViewPr>
      <p:guideLst>
        <p:guide orient="horz" pos="2160"/>
        <p:guide pos="2880"/>
      </p:guideLst>
    </p:cSldViewPr>
  </p:slideViewPr>
  <p:outlineViewPr>
    <p:cViewPr>
      <p:scale>
        <a:sx n="33" d="100"/>
        <a:sy n="33" d="100"/>
      </p:scale>
      <p:origin x="0" y="25074"/>
    </p:cViewPr>
  </p:outlineViewPr>
  <p:notesTextViewPr>
    <p:cViewPr>
      <p:scale>
        <a:sx n="100" d="100"/>
        <a:sy n="100" d="100"/>
      </p:scale>
      <p:origin x="0" y="0"/>
    </p:cViewPr>
  </p:notesTextViewPr>
  <p:sorterViewPr>
    <p:cViewPr>
      <p:scale>
        <a:sx n="160" d="100"/>
        <a:sy n="160" d="100"/>
      </p:scale>
      <p:origin x="0" y="-2448"/>
    </p:cViewPr>
  </p:sorterViewPr>
  <p:notesViewPr>
    <p:cSldViewPr>
      <p:cViewPr varScale="1">
        <p:scale>
          <a:sx n="105" d="100"/>
          <a:sy n="105" d="100"/>
        </p:scale>
        <p:origin x="-1680" y="-112"/>
      </p:cViewPr>
      <p:guideLst>
        <p:guide orient="horz" pos="3110"/>
        <p:guide pos="2142"/>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commentAuthors" Target="commentAuthor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1F01EC-473D-4FCB-BA53-8E08EBC4964F}"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nb-NO"/>
        </a:p>
      </dgm:t>
    </dgm:pt>
    <dgm:pt modelId="{D2BF12BE-2569-4CC8-B783-FB6C6E565549}">
      <dgm:prSet phldrT="[Text]" custT="1"/>
      <dgm:spPr/>
      <dgm:t>
        <a:bodyPr/>
        <a:lstStyle/>
        <a:p>
          <a:r>
            <a:rPr lang="nb-NO" sz="1600" b="1" dirty="0" smtClean="0"/>
            <a:t>Product Concept</a:t>
          </a:r>
          <a:endParaRPr lang="nb-NO" sz="1600" b="1" dirty="0"/>
        </a:p>
      </dgm:t>
    </dgm:pt>
    <dgm:pt modelId="{6A3EAA4B-A7AD-4EBD-A540-C71AA69C5655}" type="parTrans" cxnId="{1C5A0EFA-439C-401E-9788-3593AB926BC2}">
      <dgm:prSet/>
      <dgm:spPr/>
      <dgm:t>
        <a:bodyPr/>
        <a:lstStyle/>
        <a:p>
          <a:endParaRPr lang="nb-NO"/>
        </a:p>
      </dgm:t>
    </dgm:pt>
    <dgm:pt modelId="{270BBD88-CB77-4791-9FE5-D99166A43225}" type="sibTrans" cxnId="{1C5A0EFA-439C-401E-9788-3593AB926BC2}">
      <dgm:prSet/>
      <dgm:spPr/>
      <dgm:t>
        <a:bodyPr/>
        <a:lstStyle/>
        <a:p>
          <a:endParaRPr lang="nb-NO"/>
        </a:p>
      </dgm:t>
    </dgm:pt>
    <dgm:pt modelId="{2FEACFB3-EE23-47A6-9E18-3B0E881338C1}">
      <dgm:prSet phldrT="[Text]" custT="1"/>
      <dgm:spPr/>
      <dgm:t>
        <a:bodyPr/>
        <a:lstStyle/>
        <a:p>
          <a:r>
            <a:rPr lang="nb-NO" sz="1600" b="1" dirty="0" smtClean="0"/>
            <a:t>Plan</a:t>
          </a:r>
          <a:endParaRPr lang="nb-NO" sz="1600" b="1" dirty="0"/>
        </a:p>
      </dgm:t>
    </dgm:pt>
    <dgm:pt modelId="{C31720CF-A9DF-4D60-89C5-29DD9A82AB18}" type="parTrans" cxnId="{0FD29AE2-DEF7-4D43-B621-8477D1449BA6}">
      <dgm:prSet/>
      <dgm:spPr/>
      <dgm:t>
        <a:bodyPr/>
        <a:lstStyle/>
        <a:p>
          <a:endParaRPr lang="nb-NO"/>
        </a:p>
      </dgm:t>
    </dgm:pt>
    <dgm:pt modelId="{39CF4CED-1A4C-4782-AB2D-926BD8D2949D}" type="sibTrans" cxnId="{0FD29AE2-DEF7-4D43-B621-8477D1449BA6}">
      <dgm:prSet/>
      <dgm:spPr/>
      <dgm:t>
        <a:bodyPr/>
        <a:lstStyle/>
        <a:p>
          <a:endParaRPr lang="nb-NO"/>
        </a:p>
      </dgm:t>
    </dgm:pt>
    <dgm:pt modelId="{67738E8C-AC9F-41B9-A6FA-832D95C04053}">
      <dgm:prSet phldrT="[Text]"/>
      <dgm:spPr>
        <a:solidFill>
          <a:schemeClr val="lt1">
            <a:hueOff val="0"/>
            <a:satOff val="0"/>
            <a:lumOff val="0"/>
            <a:alpha val="74000"/>
          </a:schemeClr>
        </a:solidFill>
      </dgm:spPr>
      <dgm:t>
        <a:bodyPr/>
        <a:lstStyle/>
        <a:p>
          <a:r>
            <a:rPr lang="en-US" dirty="0" smtClean="0"/>
            <a:t>Development and Test Strategy</a:t>
          </a:r>
          <a:endParaRPr lang="nb-NO" dirty="0"/>
        </a:p>
      </dgm:t>
    </dgm:pt>
    <dgm:pt modelId="{4786CB7E-B340-4796-9F5E-2C6F01220618}" type="parTrans" cxnId="{31F275C6-CED6-48D2-9FFA-12B37FAE8F9C}">
      <dgm:prSet/>
      <dgm:spPr/>
      <dgm:t>
        <a:bodyPr/>
        <a:lstStyle/>
        <a:p>
          <a:endParaRPr lang="nb-NO"/>
        </a:p>
      </dgm:t>
    </dgm:pt>
    <dgm:pt modelId="{22E3B1AD-FBC9-4902-94AF-BEF3041E03EE}" type="sibTrans" cxnId="{31F275C6-CED6-48D2-9FFA-12B37FAE8F9C}">
      <dgm:prSet/>
      <dgm:spPr/>
      <dgm:t>
        <a:bodyPr/>
        <a:lstStyle/>
        <a:p>
          <a:endParaRPr lang="nb-NO"/>
        </a:p>
      </dgm:t>
    </dgm:pt>
    <dgm:pt modelId="{C2B95451-B803-4A20-A475-C07264538CD9}">
      <dgm:prSet/>
      <dgm:spPr>
        <a:solidFill>
          <a:schemeClr val="lt1">
            <a:hueOff val="0"/>
            <a:satOff val="0"/>
            <a:lumOff val="0"/>
            <a:alpha val="74000"/>
          </a:schemeClr>
        </a:solidFill>
      </dgm:spPr>
      <dgm:t>
        <a:bodyPr/>
        <a:lstStyle/>
        <a:p>
          <a:r>
            <a:rPr lang="en-US" dirty="0" smtClean="0"/>
            <a:t>Business Plan</a:t>
          </a:r>
        </a:p>
      </dgm:t>
    </dgm:pt>
    <dgm:pt modelId="{ED0FA3B1-4E25-4BE0-A8A8-A752D7F17C85}" type="parTrans" cxnId="{28AC7F67-5C1E-4437-ACA8-1FCD6CD36D91}">
      <dgm:prSet/>
      <dgm:spPr/>
      <dgm:t>
        <a:bodyPr/>
        <a:lstStyle/>
        <a:p>
          <a:endParaRPr lang="nb-NO"/>
        </a:p>
      </dgm:t>
    </dgm:pt>
    <dgm:pt modelId="{5F8865FE-B5E2-4393-BF22-9B002088F00D}" type="sibTrans" cxnId="{28AC7F67-5C1E-4437-ACA8-1FCD6CD36D91}">
      <dgm:prSet/>
      <dgm:spPr/>
      <dgm:t>
        <a:bodyPr/>
        <a:lstStyle/>
        <a:p>
          <a:endParaRPr lang="nb-NO"/>
        </a:p>
      </dgm:t>
    </dgm:pt>
    <dgm:pt modelId="{BD12393B-4B49-48FA-9262-A85C76C48381}">
      <dgm:prSet custT="1"/>
      <dgm:spPr/>
      <dgm:t>
        <a:bodyPr/>
        <a:lstStyle/>
        <a:p>
          <a:r>
            <a:rPr lang="nb-NO" sz="1600" b="1" dirty="0" smtClean="0"/>
            <a:t>Logistics</a:t>
          </a:r>
        </a:p>
      </dgm:t>
    </dgm:pt>
    <dgm:pt modelId="{F5894C2A-419D-40DA-91F5-F0946C894597}" type="parTrans" cxnId="{C01CAE6F-9463-454E-83CD-871AD442BD5F}">
      <dgm:prSet/>
      <dgm:spPr/>
      <dgm:t>
        <a:bodyPr/>
        <a:lstStyle/>
        <a:p>
          <a:endParaRPr lang="nb-NO"/>
        </a:p>
      </dgm:t>
    </dgm:pt>
    <dgm:pt modelId="{596D022F-7A70-4D1F-B2A8-D118A0B5B073}" type="sibTrans" cxnId="{C01CAE6F-9463-454E-83CD-871AD442BD5F}">
      <dgm:prSet/>
      <dgm:spPr/>
      <dgm:t>
        <a:bodyPr/>
        <a:lstStyle/>
        <a:p>
          <a:endParaRPr lang="nb-NO"/>
        </a:p>
      </dgm:t>
    </dgm:pt>
    <dgm:pt modelId="{145E7724-01DB-492C-8170-557D4FA047B2}">
      <dgm:prSet/>
      <dgm:spPr>
        <a:solidFill>
          <a:schemeClr val="lt1">
            <a:hueOff val="0"/>
            <a:satOff val="0"/>
            <a:lumOff val="0"/>
            <a:alpha val="74000"/>
          </a:schemeClr>
        </a:solidFill>
      </dgm:spPr>
      <dgm:t>
        <a:bodyPr/>
        <a:lstStyle/>
        <a:p>
          <a:r>
            <a:rPr lang="nb-NO" dirty="0" smtClean="0"/>
            <a:t>Cross Functional Agreement</a:t>
          </a:r>
          <a:endParaRPr lang="nb-NO" dirty="0"/>
        </a:p>
      </dgm:t>
    </dgm:pt>
    <dgm:pt modelId="{E4FA3240-929A-427E-9F72-0D3E7874E200}" type="parTrans" cxnId="{297461F7-4E5C-44DE-8684-9110657D88D7}">
      <dgm:prSet/>
      <dgm:spPr/>
      <dgm:t>
        <a:bodyPr/>
        <a:lstStyle/>
        <a:p>
          <a:endParaRPr lang="nb-NO"/>
        </a:p>
      </dgm:t>
    </dgm:pt>
    <dgm:pt modelId="{FE6A4B50-BCFF-48CA-B662-BCC41A83C853}" type="sibTrans" cxnId="{297461F7-4E5C-44DE-8684-9110657D88D7}">
      <dgm:prSet/>
      <dgm:spPr/>
      <dgm:t>
        <a:bodyPr/>
        <a:lstStyle/>
        <a:p>
          <a:endParaRPr lang="nb-NO"/>
        </a:p>
      </dgm:t>
    </dgm:pt>
    <dgm:pt modelId="{EB6F494A-8479-458D-B905-502C6C110718}">
      <dgm:prSet/>
      <dgm:spPr>
        <a:solidFill>
          <a:schemeClr val="lt1">
            <a:hueOff val="0"/>
            <a:satOff val="0"/>
            <a:lumOff val="0"/>
            <a:alpha val="74000"/>
          </a:schemeClr>
        </a:solidFill>
      </dgm:spPr>
      <dgm:t>
        <a:bodyPr/>
        <a:lstStyle/>
        <a:p>
          <a:r>
            <a:rPr lang="nb-NO" dirty="0" smtClean="0"/>
            <a:t>Issues and risks</a:t>
          </a:r>
          <a:endParaRPr lang="nb-NO" dirty="0"/>
        </a:p>
      </dgm:t>
    </dgm:pt>
    <dgm:pt modelId="{0AB85568-08FD-4849-BEC7-F9EF5BB54E28}" type="parTrans" cxnId="{2D00AEC0-76DF-4FD9-83B8-94F5397427FA}">
      <dgm:prSet/>
      <dgm:spPr/>
      <dgm:t>
        <a:bodyPr/>
        <a:lstStyle/>
        <a:p>
          <a:endParaRPr lang="nb-NO"/>
        </a:p>
      </dgm:t>
    </dgm:pt>
    <dgm:pt modelId="{E6879019-EAB8-42F0-96DA-8D68C9CBBC1B}" type="sibTrans" cxnId="{2D00AEC0-76DF-4FD9-83B8-94F5397427FA}">
      <dgm:prSet/>
      <dgm:spPr/>
      <dgm:t>
        <a:bodyPr/>
        <a:lstStyle/>
        <a:p>
          <a:endParaRPr lang="nb-NO"/>
        </a:p>
      </dgm:t>
    </dgm:pt>
    <dgm:pt modelId="{FDBDBC1A-3B0E-42DB-9DEA-2D9BADC4FF59}">
      <dgm:prSet/>
      <dgm:spPr>
        <a:solidFill>
          <a:schemeClr val="lt1">
            <a:hueOff val="0"/>
            <a:satOff val="0"/>
            <a:lumOff val="0"/>
            <a:alpha val="74000"/>
          </a:schemeClr>
        </a:solidFill>
      </dgm:spPr>
      <dgm:t>
        <a:bodyPr/>
        <a:lstStyle/>
        <a:p>
          <a:r>
            <a:rPr lang="nb-NO" dirty="0" smtClean="0"/>
            <a:t>Project Team / Headcount</a:t>
          </a:r>
          <a:endParaRPr lang="nb-NO" dirty="0"/>
        </a:p>
      </dgm:t>
    </dgm:pt>
    <dgm:pt modelId="{FE13B470-AC6F-4624-9E9C-1E68B0E5F12F}" type="parTrans" cxnId="{F87A7067-F800-465E-AE23-2F33E5F0E29F}">
      <dgm:prSet/>
      <dgm:spPr/>
      <dgm:t>
        <a:bodyPr/>
        <a:lstStyle/>
        <a:p>
          <a:endParaRPr lang="nb-NO"/>
        </a:p>
      </dgm:t>
    </dgm:pt>
    <dgm:pt modelId="{639C2A97-E61F-4C4C-B011-52E398D6B7DF}" type="sibTrans" cxnId="{F87A7067-F800-465E-AE23-2F33E5F0E29F}">
      <dgm:prSet/>
      <dgm:spPr/>
      <dgm:t>
        <a:bodyPr/>
        <a:lstStyle/>
        <a:p>
          <a:endParaRPr lang="nb-NO"/>
        </a:p>
      </dgm:t>
    </dgm:pt>
    <dgm:pt modelId="{F875CB08-15F5-4188-BF1F-3CEACB2A2341}">
      <dgm:prSet/>
      <dgm:spPr>
        <a:solidFill>
          <a:schemeClr val="lt1">
            <a:hueOff val="0"/>
            <a:satOff val="0"/>
            <a:lumOff val="0"/>
            <a:alpha val="74000"/>
          </a:schemeClr>
        </a:solidFill>
      </dgm:spPr>
      <dgm:t>
        <a:bodyPr/>
        <a:lstStyle/>
        <a:p>
          <a:r>
            <a:rPr lang="nb-NO" dirty="0" smtClean="0"/>
            <a:t>Cost</a:t>
          </a:r>
          <a:endParaRPr lang="nb-NO" dirty="0"/>
        </a:p>
      </dgm:t>
    </dgm:pt>
    <dgm:pt modelId="{F49F5F26-A831-402B-9FC8-05B013C8EB5C}" type="parTrans" cxnId="{9F7502B0-27EE-4FEE-A0D9-7059C869987F}">
      <dgm:prSet/>
      <dgm:spPr/>
      <dgm:t>
        <a:bodyPr/>
        <a:lstStyle/>
        <a:p>
          <a:endParaRPr lang="nb-NO"/>
        </a:p>
      </dgm:t>
    </dgm:pt>
    <dgm:pt modelId="{9792632F-C64E-4D86-AD79-53A9F1D13316}" type="sibTrans" cxnId="{9F7502B0-27EE-4FEE-A0D9-7059C869987F}">
      <dgm:prSet/>
      <dgm:spPr/>
      <dgm:t>
        <a:bodyPr/>
        <a:lstStyle/>
        <a:p>
          <a:endParaRPr lang="nb-NO"/>
        </a:p>
      </dgm:t>
    </dgm:pt>
    <dgm:pt modelId="{8E7295CB-FAB8-4039-8C2D-3E05C2C2492C}">
      <dgm:prSet/>
      <dgm:spPr>
        <a:solidFill>
          <a:schemeClr val="lt1">
            <a:hueOff val="0"/>
            <a:satOff val="0"/>
            <a:lumOff val="0"/>
            <a:alpha val="74000"/>
          </a:schemeClr>
        </a:solidFill>
      </dgm:spPr>
      <dgm:t>
        <a:bodyPr/>
        <a:lstStyle/>
        <a:p>
          <a:r>
            <a:rPr lang="en-US" dirty="0" smtClean="0"/>
            <a:t>Manufacturing (CVCM)</a:t>
          </a:r>
        </a:p>
      </dgm:t>
    </dgm:pt>
    <dgm:pt modelId="{492F02C0-1D72-4C91-A208-984FB47B61C5}" type="parTrans" cxnId="{D257A0B5-FA47-4B8E-9D50-21220D4FE461}">
      <dgm:prSet/>
      <dgm:spPr/>
      <dgm:t>
        <a:bodyPr/>
        <a:lstStyle/>
        <a:p>
          <a:endParaRPr lang="nb-NO"/>
        </a:p>
      </dgm:t>
    </dgm:pt>
    <dgm:pt modelId="{14A1429E-9073-45C2-AF65-06924862282A}" type="sibTrans" cxnId="{D257A0B5-FA47-4B8E-9D50-21220D4FE461}">
      <dgm:prSet/>
      <dgm:spPr/>
      <dgm:t>
        <a:bodyPr/>
        <a:lstStyle/>
        <a:p>
          <a:endParaRPr lang="nb-NO"/>
        </a:p>
      </dgm:t>
    </dgm:pt>
    <dgm:pt modelId="{42886676-BB95-40BB-BFFF-678A4207863E}">
      <dgm:prSet/>
      <dgm:spPr>
        <a:solidFill>
          <a:schemeClr val="lt1">
            <a:hueOff val="0"/>
            <a:satOff val="0"/>
            <a:lumOff val="0"/>
            <a:alpha val="74000"/>
          </a:schemeClr>
        </a:solidFill>
      </dgm:spPr>
      <dgm:t>
        <a:bodyPr/>
        <a:lstStyle/>
        <a:p>
          <a:r>
            <a:rPr lang="en-US" dirty="0" smtClean="0"/>
            <a:t>Feature List (and product backlog)</a:t>
          </a:r>
        </a:p>
      </dgm:t>
    </dgm:pt>
    <dgm:pt modelId="{8168416C-58E7-419B-A5A6-3F3096E9437F}" type="parTrans" cxnId="{8125560C-C2EC-4F86-83E1-D3DD491926A5}">
      <dgm:prSet/>
      <dgm:spPr/>
      <dgm:t>
        <a:bodyPr/>
        <a:lstStyle/>
        <a:p>
          <a:endParaRPr lang="nb-NO"/>
        </a:p>
      </dgm:t>
    </dgm:pt>
    <dgm:pt modelId="{E2F645A5-64D1-4F00-88C6-04E05AC44536}" type="sibTrans" cxnId="{8125560C-C2EC-4F86-83E1-D3DD491926A5}">
      <dgm:prSet/>
      <dgm:spPr/>
      <dgm:t>
        <a:bodyPr/>
        <a:lstStyle/>
        <a:p>
          <a:endParaRPr lang="nb-NO"/>
        </a:p>
      </dgm:t>
    </dgm:pt>
    <dgm:pt modelId="{71826EF3-6967-476D-B937-3E1F54D4C9EB}">
      <dgm:prSet/>
      <dgm:spPr>
        <a:solidFill>
          <a:schemeClr val="lt1">
            <a:hueOff val="0"/>
            <a:satOff val="0"/>
            <a:lumOff val="0"/>
            <a:alpha val="74000"/>
          </a:schemeClr>
        </a:solidFill>
      </dgm:spPr>
      <dgm:t>
        <a:bodyPr/>
        <a:lstStyle/>
        <a:p>
          <a:r>
            <a:rPr lang="en-US" dirty="0" smtClean="0"/>
            <a:t>Launch Plan</a:t>
          </a:r>
        </a:p>
      </dgm:t>
    </dgm:pt>
    <dgm:pt modelId="{529229AB-F763-47F3-8AEA-301B4E4AB7FD}" type="parTrans" cxnId="{3D0CB67F-455A-497D-A1DF-F986440EB9A8}">
      <dgm:prSet/>
      <dgm:spPr/>
      <dgm:t>
        <a:bodyPr/>
        <a:lstStyle/>
        <a:p>
          <a:endParaRPr lang="nb-NO"/>
        </a:p>
      </dgm:t>
    </dgm:pt>
    <dgm:pt modelId="{18ACA003-B90B-44A0-8310-AC3B3F3849A7}" type="sibTrans" cxnId="{3D0CB67F-455A-497D-A1DF-F986440EB9A8}">
      <dgm:prSet/>
      <dgm:spPr/>
      <dgm:t>
        <a:bodyPr/>
        <a:lstStyle/>
        <a:p>
          <a:endParaRPr lang="nb-NO"/>
        </a:p>
      </dgm:t>
    </dgm:pt>
    <dgm:pt modelId="{E92E1447-8D79-406C-A92F-888A4A6F377A}">
      <dgm:prSet phldrT="[Text]"/>
      <dgm:spPr>
        <a:solidFill>
          <a:schemeClr val="lt1">
            <a:hueOff val="0"/>
            <a:satOff val="0"/>
            <a:lumOff val="0"/>
            <a:alpha val="74000"/>
          </a:schemeClr>
        </a:solidFill>
      </dgm:spPr>
      <dgm:t>
        <a:bodyPr/>
        <a:lstStyle/>
        <a:p>
          <a:r>
            <a:rPr lang="en-US" dirty="0" smtClean="0"/>
            <a:t>Changes to previous commit (post CC)</a:t>
          </a:r>
          <a:endParaRPr lang="nb-NO" dirty="0"/>
        </a:p>
      </dgm:t>
    </dgm:pt>
    <dgm:pt modelId="{31AE96ED-8DEF-4F0A-A410-CA0A4D5AE821}" type="parTrans" cxnId="{A8E8CC46-C47D-4025-9BF5-745F13609EEC}">
      <dgm:prSet/>
      <dgm:spPr/>
      <dgm:t>
        <a:bodyPr/>
        <a:lstStyle/>
        <a:p>
          <a:endParaRPr lang="en-US"/>
        </a:p>
      </dgm:t>
    </dgm:pt>
    <dgm:pt modelId="{E16F56EF-1AB0-417D-9A6A-D3FFFCC58EE0}" type="sibTrans" cxnId="{A8E8CC46-C47D-4025-9BF5-745F13609EEC}">
      <dgm:prSet/>
      <dgm:spPr/>
      <dgm:t>
        <a:bodyPr/>
        <a:lstStyle/>
        <a:p>
          <a:endParaRPr lang="en-US"/>
        </a:p>
      </dgm:t>
    </dgm:pt>
    <dgm:pt modelId="{CB257101-8B71-4BF3-A0AE-FFE725530CCD}">
      <dgm:prSet phldrT="[Text]"/>
      <dgm:spPr>
        <a:solidFill>
          <a:schemeClr val="lt1">
            <a:hueOff val="0"/>
            <a:satOff val="0"/>
            <a:lumOff val="0"/>
            <a:alpha val="74000"/>
          </a:schemeClr>
        </a:solidFill>
      </dgm:spPr>
      <dgm:t>
        <a:bodyPr/>
        <a:lstStyle/>
        <a:p>
          <a:r>
            <a:rPr lang="en-US" dirty="0" smtClean="0"/>
            <a:t>Project Overview</a:t>
          </a:r>
          <a:endParaRPr lang="nb-NO" dirty="0"/>
        </a:p>
      </dgm:t>
    </dgm:pt>
    <dgm:pt modelId="{417E06A8-0A75-435F-8206-93AB8B2B04FC}" type="parTrans" cxnId="{7F07E784-C954-424A-BD6A-4390564E075B}">
      <dgm:prSet/>
      <dgm:spPr/>
      <dgm:t>
        <a:bodyPr/>
        <a:lstStyle/>
        <a:p>
          <a:endParaRPr lang="en-US"/>
        </a:p>
      </dgm:t>
    </dgm:pt>
    <dgm:pt modelId="{9C977047-DD66-46AC-8605-ECCCF9A03ADF}" type="sibTrans" cxnId="{7F07E784-C954-424A-BD6A-4390564E075B}">
      <dgm:prSet/>
      <dgm:spPr/>
      <dgm:t>
        <a:bodyPr/>
        <a:lstStyle/>
        <a:p>
          <a:endParaRPr lang="en-US"/>
        </a:p>
      </dgm:t>
    </dgm:pt>
    <dgm:pt modelId="{7928A302-114A-48B9-9A94-F288778A0AF0}">
      <dgm:prSet phldrT="[Text]"/>
      <dgm:spPr>
        <a:solidFill>
          <a:schemeClr val="lt1">
            <a:hueOff val="0"/>
            <a:satOff val="0"/>
            <a:lumOff val="0"/>
            <a:alpha val="74000"/>
          </a:schemeClr>
        </a:solidFill>
      </dgm:spPr>
      <dgm:t>
        <a:bodyPr/>
        <a:lstStyle/>
        <a:p>
          <a:r>
            <a:rPr lang="nb-NO" dirty="0" smtClean="0"/>
            <a:t>Quality and Reliability Targets</a:t>
          </a:r>
          <a:endParaRPr lang="nb-NO" dirty="0"/>
        </a:p>
      </dgm:t>
    </dgm:pt>
    <dgm:pt modelId="{99A6B817-3F2F-494F-B11F-B837D418E0ED}" type="parTrans" cxnId="{CC4B466B-72E1-4C4C-8993-8683A7EB21DF}">
      <dgm:prSet/>
      <dgm:spPr/>
      <dgm:t>
        <a:bodyPr/>
        <a:lstStyle/>
        <a:p>
          <a:endParaRPr lang="en-US"/>
        </a:p>
      </dgm:t>
    </dgm:pt>
    <dgm:pt modelId="{26FD6C34-CB14-4532-85E5-2473A006AFC5}" type="sibTrans" cxnId="{CC4B466B-72E1-4C4C-8993-8683A7EB21DF}">
      <dgm:prSet/>
      <dgm:spPr/>
      <dgm:t>
        <a:bodyPr/>
        <a:lstStyle/>
        <a:p>
          <a:endParaRPr lang="en-US"/>
        </a:p>
      </dgm:t>
    </dgm:pt>
    <dgm:pt modelId="{ED379AE7-B00E-42CF-94D4-28B51918FFD3}">
      <dgm:prSet phldrT="[Text]"/>
      <dgm:spPr>
        <a:solidFill>
          <a:schemeClr val="lt1">
            <a:hueOff val="0"/>
            <a:satOff val="0"/>
            <a:lumOff val="0"/>
            <a:alpha val="74000"/>
          </a:schemeClr>
        </a:solidFill>
      </dgm:spPr>
      <dgm:t>
        <a:bodyPr/>
        <a:lstStyle/>
        <a:p>
          <a:r>
            <a:rPr lang="nb-NO" dirty="0" smtClean="0"/>
            <a:t>Key Dependencies</a:t>
          </a:r>
          <a:endParaRPr lang="nb-NO" dirty="0"/>
        </a:p>
      </dgm:t>
    </dgm:pt>
    <dgm:pt modelId="{854744C1-6EDF-4802-9EEC-993294B72068}" type="parTrans" cxnId="{78B4E900-2AED-4CF5-9AE8-761AB823EA5F}">
      <dgm:prSet/>
      <dgm:spPr/>
      <dgm:t>
        <a:bodyPr/>
        <a:lstStyle/>
        <a:p>
          <a:endParaRPr lang="en-US"/>
        </a:p>
      </dgm:t>
    </dgm:pt>
    <dgm:pt modelId="{CAF14FA5-1767-4E65-AF6C-C57966AF342F}" type="sibTrans" cxnId="{78B4E900-2AED-4CF5-9AE8-761AB823EA5F}">
      <dgm:prSet/>
      <dgm:spPr/>
      <dgm:t>
        <a:bodyPr/>
        <a:lstStyle/>
        <a:p>
          <a:endParaRPr lang="en-US"/>
        </a:p>
      </dgm:t>
    </dgm:pt>
    <dgm:pt modelId="{55DF7983-625C-4795-A0EE-D8A4647B636F}">
      <dgm:prSet phldrT="[Text]"/>
      <dgm:spPr>
        <a:solidFill>
          <a:schemeClr val="lt1">
            <a:hueOff val="0"/>
            <a:satOff val="0"/>
            <a:lumOff val="0"/>
            <a:alpha val="74000"/>
          </a:schemeClr>
        </a:solidFill>
      </dgm:spPr>
      <dgm:t>
        <a:bodyPr/>
        <a:lstStyle/>
        <a:p>
          <a:r>
            <a:rPr lang="nb-NO" dirty="0" smtClean="0"/>
            <a:t>Schedule</a:t>
          </a:r>
          <a:endParaRPr lang="nb-NO" dirty="0"/>
        </a:p>
      </dgm:t>
    </dgm:pt>
    <dgm:pt modelId="{9D6E4AC3-288F-410E-8AC6-39B856C6702B}" type="parTrans" cxnId="{1F695997-220C-4F5E-88AB-318D72C04B31}">
      <dgm:prSet/>
      <dgm:spPr/>
      <dgm:t>
        <a:bodyPr/>
        <a:lstStyle/>
        <a:p>
          <a:endParaRPr lang="en-US"/>
        </a:p>
      </dgm:t>
    </dgm:pt>
    <dgm:pt modelId="{7D94474A-22EB-4E70-ADA2-417B1A7FD5F7}" type="sibTrans" cxnId="{1F695997-220C-4F5E-88AB-318D72C04B31}">
      <dgm:prSet/>
      <dgm:spPr/>
      <dgm:t>
        <a:bodyPr/>
        <a:lstStyle/>
        <a:p>
          <a:endParaRPr lang="en-US"/>
        </a:p>
      </dgm:t>
    </dgm:pt>
    <dgm:pt modelId="{2CEA998E-0DEC-4C99-A674-05AE08C558F3}">
      <dgm:prSet/>
      <dgm:spPr>
        <a:solidFill>
          <a:schemeClr val="lt1">
            <a:hueOff val="0"/>
            <a:satOff val="0"/>
            <a:lumOff val="0"/>
            <a:alpha val="74000"/>
          </a:schemeClr>
        </a:solidFill>
      </dgm:spPr>
      <dgm:t>
        <a:bodyPr/>
        <a:lstStyle/>
        <a:p>
          <a:r>
            <a:rPr lang="en-US" dirty="0" smtClean="0"/>
            <a:t>Customer Advocacy (CA)</a:t>
          </a:r>
        </a:p>
      </dgm:t>
    </dgm:pt>
    <dgm:pt modelId="{DC373D2C-8265-4660-BB91-BA218BFED8DE}" type="parTrans" cxnId="{7A88956D-16E7-42DF-93A6-F8CFEA2428D5}">
      <dgm:prSet/>
      <dgm:spPr/>
      <dgm:t>
        <a:bodyPr/>
        <a:lstStyle/>
        <a:p>
          <a:endParaRPr lang="en-US"/>
        </a:p>
      </dgm:t>
    </dgm:pt>
    <dgm:pt modelId="{8F9C7BB0-67EC-43FD-826D-939A504513CD}" type="sibTrans" cxnId="{7A88956D-16E7-42DF-93A6-F8CFEA2428D5}">
      <dgm:prSet/>
      <dgm:spPr/>
      <dgm:t>
        <a:bodyPr/>
        <a:lstStyle/>
        <a:p>
          <a:endParaRPr lang="en-US"/>
        </a:p>
      </dgm:t>
    </dgm:pt>
    <dgm:pt modelId="{041076F5-D493-405E-9E36-B15C3F1A0E9A}">
      <dgm:prSet/>
      <dgm:spPr>
        <a:solidFill>
          <a:schemeClr val="lt1">
            <a:hueOff val="0"/>
            <a:satOff val="0"/>
            <a:lumOff val="0"/>
            <a:alpha val="74000"/>
          </a:schemeClr>
        </a:solidFill>
      </dgm:spPr>
      <dgm:t>
        <a:bodyPr/>
        <a:lstStyle/>
        <a:p>
          <a:r>
            <a:rPr lang="nb-NO" dirty="0" smtClean="0"/>
            <a:t>Mandatory CPDM Forms and Checklists</a:t>
          </a:r>
          <a:endParaRPr lang="nb-NO" dirty="0"/>
        </a:p>
      </dgm:t>
    </dgm:pt>
    <dgm:pt modelId="{0C8562AC-4F4A-4F1D-9B6B-1025AB7E1C1A}" type="parTrans" cxnId="{93F805D5-D4BE-48F4-B572-06EC6F0D55BF}">
      <dgm:prSet/>
      <dgm:spPr/>
      <dgm:t>
        <a:bodyPr/>
        <a:lstStyle/>
        <a:p>
          <a:endParaRPr lang="en-US"/>
        </a:p>
      </dgm:t>
    </dgm:pt>
    <dgm:pt modelId="{345F0320-F683-49A0-9690-6A25D1B14DAB}" type="sibTrans" cxnId="{93F805D5-D4BE-48F4-B572-06EC6F0D55BF}">
      <dgm:prSet/>
      <dgm:spPr/>
      <dgm:t>
        <a:bodyPr/>
        <a:lstStyle/>
        <a:p>
          <a:endParaRPr lang="en-US"/>
        </a:p>
      </dgm:t>
    </dgm:pt>
    <dgm:pt modelId="{CFBB5009-92AB-4B0C-A88C-8645282E8AE9}" type="pres">
      <dgm:prSet presAssocID="{E11F01EC-473D-4FCB-BA53-8E08EBC4964F}" presName="linear" presStyleCnt="0">
        <dgm:presLayoutVars>
          <dgm:dir/>
          <dgm:animLvl val="lvl"/>
          <dgm:resizeHandles val="exact"/>
        </dgm:presLayoutVars>
      </dgm:prSet>
      <dgm:spPr/>
      <dgm:t>
        <a:bodyPr/>
        <a:lstStyle/>
        <a:p>
          <a:endParaRPr lang="nb-NO"/>
        </a:p>
      </dgm:t>
    </dgm:pt>
    <dgm:pt modelId="{299C9C41-7735-4A06-9753-8FEF6F139FF7}" type="pres">
      <dgm:prSet presAssocID="{D2BF12BE-2569-4CC8-B783-FB6C6E565549}" presName="parentLin" presStyleCnt="0"/>
      <dgm:spPr/>
      <dgm:t>
        <a:bodyPr/>
        <a:lstStyle/>
        <a:p>
          <a:endParaRPr lang="en-US"/>
        </a:p>
      </dgm:t>
    </dgm:pt>
    <dgm:pt modelId="{F1AB9529-45F0-445B-BE63-6FF0720C800F}" type="pres">
      <dgm:prSet presAssocID="{D2BF12BE-2569-4CC8-B783-FB6C6E565549}" presName="parentLeftMargin" presStyleLbl="node1" presStyleIdx="0" presStyleCnt="3"/>
      <dgm:spPr/>
      <dgm:t>
        <a:bodyPr/>
        <a:lstStyle/>
        <a:p>
          <a:endParaRPr lang="nb-NO"/>
        </a:p>
      </dgm:t>
    </dgm:pt>
    <dgm:pt modelId="{E7FE14FB-2624-452F-9858-EEB19738E196}" type="pres">
      <dgm:prSet presAssocID="{D2BF12BE-2569-4CC8-B783-FB6C6E565549}" presName="parentText" presStyleLbl="node1" presStyleIdx="0" presStyleCnt="3">
        <dgm:presLayoutVars>
          <dgm:chMax val="0"/>
          <dgm:bulletEnabled val="1"/>
        </dgm:presLayoutVars>
      </dgm:prSet>
      <dgm:spPr/>
      <dgm:t>
        <a:bodyPr/>
        <a:lstStyle/>
        <a:p>
          <a:endParaRPr lang="nb-NO"/>
        </a:p>
      </dgm:t>
    </dgm:pt>
    <dgm:pt modelId="{B364A1E3-919C-4438-A2AA-1C782EE7FD6D}" type="pres">
      <dgm:prSet presAssocID="{D2BF12BE-2569-4CC8-B783-FB6C6E565549}" presName="negativeSpace" presStyleCnt="0"/>
      <dgm:spPr/>
      <dgm:t>
        <a:bodyPr/>
        <a:lstStyle/>
        <a:p>
          <a:endParaRPr lang="en-US"/>
        </a:p>
      </dgm:t>
    </dgm:pt>
    <dgm:pt modelId="{0F98A533-8859-4C7E-ADC9-C89B1E62FA35}" type="pres">
      <dgm:prSet presAssocID="{D2BF12BE-2569-4CC8-B783-FB6C6E565549}" presName="childText" presStyleLbl="conFgAcc1" presStyleIdx="0" presStyleCnt="3" custLinFactNeighborX="209" custLinFactNeighborY="-14854">
        <dgm:presLayoutVars>
          <dgm:bulletEnabled val="1"/>
        </dgm:presLayoutVars>
      </dgm:prSet>
      <dgm:spPr/>
      <dgm:t>
        <a:bodyPr/>
        <a:lstStyle/>
        <a:p>
          <a:endParaRPr lang="nb-NO"/>
        </a:p>
      </dgm:t>
    </dgm:pt>
    <dgm:pt modelId="{4F950861-BCBC-4167-A28B-10713FFEE484}" type="pres">
      <dgm:prSet presAssocID="{270BBD88-CB77-4791-9FE5-D99166A43225}" presName="spaceBetweenRectangles" presStyleCnt="0"/>
      <dgm:spPr/>
      <dgm:t>
        <a:bodyPr/>
        <a:lstStyle/>
        <a:p>
          <a:endParaRPr lang="en-US"/>
        </a:p>
      </dgm:t>
    </dgm:pt>
    <dgm:pt modelId="{425785DD-F79A-4AD5-A547-8A04FBA039FC}" type="pres">
      <dgm:prSet presAssocID="{2FEACFB3-EE23-47A6-9E18-3B0E881338C1}" presName="parentLin" presStyleCnt="0"/>
      <dgm:spPr/>
      <dgm:t>
        <a:bodyPr/>
        <a:lstStyle/>
        <a:p>
          <a:endParaRPr lang="en-US"/>
        </a:p>
      </dgm:t>
    </dgm:pt>
    <dgm:pt modelId="{F6365433-7144-49BC-A3CB-EA87C085C97A}" type="pres">
      <dgm:prSet presAssocID="{2FEACFB3-EE23-47A6-9E18-3B0E881338C1}" presName="parentLeftMargin" presStyleLbl="node1" presStyleIdx="0" presStyleCnt="3"/>
      <dgm:spPr/>
      <dgm:t>
        <a:bodyPr/>
        <a:lstStyle/>
        <a:p>
          <a:endParaRPr lang="nb-NO"/>
        </a:p>
      </dgm:t>
    </dgm:pt>
    <dgm:pt modelId="{73A66077-D89A-4BA2-9AFC-BE084E8F70D9}" type="pres">
      <dgm:prSet presAssocID="{2FEACFB3-EE23-47A6-9E18-3B0E881338C1}" presName="parentText" presStyleLbl="node1" presStyleIdx="1" presStyleCnt="3">
        <dgm:presLayoutVars>
          <dgm:chMax val="0"/>
          <dgm:bulletEnabled val="1"/>
        </dgm:presLayoutVars>
      </dgm:prSet>
      <dgm:spPr/>
      <dgm:t>
        <a:bodyPr/>
        <a:lstStyle/>
        <a:p>
          <a:endParaRPr lang="nb-NO"/>
        </a:p>
      </dgm:t>
    </dgm:pt>
    <dgm:pt modelId="{33093E23-8F40-4BA5-9927-6C6D3E24856E}" type="pres">
      <dgm:prSet presAssocID="{2FEACFB3-EE23-47A6-9E18-3B0E881338C1}" presName="negativeSpace" presStyleCnt="0"/>
      <dgm:spPr/>
      <dgm:t>
        <a:bodyPr/>
        <a:lstStyle/>
        <a:p>
          <a:endParaRPr lang="en-US"/>
        </a:p>
      </dgm:t>
    </dgm:pt>
    <dgm:pt modelId="{900E6BCC-07A1-423E-93C6-8174101099D0}" type="pres">
      <dgm:prSet presAssocID="{2FEACFB3-EE23-47A6-9E18-3B0E881338C1}" presName="childText" presStyleLbl="conFgAcc1" presStyleIdx="1" presStyleCnt="3">
        <dgm:presLayoutVars>
          <dgm:bulletEnabled val="1"/>
        </dgm:presLayoutVars>
      </dgm:prSet>
      <dgm:spPr/>
      <dgm:t>
        <a:bodyPr/>
        <a:lstStyle/>
        <a:p>
          <a:endParaRPr lang="nb-NO"/>
        </a:p>
      </dgm:t>
    </dgm:pt>
    <dgm:pt modelId="{39ACFD80-1392-4B18-80CD-CDC296407570}" type="pres">
      <dgm:prSet presAssocID="{39CF4CED-1A4C-4782-AB2D-926BD8D2949D}" presName="spaceBetweenRectangles" presStyleCnt="0"/>
      <dgm:spPr/>
      <dgm:t>
        <a:bodyPr/>
        <a:lstStyle/>
        <a:p>
          <a:endParaRPr lang="en-US"/>
        </a:p>
      </dgm:t>
    </dgm:pt>
    <dgm:pt modelId="{116EA5C1-4F20-4454-A50F-2DA2A5882C3A}" type="pres">
      <dgm:prSet presAssocID="{BD12393B-4B49-48FA-9262-A85C76C48381}" presName="parentLin" presStyleCnt="0"/>
      <dgm:spPr/>
      <dgm:t>
        <a:bodyPr/>
        <a:lstStyle/>
        <a:p>
          <a:endParaRPr lang="en-US"/>
        </a:p>
      </dgm:t>
    </dgm:pt>
    <dgm:pt modelId="{A5321278-46C3-43D8-B7CE-E4E142EFB29D}" type="pres">
      <dgm:prSet presAssocID="{BD12393B-4B49-48FA-9262-A85C76C48381}" presName="parentLeftMargin" presStyleLbl="node1" presStyleIdx="1" presStyleCnt="3"/>
      <dgm:spPr/>
      <dgm:t>
        <a:bodyPr/>
        <a:lstStyle/>
        <a:p>
          <a:endParaRPr lang="nb-NO"/>
        </a:p>
      </dgm:t>
    </dgm:pt>
    <dgm:pt modelId="{0F048B18-AAC2-43BE-AEB3-ACC0A0940854}" type="pres">
      <dgm:prSet presAssocID="{BD12393B-4B49-48FA-9262-A85C76C48381}" presName="parentText" presStyleLbl="node1" presStyleIdx="2" presStyleCnt="3">
        <dgm:presLayoutVars>
          <dgm:chMax val="0"/>
          <dgm:bulletEnabled val="1"/>
        </dgm:presLayoutVars>
      </dgm:prSet>
      <dgm:spPr/>
      <dgm:t>
        <a:bodyPr/>
        <a:lstStyle/>
        <a:p>
          <a:endParaRPr lang="nb-NO"/>
        </a:p>
      </dgm:t>
    </dgm:pt>
    <dgm:pt modelId="{E744B678-B5EF-4BF5-B845-0F803E49F5A2}" type="pres">
      <dgm:prSet presAssocID="{BD12393B-4B49-48FA-9262-A85C76C48381}" presName="negativeSpace" presStyleCnt="0"/>
      <dgm:spPr/>
      <dgm:t>
        <a:bodyPr/>
        <a:lstStyle/>
        <a:p>
          <a:endParaRPr lang="en-US"/>
        </a:p>
      </dgm:t>
    </dgm:pt>
    <dgm:pt modelId="{691A9333-0ECA-4816-BA55-28F0AB8342D2}" type="pres">
      <dgm:prSet presAssocID="{BD12393B-4B49-48FA-9262-A85C76C48381}" presName="childText" presStyleLbl="conFgAcc1" presStyleIdx="2" presStyleCnt="3" custLinFactNeighborX="-750" custLinFactNeighborY="-13767">
        <dgm:presLayoutVars>
          <dgm:bulletEnabled val="1"/>
        </dgm:presLayoutVars>
      </dgm:prSet>
      <dgm:spPr/>
      <dgm:t>
        <a:bodyPr/>
        <a:lstStyle/>
        <a:p>
          <a:endParaRPr lang="nb-NO"/>
        </a:p>
      </dgm:t>
    </dgm:pt>
  </dgm:ptLst>
  <dgm:cxnLst>
    <dgm:cxn modelId="{31CE5EA6-931C-4A7E-81D2-F1A4C091417A}" type="presOf" srcId="{55DF7983-625C-4795-A0EE-D8A4647B636F}" destId="{900E6BCC-07A1-423E-93C6-8174101099D0}" srcOrd="0" destOrd="3" presId="urn:microsoft.com/office/officeart/2005/8/layout/list1"/>
    <dgm:cxn modelId="{92A3C337-0AF1-4526-9CBD-925F196F8E84}" type="presOf" srcId="{D2BF12BE-2569-4CC8-B783-FB6C6E565549}" destId="{F1AB9529-45F0-445B-BE63-6FF0720C800F}" srcOrd="0" destOrd="0" presId="urn:microsoft.com/office/officeart/2005/8/layout/list1"/>
    <dgm:cxn modelId="{4C15F605-83ED-4B28-A698-3D010E32866B}" type="presOf" srcId="{ED379AE7-B00E-42CF-94D4-28B51918FFD3}" destId="{900E6BCC-07A1-423E-93C6-8174101099D0}" srcOrd="0" destOrd="2" presId="urn:microsoft.com/office/officeart/2005/8/layout/list1"/>
    <dgm:cxn modelId="{F87A7067-F800-465E-AE23-2F33E5F0E29F}" srcId="{BD12393B-4B49-48FA-9262-A85C76C48381}" destId="{FDBDBC1A-3B0E-42DB-9DEA-2D9BADC4FF59}" srcOrd="1" destOrd="0" parTransId="{FE13B470-AC6F-4624-9E9C-1E68B0E5F12F}" sibTransId="{639C2A97-E61F-4C4C-B011-52E398D6B7DF}"/>
    <dgm:cxn modelId="{915BC1CD-BB0D-4E5B-ABAE-58291CE40451}" type="presOf" srcId="{BD12393B-4B49-48FA-9262-A85C76C48381}" destId="{A5321278-46C3-43D8-B7CE-E4E142EFB29D}" srcOrd="0" destOrd="0" presId="urn:microsoft.com/office/officeart/2005/8/layout/list1"/>
    <dgm:cxn modelId="{E0269F0F-BD24-4A5E-81CB-D4BBB04C849B}" type="presOf" srcId="{2CEA998E-0DEC-4C99-A674-05AE08C558F3}" destId="{900E6BCC-07A1-423E-93C6-8174101099D0}" srcOrd="0" destOrd="5" presId="urn:microsoft.com/office/officeart/2005/8/layout/list1"/>
    <dgm:cxn modelId="{591FCD46-E896-4BD0-9E95-ED6BD4653A3F}" type="presOf" srcId="{EB6F494A-8479-458D-B905-502C6C110718}" destId="{691A9333-0ECA-4816-BA55-28F0AB8342D2}" srcOrd="0" destOrd="0" presId="urn:microsoft.com/office/officeart/2005/8/layout/list1"/>
    <dgm:cxn modelId="{D9372627-8B76-43F8-A79F-5DCB153EC74B}" type="presOf" srcId="{CB257101-8B71-4BF3-A0AE-FFE725530CCD}" destId="{0F98A533-8859-4C7E-ADC9-C89B1E62FA35}" srcOrd="0" destOrd="1" presId="urn:microsoft.com/office/officeart/2005/8/layout/list1"/>
    <dgm:cxn modelId="{7A88956D-16E7-42DF-93A6-F8CFEA2428D5}" srcId="{2FEACFB3-EE23-47A6-9E18-3B0E881338C1}" destId="{2CEA998E-0DEC-4C99-A674-05AE08C558F3}" srcOrd="5" destOrd="0" parTransId="{DC373D2C-8265-4660-BB91-BA218BFED8DE}" sibTransId="{8F9C7BB0-67EC-43FD-826D-939A504513CD}"/>
    <dgm:cxn modelId="{8125560C-C2EC-4F86-83E1-D3DD491926A5}" srcId="{D2BF12BE-2569-4CC8-B783-FB6C6E565549}" destId="{42886676-BB95-40BB-BFFF-678A4207863E}" srcOrd="3" destOrd="0" parTransId="{8168416C-58E7-419B-A5A6-3F3096E9437F}" sibTransId="{E2F645A5-64D1-4F00-88C6-04E05AC44536}"/>
    <dgm:cxn modelId="{5DE99A53-CD30-4352-939B-F93AF0D197E2}" type="presOf" srcId="{2FEACFB3-EE23-47A6-9E18-3B0E881338C1}" destId="{F6365433-7144-49BC-A3CB-EA87C085C97A}" srcOrd="0" destOrd="0" presId="urn:microsoft.com/office/officeart/2005/8/layout/list1"/>
    <dgm:cxn modelId="{4492CD1D-3E61-4C7F-92BA-B77AC0FC87CA}" type="presOf" srcId="{041076F5-D493-405E-9E36-B15C3F1A0E9A}" destId="{691A9333-0ECA-4816-BA55-28F0AB8342D2}" srcOrd="0" destOrd="3" presId="urn:microsoft.com/office/officeart/2005/8/layout/list1"/>
    <dgm:cxn modelId="{5CDD9A25-7F28-41C8-930A-936090610AF4}" type="presOf" srcId="{7928A302-114A-48B9-9A94-F288778A0AF0}" destId="{900E6BCC-07A1-423E-93C6-8174101099D0}" srcOrd="0" destOrd="1" presId="urn:microsoft.com/office/officeart/2005/8/layout/list1"/>
    <dgm:cxn modelId="{28AC7F67-5C1E-4437-ACA8-1FCD6CD36D91}" srcId="{D2BF12BE-2569-4CC8-B783-FB6C6E565549}" destId="{C2B95451-B803-4A20-A475-C07264538CD9}" srcOrd="2" destOrd="0" parTransId="{ED0FA3B1-4E25-4BE0-A8A8-A752D7F17C85}" sibTransId="{5F8865FE-B5E2-4393-BF22-9B002088F00D}"/>
    <dgm:cxn modelId="{79E9BAD5-54FA-44CD-9D7D-5AA66BCA4EC0}" type="presOf" srcId="{C2B95451-B803-4A20-A475-C07264538CD9}" destId="{0F98A533-8859-4C7E-ADC9-C89B1E62FA35}" srcOrd="0" destOrd="2" presId="urn:microsoft.com/office/officeart/2005/8/layout/list1"/>
    <dgm:cxn modelId="{3D0CB67F-455A-497D-A1DF-F986440EB9A8}" srcId="{D2BF12BE-2569-4CC8-B783-FB6C6E565549}" destId="{71826EF3-6967-476D-B937-3E1F54D4C9EB}" srcOrd="4" destOrd="0" parTransId="{529229AB-F763-47F3-8AEA-301B4E4AB7FD}" sibTransId="{18ACA003-B90B-44A0-8310-AC3B3F3849A7}"/>
    <dgm:cxn modelId="{F52FAB77-93BA-4514-9CFB-045B5E33DC31}" type="presOf" srcId="{FDBDBC1A-3B0E-42DB-9DEA-2D9BADC4FF59}" destId="{691A9333-0ECA-4816-BA55-28F0AB8342D2}" srcOrd="0" destOrd="1" presId="urn:microsoft.com/office/officeart/2005/8/layout/list1"/>
    <dgm:cxn modelId="{91752ABD-2C94-49AA-9F48-8A47B54D70BE}" type="presOf" srcId="{2FEACFB3-EE23-47A6-9E18-3B0E881338C1}" destId="{73A66077-D89A-4BA2-9AFC-BE084E8F70D9}" srcOrd="1" destOrd="0" presId="urn:microsoft.com/office/officeart/2005/8/layout/list1"/>
    <dgm:cxn modelId="{0E1B9196-2762-4D25-85C4-A4B5CD5B0CC5}" type="presOf" srcId="{67738E8C-AC9F-41B9-A6FA-832D95C04053}" destId="{900E6BCC-07A1-423E-93C6-8174101099D0}" srcOrd="0" destOrd="0" presId="urn:microsoft.com/office/officeart/2005/8/layout/list1"/>
    <dgm:cxn modelId="{9F7502B0-27EE-4FEE-A0D9-7059C869987F}" srcId="{BD12393B-4B49-48FA-9262-A85C76C48381}" destId="{F875CB08-15F5-4188-BF1F-3CEACB2A2341}" srcOrd="2" destOrd="0" parTransId="{F49F5F26-A831-402B-9FC8-05B013C8EB5C}" sibTransId="{9792632F-C64E-4D86-AD79-53A9F1D13316}"/>
    <dgm:cxn modelId="{034D7164-8214-4C6B-9685-E49B1BD13DFA}" type="presOf" srcId="{F875CB08-15F5-4188-BF1F-3CEACB2A2341}" destId="{691A9333-0ECA-4816-BA55-28F0AB8342D2}" srcOrd="0" destOrd="2" presId="urn:microsoft.com/office/officeart/2005/8/layout/list1"/>
    <dgm:cxn modelId="{A8E8CC46-C47D-4025-9BF5-745F13609EEC}" srcId="{D2BF12BE-2569-4CC8-B783-FB6C6E565549}" destId="{E92E1447-8D79-406C-A92F-888A4A6F377A}" srcOrd="0" destOrd="0" parTransId="{31AE96ED-8DEF-4F0A-A410-CA0A4D5AE821}" sibTransId="{E16F56EF-1AB0-417D-9A6A-D3FFFCC58EE0}"/>
    <dgm:cxn modelId="{0FD29AE2-DEF7-4D43-B621-8477D1449BA6}" srcId="{E11F01EC-473D-4FCB-BA53-8E08EBC4964F}" destId="{2FEACFB3-EE23-47A6-9E18-3B0E881338C1}" srcOrd="1" destOrd="0" parTransId="{C31720CF-A9DF-4D60-89C5-29DD9A82AB18}" sibTransId="{39CF4CED-1A4C-4782-AB2D-926BD8D2949D}"/>
    <dgm:cxn modelId="{D6036187-9645-491F-8D32-03EB706E1D08}" type="presOf" srcId="{71826EF3-6967-476D-B937-3E1F54D4C9EB}" destId="{0F98A533-8859-4C7E-ADC9-C89B1E62FA35}" srcOrd="0" destOrd="4" presId="urn:microsoft.com/office/officeart/2005/8/layout/list1"/>
    <dgm:cxn modelId="{93F805D5-D4BE-48F4-B572-06EC6F0D55BF}" srcId="{BD12393B-4B49-48FA-9262-A85C76C48381}" destId="{041076F5-D493-405E-9E36-B15C3F1A0E9A}" srcOrd="3" destOrd="0" parTransId="{0C8562AC-4F4A-4F1D-9B6B-1025AB7E1C1A}" sibTransId="{345F0320-F683-49A0-9690-6A25D1B14DAB}"/>
    <dgm:cxn modelId="{297461F7-4E5C-44DE-8684-9110657D88D7}" srcId="{BD12393B-4B49-48FA-9262-A85C76C48381}" destId="{145E7724-01DB-492C-8170-557D4FA047B2}" srcOrd="4" destOrd="0" parTransId="{E4FA3240-929A-427E-9F72-0D3E7874E200}" sibTransId="{FE6A4B50-BCFF-48CA-B662-BCC41A83C853}"/>
    <dgm:cxn modelId="{8F42B8FF-7992-4A73-ADAD-A12B01E9EDB6}" type="presOf" srcId="{8E7295CB-FAB8-4039-8C2D-3E05C2C2492C}" destId="{900E6BCC-07A1-423E-93C6-8174101099D0}" srcOrd="0" destOrd="4" presId="urn:microsoft.com/office/officeart/2005/8/layout/list1"/>
    <dgm:cxn modelId="{1C5A0EFA-439C-401E-9788-3593AB926BC2}" srcId="{E11F01EC-473D-4FCB-BA53-8E08EBC4964F}" destId="{D2BF12BE-2569-4CC8-B783-FB6C6E565549}" srcOrd="0" destOrd="0" parTransId="{6A3EAA4B-A7AD-4EBD-A540-C71AA69C5655}" sibTransId="{270BBD88-CB77-4791-9FE5-D99166A43225}"/>
    <dgm:cxn modelId="{D257A0B5-FA47-4B8E-9D50-21220D4FE461}" srcId="{2FEACFB3-EE23-47A6-9E18-3B0E881338C1}" destId="{8E7295CB-FAB8-4039-8C2D-3E05C2C2492C}" srcOrd="4" destOrd="0" parTransId="{492F02C0-1D72-4C91-A208-984FB47B61C5}" sibTransId="{14A1429E-9073-45C2-AF65-06924862282A}"/>
    <dgm:cxn modelId="{E204AD96-A925-4E79-98E1-EE45D94A9505}" type="presOf" srcId="{D2BF12BE-2569-4CC8-B783-FB6C6E565549}" destId="{E7FE14FB-2624-452F-9858-EEB19738E196}" srcOrd="1" destOrd="0" presId="urn:microsoft.com/office/officeart/2005/8/layout/list1"/>
    <dgm:cxn modelId="{B82ECA08-148C-46FA-8BEB-2C63BCACCC26}" type="presOf" srcId="{BD12393B-4B49-48FA-9262-A85C76C48381}" destId="{0F048B18-AAC2-43BE-AEB3-ACC0A0940854}" srcOrd="1" destOrd="0" presId="urn:microsoft.com/office/officeart/2005/8/layout/list1"/>
    <dgm:cxn modelId="{CC4B466B-72E1-4C4C-8993-8683A7EB21DF}" srcId="{2FEACFB3-EE23-47A6-9E18-3B0E881338C1}" destId="{7928A302-114A-48B9-9A94-F288778A0AF0}" srcOrd="1" destOrd="0" parTransId="{99A6B817-3F2F-494F-B11F-B837D418E0ED}" sibTransId="{26FD6C34-CB14-4532-85E5-2473A006AFC5}"/>
    <dgm:cxn modelId="{78B4E900-2AED-4CF5-9AE8-761AB823EA5F}" srcId="{2FEACFB3-EE23-47A6-9E18-3B0E881338C1}" destId="{ED379AE7-B00E-42CF-94D4-28B51918FFD3}" srcOrd="2" destOrd="0" parTransId="{854744C1-6EDF-4802-9EEC-993294B72068}" sibTransId="{CAF14FA5-1767-4E65-AF6C-C57966AF342F}"/>
    <dgm:cxn modelId="{1F695997-220C-4F5E-88AB-318D72C04B31}" srcId="{2FEACFB3-EE23-47A6-9E18-3B0E881338C1}" destId="{55DF7983-625C-4795-A0EE-D8A4647B636F}" srcOrd="3" destOrd="0" parTransId="{9D6E4AC3-288F-410E-8AC6-39B856C6702B}" sibTransId="{7D94474A-22EB-4E70-ADA2-417B1A7FD5F7}"/>
    <dgm:cxn modelId="{7F07E784-C954-424A-BD6A-4390564E075B}" srcId="{D2BF12BE-2569-4CC8-B783-FB6C6E565549}" destId="{CB257101-8B71-4BF3-A0AE-FFE725530CCD}" srcOrd="1" destOrd="0" parTransId="{417E06A8-0A75-435F-8206-93AB8B2B04FC}" sibTransId="{9C977047-DD66-46AC-8605-ECCCF9A03ADF}"/>
    <dgm:cxn modelId="{2D00AEC0-76DF-4FD9-83B8-94F5397427FA}" srcId="{BD12393B-4B49-48FA-9262-A85C76C48381}" destId="{EB6F494A-8479-458D-B905-502C6C110718}" srcOrd="0" destOrd="0" parTransId="{0AB85568-08FD-4849-BEC7-F9EF5BB54E28}" sibTransId="{E6879019-EAB8-42F0-96DA-8D68C9CBBC1B}"/>
    <dgm:cxn modelId="{4DB9B9DC-1300-48E8-B7D3-112FD4E56A25}" type="presOf" srcId="{145E7724-01DB-492C-8170-557D4FA047B2}" destId="{691A9333-0ECA-4816-BA55-28F0AB8342D2}" srcOrd="0" destOrd="4" presId="urn:microsoft.com/office/officeart/2005/8/layout/list1"/>
    <dgm:cxn modelId="{2EE3274E-D69D-4487-9510-80962B94A6FC}" type="presOf" srcId="{E11F01EC-473D-4FCB-BA53-8E08EBC4964F}" destId="{CFBB5009-92AB-4B0C-A88C-8645282E8AE9}" srcOrd="0" destOrd="0" presId="urn:microsoft.com/office/officeart/2005/8/layout/list1"/>
    <dgm:cxn modelId="{31F275C6-CED6-48D2-9FFA-12B37FAE8F9C}" srcId="{2FEACFB3-EE23-47A6-9E18-3B0E881338C1}" destId="{67738E8C-AC9F-41B9-A6FA-832D95C04053}" srcOrd="0" destOrd="0" parTransId="{4786CB7E-B340-4796-9F5E-2C6F01220618}" sibTransId="{22E3B1AD-FBC9-4902-94AF-BEF3041E03EE}"/>
    <dgm:cxn modelId="{1EAA4184-4D0C-4705-BE2D-C0415C3F1D10}" type="presOf" srcId="{42886676-BB95-40BB-BFFF-678A4207863E}" destId="{0F98A533-8859-4C7E-ADC9-C89B1E62FA35}" srcOrd="0" destOrd="3" presId="urn:microsoft.com/office/officeart/2005/8/layout/list1"/>
    <dgm:cxn modelId="{C01CAE6F-9463-454E-83CD-871AD442BD5F}" srcId="{E11F01EC-473D-4FCB-BA53-8E08EBC4964F}" destId="{BD12393B-4B49-48FA-9262-A85C76C48381}" srcOrd="2" destOrd="0" parTransId="{F5894C2A-419D-40DA-91F5-F0946C894597}" sibTransId="{596D022F-7A70-4D1F-B2A8-D118A0B5B073}"/>
    <dgm:cxn modelId="{2F4097F4-AC19-4894-AC40-F3D020B0BD25}" type="presOf" srcId="{E92E1447-8D79-406C-A92F-888A4A6F377A}" destId="{0F98A533-8859-4C7E-ADC9-C89B1E62FA35}" srcOrd="0" destOrd="0" presId="urn:microsoft.com/office/officeart/2005/8/layout/list1"/>
    <dgm:cxn modelId="{612BBF1D-7D30-468A-AAC1-1B09E71595F8}" type="presParOf" srcId="{CFBB5009-92AB-4B0C-A88C-8645282E8AE9}" destId="{299C9C41-7735-4A06-9753-8FEF6F139FF7}" srcOrd="0" destOrd="0" presId="urn:microsoft.com/office/officeart/2005/8/layout/list1"/>
    <dgm:cxn modelId="{A276E3A6-629D-4018-9978-FFFC58A7DFB2}" type="presParOf" srcId="{299C9C41-7735-4A06-9753-8FEF6F139FF7}" destId="{F1AB9529-45F0-445B-BE63-6FF0720C800F}" srcOrd="0" destOrd="0" presId="urn:microsoft.com/office/officeart/2005/8/layout/list1"/>
    <dgm:cxn modelId="{F6BCE950-D1DB-4BE2-AF91-227C503B2A6D}" type="presParOf" srcId="{299C9C41-7735-4A06-9753-8FEF6F139FF7}" destId="{E7FE14FB-2624-452F-9858-EEB19738E196}" srcOrd="1" destOrd="0" presId="urn:microsoft.com/office/officeart/2005/8/layout/list1"/>
    <dgm:cxn modelId="{8C88BB1B-037B-4040-9079-7B5A99C1189E}" type="presParOf" srcId="{CFBB5009-92AB-4B0C-A88C-8645282E8AE9}" destId="{B364A1E3-919C-4438-A2AA-1C782EE7FD6D}" srcOrd="1" destOrd="0" presId="urn:microsoft.com/office/officeart/2005/8/layout/list1"/>
    <dgm:cxn modelId="{95D2D69E-F3F3-426A-8C9E-C8E12C1034F6}" type="presParOf" srcId="{CFBB5009-92AB-4B0C-A88C-8645282E8AE9}" destId="{0F98A533-8859-4C7E-ADC9-C89B1E62FA35}" srcOrd="2" destOrd="0" presId="urn:microsoft.com/office/officeart/2005/8/layout/list1"/>
    <dgm:cxn modelId="{3F9CFCA2-8C09-4827-8DD4-F8BDC420EB18}" type="presParOf" srcId="{CFBB5009-92AB-4B0C-A88C-8645282E8AE9}" destId="{4F950861-BCBC-4167-A28B-10713FFEE484}" srcOrd="3" destOrd="0" presId="urn:microsoft.com/office/officeart/2005/8/layout/list1"/>
    <dgm:cxn modelId="{14451F8E-A81E-47E6-9E06-EC9DC7DAAE2F}" type="presParOf" srcId="{CFBB5009-92AB-4B0C-A88C-8645282E8AE9}" destId="{425785DD-F79A-4AD5-A547-8A04FBA039FC}" srcOrd="4" destOrd="0" presId="urn:microsoft.com/office/officeart/2005/8/layout/list1"/>
    <dgm:cxn modelId="{48A7324E-06D5-4CAA-8F5D-BD4A9C11EF85}" type="presParOf" srcId="{425785DD-F79A-4AD5-A547-8A04FBA039FC}" destId="{F6365433-7144-49BC-A3CB-EA87C085C97A}" srcOrd="0" destOrd="0" presId="urn:microsoft.com/office/officeart/2005/8/layout/list1"/>
    <dgm:cxn modelId="{6AF8CF8D-63A2-4B5B-B175-592FED61EBB9}" type="presParOf" srcId="{425785DD-F79A-4AD5-A547-8A04FBA039FC}" destId="{73A66077-D89A-4BA2-9AFC-BE084E8F70D9}" srcOrd="1" destOrd="0" presId="urn:microsoft.com/office/officeart/2005/8/layout/list1"/>
    <dgm:cxn modelId="{28F67D4A-A535-4071-9CAB-469951398A24}" type="presParOf" srcId="{CFBB5009-92AB-4B0C-A88C-8645282E8AE9}" destId="{33093E23-8F40-4BA5-9927-6C6D3E24856E}" srcOrd="5" destOrd="0" presId="urn:microsoft.com/office/officeart/2005/8/layout/list1"/>
    <dgm:cxn modelId="{E719BCAC-2ADD-41A5-8C43-AEAE706D4705}" type="presParOf" srcId="{CFBB5009-92AB-4B0C-A88C-8645282E8AE9}" destId="{900E6BCC-07A1-423E-93C6-8174101099D0}" srcOrd="6" destOrd="0" presId="urn:microsoft.com/office/officeart/2005/8/layout/list1"/>
    <dgm:cxn modelId="{E791BC5C-2AC3-4373-A2EB-C22F02CD45CE}" type="presParOf" srcId="{CFBB5009-92AB-4B0C-A88C-8645282E8AE9}" destId="{39ACFD80-1392-4B18-80CD-CDC296407570}" srcOrd="7" destOrd="0" presId="urn:microsoft.com/office/officeart/2005/8/layout/list1"/>
    <dgm:cxn modelId="{13E6068D-1D0C-4F76-A23C-D1A61BB4B8C4}" type="presParOf" srcId="{CFBB5009-92AB-4B0C-A88C-8645282E8AE9}" destId="{116EA5C1-4F20-4454-A50F-2DA2A5882C3A}" srcOrd="8" destOrd="0" presId="urn:microsoft.com/office/officeart/2005/8/layout/list1"/>
    <dgm:cxn modelId="{1662413D-ADB3-475D-A039-5F63AD0889D8}" type="presParOf" srcId="{116EA5C1-4F20-4454-A50F-2DA2A5882C3A}" destId="{A5321278-46C3-43D8-B7CE-E4E142EFB29D}" srcOrd="0" destOrd="0" presId="urn:microsoft.com/office/officeart/2005/8/layout/list1"/>
    <dgm:cxn modelId="{41E68B88-CBF0-4738-A848-6245AA936B74}" type="presParOf" srcId="{116EA5C1-4F20-4454-A50F-2DA2A5882C3A}" destId="{0F048B18-AAC2-43BE-AEB3-ACC0A0940854}" srcOrd="1" destOrd="0" presId="urn:microsoft.com/office/officeart/2005/8/layout/list1"/>
    <dgm:cxn modelId="{D6F6DB86-28D0-4432-B314-50AB633851B8}" type="presParOf" srcId="{CFBB5009-92AB-4B0C-A88C-8645282E8AE9}" destId="{E744B678-B5EF-4BF5-B845-0F803E49F5A2}" srcOrd="9" destOrd="0" presId="urn:microsoft.com/office/officeart/2005/8/layout/list1"/>
    <dgm:cxn modelId="{CEF687BE-9442-45AF-9FC9-1F6F4F59ACA2}" type="presParOf" srcId="{CFBB5009-92AB-4B0C-A88C-8645282E8AE9}" destId="{691A9333-0ECA-4816-BA55-28F0AB8342D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8A533-8859-4C7E-ADC9-C89B1E62FA35}">
      <dsp:nvSpPr>
        <dsp:cNvPr id="0" name=""/>
        <dsp:cNvSpPr/>
      </dsp:nvSpPr>
      <dsp:spPr>
        <a:xfrm>
          <a:off x="0" y="330221"/>
          <a:ext cx="6619765" cy="1351350"/>
        </a:xfrm>
        <a:prstGeom prst="rect">
          <a:avLst/>
        </a:prstGeom>
        <a:solidFill>
          <a:schemeClr val="lt1">
            <a:hueOff val="0"/>
            <a:satOff val="0"/>
            <a:lumOff val="0"/>
            <a:alpha val="74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3767" tIns="270764" rIns="51376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Changes to previous commit (post CC)</a:t>
          </a:r>
          <a:endParaRPr lang="nb-NO" sz="1300" kern="1200" dirty="0"/>
        </a:p>
        <a:p>
          <a:pPr marL="114300" lvl="1" indent="-114300" algn="l" defTabSz="577850">
            <a:lnSpc>
              <a:spcPct val="90000"/>
            </a:lnSpc>
            <a:spcBef>
              <a:spcPct val="0"/>
            </a:spcBef>
            <a:spcAft>
              <a:spcPct val="15000"/>
            </a:spcAft>
            <a:buChar char="••"/>
          </a:pPr>
          <a:r>
            <a:rPr lang="en-US" sz="1300" kern="1200" dirty="0" smtClean="0"/>
            <a:t>Project Overview</a:t>
          </a:r>
          <a:endParaRPr lang="nb-NO" sz="1300" kern="1200" dirty="0"/>
        </a:p>
        <a:p>
          <a:pPr marL="114300" lvl="1" indent="-114300" algn="l" defTabSz="577850">
            <a:lnSpc>
              <a:spcPct val="90000"/>
            </a:lnSpc>
            <a:spcBef>
              <a:spcPct val="0"/>
            </a:spcBef>
            <a:spcAft>
              <a:spcPct val="15000"/>
            </a:spcAft>
            <a:buChar char="••"/>
          </a:pPr>
          <a:r>
            <a:rPr lang="en-US" sz="1300" kern="1200" dirty="0" smtClean="0"/>
            <a:t>Business Plan</a:t>
          </a:r>
        </a:p>
        <a:p>
          <a:pPr marL="114300" lvl="1" indent="-114300" algn="l" defTabSz="577850">
            <a:lnSpc>
              <a:spcPct val="90000"/>
            </a:lnSpc>
            <a:spcBef>
              <a:spcPct val="0"/>
            </a:spcBef>
            <a:spcAft>
              <a:spcPct val="15000"/>
            </a:spcAft>
            <a:buChar char="••"/>
          </a:pPr>
          <a:r>
            <a:rPr lang="en-US" sz="1300" kern="1200" dirty="0" smtClean="0"/>
            <a:t>Feature List (and product backlog)</a:t>
          </a:r>
        </a:p>
        <a:p>
          <a:pPr marL="114300" lvl="1" indent="-114300" algn="l" defTabSz="577850">
            <a:lnSpc>
              <a:spcPct val="90000"/>
            </a:lnSpc>
            <a:spcBef>
              <a:spcPct val="0"/>
            </a:spcBef>
            <a:spcAft>
              <a:spcPct val="15000"/>
            </a:spcAft>
            <a:buChar char="••"/>
          </a:pPr>
          <a:r>
            <a:rPr lang="en-US" sz="1300" kern="1200" dirty="0" smtClean="0"/>
            <a:t>Launch Plan</a:t>
          </a:r>
        </a:p>
      </dsp:txBody>
      <dsp:txXfrm>
        <a:off x="0" y="330221"/>
        <a:ext cx="6619765" cy="1351350"/>
      </dsp:txXfrm>
    </dsp:sp>
    <dsp:sp modelId="{E7FE14FB-2624-452F-9858-EEB19738E196}">
      <dsp:nvSpPr>
        <dsp:cNvPr id="0" name=""/>
        <dsp:cNvSpPr/>
      </dsp:nvSpPr>
      <dsp:spPr>
        <a:xfrm>
          <a:off x="330988" y="148768"/>
          <a:ext cx="4633835"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5148" tIns="0" rIns="175148" bIns="0" numCol="1" spcCol="1270" anchor="ctr" anchorCtr="0">
          <a:noAutofit/>
        </a:bodyPr>
        <a:lstStyle/>
        <a:p>
          <a:pPr lvl="0" algn="l" defTabSz="711200">
            <a:lnSpc>
              <a:spcPct val="90000"/>
            </a:lnSpc>
            <a:spcBef>
              <a:spcPct val="0"/>
            </a:spcBef>
            <a:spcAft>
              <a:spcPct val="35000"/>
            </a:spcAft>
          </a:pPr>
          <a:r>
            <a:rPr lang="nb-NO" sz="1600" b="1" kern="1200" dirty="0" smtClean="0"/>
            <a:t>Product Concept</a:t>
          </a:r>
          <a:endParaRPr lang="nb-NO" sz="1600" b="1" kern="1200" dirty="0"/>
        </a:p>
      </dsp:txBody>
      <dsp:txXfrm>
        <a:off x="349722" y="167502"/>
        <a:ext cx="4596367" cy="346292"/>
      </dsp:txXfrm>
    </dsp:sp>
    <dsp:sp modelId="{900E6BCC-07A1-423E-93C6-8174101099D0}">
      <dsp:nvSpPr>
        <dsp:cNvPr id="0" name=""/>
        <dsp:cNvSpPr/>
      </dsp:nvSpPr>
      <dsp:spPr>
        <a:xfrm>
          <a:off x="0" y="1954079"/>
          <a:ext cx="6619765" cy="1556100"/>
        </a:xfrm>
        <a:prstGeom prst="rect">
          <a:avLst/>
        </a:prstGeom>
        <a:solidFill>
          <a:schemeClr val="lt1">
            <a:hueOff val="0"/>
            <a:satOff val="0"/>
            <a:lumOff val="0"/>
            <a:alpha val="74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3767" tIns="270764" rIns="51376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Development and Test Strategy</a:t>
          </a:r>
          <a:endParaRPr lang="nb-NO" sz="1300" kern="1200" dirty="0"/>
        </a:p>
        <a:p>
          <a:pPr marL="114300" lvl="1" indent="-114300" algn="l" defTabSz="577850">
            <a:lnSpc>
              <a:spcPct val="90000"/>
            </a:lnSpc>
            <a:spcBef>
              <a:spcPct val="0"/>
            </a:spcBef>
            <a:spcAft>
              <a:spcPct val="15000"/>
            </a:spcAft>
            <a:buChar char="••"/>
          </a:pPr>
          <a:r>
            <a:rPr lang="nb-NO" sz="1300" kern="1200" dirty="0" smtClean="0"/>
            <a:t>Quality and Reliability Targets</a:t>
          </a:r>
          <a:endParaRPr lang="nb-NO" sz="1300" kern="1200" dirty="0"/>
        </a:p>
        <a:p>
          <a:pPr marL="114300" lvl="1" indent="-114300" algn="l" defTabSz="577850">
            <a:lnSpc>
              <a:spcPct val="90000"/>
            </a:lnSpc>
            <a:spcBef>
              <a:spcPct val="0"/>
            </a:spcBef>
            <a:spcAft>
              <a:spcPct val="15000"/>
            </a:spcAft>
            <a:buChar char="••"/>
          </a:pPr>
          <a:r>
            <a:rPr lang="nb-NO" sz="1300" kern="1200" dirty="0" smtClean="0"/>
            <a:t>Key Dependencies</a:t>
          </a:r>
          <a:endParaRPr lang="nb-NO" sz="1300" kern="1200" dirty="0"/>
        </a:p>
        <a:p>
          <a:pPr marL="114300" lvl="1" indent="-114300" algn="l" defTabSz="577850">
            <a:lnSpc>
              <a:spcPct val="90000"/>
            </a:lnSpc>
            <a:spcBef>
              <a:spcPct val="0"/>
            </a:spcBef>
            <a:spcAft>
              <a:spcPct val="15000"/>
            </a:spcAft>
            <a:buChar char="••"/>
          </a:pPr>
          <a:r>
            <a:rPr lang="nb-NO" sz="1300" kern="1200" dirty="0" smtClean="0"/>
            <a:t>Schedule</a:t>
          </a:r>
          <a:endParaRPr lang="nb-NO" sz="1300" kern="1200" dirty="0"/>
        </a:p>
        <a:p>
          <a:pPr marL="114300" lvl="1" indent="-114300" algn="l" defTabSz="577850">
            <a:lnSpc>
              <a:spcPct val="90000"/>
            </a:lnSpc>
            <a:spcBef>
              <a:spcPct val="0"/>
            </a:spcBef>
            <a:spcAft>
              <a:spcPct val="15000"/>
            </a:spcAft>
            <a:buChar char="••"/>
          </a:pPr>
          <a:r>
            <a:rPr lang="en-US" sz="1300" kern="1200" dirty="0" smtClean="0"/>
            <a:t>Manufacturing (CVCM)</a:t>
          </a:r>
        </a:p>
        <a:p>
          <a:pPr marL="114300" lvl="1" indent="-114300" algn="l" defTabSz="577850">
            <a:lnSpc>
              <a:spcPct val="90000"/>
            </a:lnSpc>
            <a:spcBef>
              <a:spcPct val="0"/>
            </a:spcBef>
            <a:spcAft>
              <a:spcPct val="15000"/>
            </a:spcAft>
            <a:buChar char="••"/>
          </a:pPr>
          <a:r>
            <a:rPr lang="en-US" sz="1300" kern="1200" dirty="0" smtClean="0"/>
            <a:t>Customer Advocacy (CA)</a:t>
          </a:r>
        </a:p>
      </dsp:txBody>
      <dsp:txXfrm>
        <a:off x="0" y="1954079"/>
        <a:ext cx="6619765" cy="1556100"/>
      </dsp:txXfrm>
    </dsp:sp>
    <dsp:sp modelId="{73A66077-D89A-4BA2-9AFC-BE084E8F70D9}">
      <dsp:nvSpPr>
        <dsp:cNvPr id="0" name=""/>
        <dsp:cNvSpPr/>
      </dsp:nvSpPr>
      <dsp:spPr>
        <a:xfrm>
          <a:off x="330988" y="1762199"/>
          <a:ext cx="4633835"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5148" tIns="0" rIns="175148" bIns="0" numCol="1" spcCol="1270" anchor="ctr" anchorCtr="0">
          <a:noAutofit/>
        </a:bodyPr>
        <a:lstStyle/>
        <a:p>
          <a:pPr lvl="0" algn="l" defTabSz="711200">
            <a:lnSpc>
              <a:spcPct val="90000"/>
            </a:lnSpc>
            <a:spcBef>
              <a:spcPct val="0"/>
            </a:spcBef>
            <a:spcAft>
              <a:spcPct val="35000"/>
            </a:spcAft>
          </a:pPr>
          <a:r>
            <a:rPr lang="nb-NO" sz="1600" b="1" kern="1200" dirty="0" smtClean="0"/>
            <a:t>Plan</a:t>
          </a:r>
          <a:endParaRPr lang="nb-NO" sz="1600" b="1" kern="1200" dirty="0"/>
        </a:p>
      </dsp:txBody>
      <dsp:txXfrm>
        <a:off x="349722" y="1780933"/>
        <a:ext cx="4596367" cy="346292"/>
      </dsp:txXfrm>
    </dsp:sp>
    <dsp:sp modelId="{691A9333-0ECA-4816-BA55-28F0AB8342D2}">
      <dsp:nvSpPr>
        <dsp:cNvPr id="0" name=""/>
        <dsp:cNvSpPr/>
      </dsp:nvSpPr>
      <dsp:spPr>
        <a:xfrm>
          <a:off x="0" y="3745842"/>
          <a:ext cx="6619765" cy="1351350"/>
        </a:xfrm>
        <a:prstGeom prst="rect">
          <a:avLst/>
        </a:prstGeom>
        <a:solidFill>
          <a:schemeClr val="lt1">
            <a:hueOff val="0"/>
            <a:satOff val="0"/>
            <a:lumOff val="0"/>
            <a:alpha val="74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3767" tIns="270764" rIns="513767" bIns="92456" numCol="1" spcCol="1270" anchor="t" anchorCtr="0">
          <a:noAutofit/>
        </a:bodyPr>
        <a:lstStyle/>
        <a:p>
          <a:pPr marL="114300" lvl="1" indent="-114300" algn="l" defTabSz="577850">
            <a:lnSpc>
              <a:spcPct val="90000"/>
            </a:lnSpc>
            <a:spcBef>
              <a:spcPct val="0"/>
            </a:spcBef>
            <a:spcAft>
              <a:spcPct val="15000"/>
            </a:spcAft>
            <a:buChar char="••"/>
          </a:pPr>
          <a:r>
            <a:rPr lang="nb-NO" sz="1300" kern="1200" dirty="0" smtClean="0"/>
            <a:t>Issues and risks</a:t>
          </a:r>
          <a:endParaRPr lang="nb-NO" sz="1300" kern="1200" dirty="0"/>
        </a:p>
        <a:p>
          <a:pPr marL="114300" lvl="1" indent="-114300" algn="l" defTabSz="577850">
            <a:lnSpc>
              <a:spcPct val="90000"/>
            </a:lnSpc>
            <a:spcBef>
              <a:spcPct val="0"/>
            </a:spcBef>
            <a:spcAft>
              <a:spcPct val="15000"/>
            </a:spcAft>
            <a:buChar char="••"/>
          </a:pPr>
          <a:r>
            <a:rPr lang="nb-NO" sz="1300" kern="1200" dirty="0" smtClean="0"/>
            <a:t>Project Team / Headcount</a:t>
          </a:r>
          <a:endParaRPr lang="nb-NO" sz="1300" kern="1200" dirty="0"/>
        </a:p>
        <a:p>
          <a:pPr marL="114300" lvl="1" indent="-114300" algn="l" defTabSz="577850">
            <a:lnSpc>
              <a:spcPct val="90000"/>
            </a:lnSpc>
            <a:spcBef>
              <a:spcPct val="0"/>
            </a:spcBef>
            <a:spcAft>
              <a:spcPct val="15000"/>
            </a:spcAft>
            <a:buChar char="••"/>
          </a:pPr>
          <a:r>
            <a:rPr lang="nb-NO" sz="1300" kern="1200" dirty="0" smtClean="0"/>
            <a:t>Cost</a:t>
          </a:r>
          <a:endParaRPr lang="nb-NO" sz="1300" kern="1200" dirty="0"/>
        </a:p>
        <a:p>
          <a:pPr marL="114300" lvl="1" indent="-114300" algn="l" defTabSz="577850">
            <a:lnSpc>
              <a:spcPct val="90000"/>
            </a:lnSpc>
            <a:spcBef>
              <a:spcPct val="0"/>
            </a:spcBef>
            <a:spcAft>
              <a:spcPct val="15000"/>
            </a:spcAft>
            <a:buChar char="••"/>
          </a:pPr>
          <a:r>
            <a:rPr lang="nb-NO" sz="1300" kern="1200" dirty="0" smtClean="0"/>
            <a:t>Mandatory CPDM Forms and Checklists</a:t>
          </a:r>
          <a:endParaRPr lang="nb-NO" sz="1300" kern="1200" dirty="0"/>
        </a:p>
        <a:p>
          <a:pPr marL="114300" lvl="1" indent="-114300" algn="l" defTabSz="577850">
            <a:lnSpc>
              <a:spcPct val="90000"/>
            </a:lnSpc>
            <a:spcBef>
              <a:spcPct val="0"/>
            </a:spcBef>
            <a:spcAft>
              <a:spcPct val="15000"/>
            </a:spcAft>
            <a:buChar char="••"/>
          </a:pPr>
          <a:r>
            <a:rPr lang="nb-NO" sz="1300" kern="1200" dirty="0" smtClean="0"/>
            <a:t>Cross Functional Agreement</a:t>
          </a:r>
          <a:endParaRPr lang="nb-NO" sz="1300" kern="1200" dirty="0"/>
        </a:p>
      </dsp:txBody>
      <dsp:txXfrm>
        <a:off x="0" y="3745842"/>
        <a:ext cx="6619765" cy="1351350"/>
      </dsp:txXfrm>
    </dsp:sp>
    <dsp:sp modelId="{0F048B18-AAC2-43BE-AEB3-ACC0A0940854}">
      <dsp:nvSpPr>
        <dsp:cNvPr id="0" name=""/>
        <dsp:cNvSpPr/>
      </dsp:nvSpPr>
      <dsp:spPr>
        <a:xfrm>
          <a:off x="330988" y="3580379"/>
          <a:ext cx="4633835"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5148" tIns="0" rIns="175148" bIns="0" numCol="1" spcCol="1270" anchor="ctr" anchorCtr="0">
          <a:noAutofit/>
        </a:bodyPr>
        <a:lstStyle/>
        <a:p>
          <a:pPr lvl="0" algn="l" defTabSz="711200">
            <a:lnSpc>
              <a:spcPct val="90000"/>
            </a:lnSpc>
            <a:spcBef>
              <a:spcPct val="0"/>
            </a:spcBef>
            <a:spcAft>
              <a:spcPct val="35000"/>
            </a:spcAft>
          </a:pPr>
          <a:r>
            <a:rPr lang="nb-NO" sz="1600" b="1" kern="1200" dirty="0" smtClean="0"/>
            <a:t>Logistics</a:t>
          </a:r>
        </a:p>
      </dsp:txBody>
      <dsp:txXfrm>
        <a:off x="349722" y="3599113"/>
        <a:ext cx="4596367"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2290" name="Rectangle 2"/>
          <p:cNvSpPr>
            <a:spLocks noGrp="1" noChangeArrowheads="1"/>
          </p:cNvSpPr>
          <p:nvPr>
            <p:ph type="hdr" sz="quarter"/>
          </p:nvPr>
        </p:nvSpPr>
        <p:spPr bwMode="auto">
          <a:xfrm>
            <a:off x="0" y="1"/>
            <a:ext cx="2946996" cy="493712"/>
          </a:xfrm>
          <a:prstGeom prst="rect">
            <a:avLst/>
          </a:prstGeom>
          <a:noFill/>
          <a:ln w="9525">
            <a:noFill/>
            <a:miter lim="800000"/>
            <a:headEnd/>
            <a:tailEnd/>
          </a:ln>
          <a:effectLst/>
        </p:spPr>
        <p:txBody>
          <a:bodyPr vert="horz" wrap="square" lIns="89008" tIns="44504" rIns="89008" bIns="44504" numCol="1" anchor="t" anchorCtr="0" compatLnSpc="1">
            <a:prstTxWarp prst="textNoShape">
              <a:avLst/>
            </a:prstTxWarp>
          </a:bodyPr>
          <a:lstStyle>
            <a:lvl1pPr algn="l" defTabSz="890588" eaLnBrk="1" hangingPunct="1">
              <a:lnSpc>
                <a:spcPct val="100000"/>
              </a:lnSpc>
              <a:defRPr sz="1200"/>
            </a:lvl1pPr>
          </a:lstStyle>
          <a:p>
            <a:endParaRPr lang="en-US" dirty="0"/>
          </a:p>
        </p:txBody>
      </p:sp>
      <p:sp>
        <p:nvSpPr>
          <p:cNvPr id="652291" name="Rectangle 3"/>
          <p:cNvSpPr>
            <a:spLocks noGrp="1" noChangeArrowheads="1"/>
          </p:cNvSpPr>
          <p:nvPr>
            <p:ph type="dt" sz="quarter" idx="1"/>
          </p:nvPr>
        </p:nvSpPr>
        <p:spPr bwMode="auto">
          <a:xfrm>
            <a:off x="3850681" y="1"/>
            <a:ext cx="2945453" cy="493712"/>
          </a:xfrm>
          <a:prstGeom prst="rect">
            <a:avLst/>
          </a:prstGeom>
          <a:noFill/>
          <a:ln w="9525">
            <a:noFill/>
            <a:miter lim="800000"/>
            <a:headEnd/>
            <a:tailEnd/>
          </a:ln>
          <a:effectLst/>
        </p:spPr>
        <p:txBody>
          <a:bodyPr vert="horz" wrap="square" lIns="89008" tIns="44504" rIns="89008" bIns="44504" numCol="1" anchor="t" anchorCtr="0" compatLnSpc="1">
            <a:prstTxWarp prst="textNoShape">
              <a:avLst/>
            </a:prstTxWarp>
          </a:bodyPr>
          <a:lstStyle>
            <a:lvl1pPr algn="r" defTabSz="890588" eaLnBrk="1" hangingPunct="1">
              <a:lnSpc>
                <a:spcPct val="100000"/>
              </a:lnSpc>
              <a:defRPr sz="1200"/>
            </a:lvl1pPr>
          </a:lstStyle>
          <a:p>
            <a:endParaRPr lang="en-US" dirty="0"/>
          </a:p>
        </p:txBody>
      </p:sp>
      <p:sp>
        <p:nvSpPr>
          <p:cNvPr id="652292" name="Rectangle 4"/>
          <p:cNvSpPr>
            <a:spLocks noGrp="1" noChangeArrowheads="1"/>
          </p:cNvSpPr>
          <p:nvPr>
            <p:ph type="ftr" sz="quarter" idx="2"/>
          </p:nvPr>
        </p:nvSpPr>
        <p:spPr bwMode="auto">
          <a:xfrm>
            <a:off x="0" y="9378848"/>
            <a:ext cx="2946996" cy="493712"/>
          </a:xfrm>
          <a:prstGeom prst="rect">
            <a:avLst/>
          </a:prstGeom>
          <a:noFill/>
          <a:ln w="9525">
            <a:noFill/>
            <a:miter lim="800000"/>
            <a:headEnd/>
            <a:tailEnd/>
          </a:ln>
          <a:effectLst/>
        </p:spPr>
        <p:txBody>
          <a:bodyPr vert="horz" wrap="square" lIns="89008" tIns="44504" rIns="89008" bIns="44504" numCol="1" anchor="b" anchorCtr="0" compatLnSpc="1">
            <a:prstTxWarp prst="textNoShape">
              <a:avLst/>
            </a:prstTxWarp>
          </a:bodyPr>
          <a:lstStyle>
            <a:lvl1pPr algn="l" defTabSz="890588" eaLnBrk="1" hangingPunct="1">
              <a:lnSpc>
                <a:spcPct val="100000"/>
              </a:lnSpc>
              <a:defRPr sz="1200"/>
            </a:lvl1pPr>
          </a:lstStyle>
          <a:p>
            <a:endParaRPr lang="en-US" dirty="0"/>
          </a:p>
        </p:txBody>
      </p:sp>
      <p:sp>
        <p:nvSpPr>
          <p:cNvPr id="652293" name="Rectangle 5"/>
          <p:cNvSpPr>
            <a:spLocks noGrp="1" noChangeArrowheads="1"/>
          </p:cNvSpPr>
          <p:nvPr>
            <p:ph type="sldNum" sz="quarter" idx="3"/>
          </p:nvPr>
        </p:nvSpPr>
        <p:spPr bwMode="auto">
          <a:xfrm>
            <a:off x="3850681" y="9378848"/>
            <a:ext cx="2945453" cy="493712"/>
          </a:xfrm>
          <a:prstGeom prst="rect">
            <a:avLst/>
          </a:prstGeom>
          <a:noFill/>
          <a:ln w="9525">
            <a:noFill/>
            <a:miter lim="800000"/>
            <a:headEnd/>
            <a:tailEnd/>
          </a:ln>
          <a:effectLst/>
        </p:spPr>
        <p:txBody>
          <a:bodyPr vert="horz" wrap="square" lIns="89008" tIns="44504" rIns="89008" bIns="44504" numCol="1" anchor="b" anchorCtr="0" compatLnSpc="1">
            <a:prstTxWarp prst="textNoShape">
              <a:avLst/>
            </a:prstTxWarp>
          </a:bodyPr>
          <a:lstStyle>
            <a:lvl1pPr algn="r" defTabSz="890588" eaLnBrk="1" hangingPunct="1">
              <a:lnSpc>
                <a:spcPct val="100000"/>
              </a:lnSpc>
              <a:defRPr sz="1200"/>
            </a:lvl1pPr>
          </a:lstStyle>
          <a:p>
            <a:fld id="{82CA0244-C6C4-427C-AC9C-637A28E1C5AF}" type="slidenum">
              <a:rPr lang="en-US"/>
              <a:pPr/>
              <a:t>‹#›</a:t>
            </a:fld>
            <a:endParaRPr lang="en-US" dirty="0"/>
          </a:p>
        </p:txBody>
      </p:sp>
    </p:spTree>
    <p:extLst>
      <p:ext uri="{BB962C8B-B14F-4D97-AF65-F5344CB8AC3E}">
        <p14:creationId xmlns:p14="http://schemas.microsoft.com/office/powerpoint/2010/main" val="11872524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1" y="0"/>
            <a:ext cx="2945453" cy="492022"/>
          </a:xfrm>
          <a:prstGeom prst="rect">
            <a:avLst/>
          </a:prstGeom>
          <a:noFill/>
          <a:ln w="9525">
            <a:noFill/>
            <a:miter lim="800000"/>
            <a:headEnd/>
            <a:tailEnd/>
          </a:ln>
          <a:effectLst/>
        </p:spPr>
        <p:txBody>
          <a:bodyPr vert="horz" wrap="square" lIns="92883" tIns="46442" rIns="92883" bIns="46442" numCol="1" anchor="t" anchorCtr="0" compatLnSpc="1">
            <a:prstTxWarp prst="textNoShape">
              <a:avLst/>
            </a:prstTxWarp>
          </a:bodyPr>
          <a:lstStyle>
            <a:lvl1pPr algn="l" defTabSz="930275" eaLnBrk="1" hangingPunct="1">
              <a:lnSpc>
                <a:spcPct val="100000"/>
              </a:lnSpc>
              <a:defRPr sz="1200"/>
            </a:lvl1pPr>
          </a:lstStyle>
          <a:p>
            <a:endParaRPr lang="en-US" dirty="0"/>
          </a:p>
        </p:txBody>
      </p:sp>
      <p:sp>
        <p:nvSpPr>
          <p:cNvPr id="44035" name="Rectangle 3"/>
          <p:cNvSpPr>
            <a:spLocks noGrp="1" noChangeArrowheads="1"/>
          </p:cNvSpPr>
          <p:nvPr>
            <p:ph type="dt" idx="1"/>
          </p:nvPr>
        </p:nvSpPr>
        <p:spPr bwMode="auto">
          <a:xfrm>
            <a:off x="3850681" y="0"/>
            <a:ext cx="2945453" cy="492022"/>
          </a:xfrm>
          <a:prstGeom prst="rect">
            <a:avLst/>
          </a:prstGeom>
          <a:noFill/>
          <a:ln w="9525">
            <a:noFill/>
            <a:miter lim="800000"/>
            <a:headEnd/>
            <a:tailEnd/>
          </a:ln>
          <a:effectLst/>
        </p:spPr>
        <p:txBody>
          <a:bodyPr vert="horz" wrap="square" lIns="92883" tIns="46442" rIns="92883" bIns="46442" numCol="1" anchor="t" anchorCtr="0" compatLnSpc="1">
            <a:prstTxWarp prst="textNoShape">
              <a:avLst/>
            </a:prstTxWarp>
          </a:bodyPr>
          <a:lstStyle>
            <a:lvl1pPr algn="r" defTabSz="930275" eaLnBrk="1" hangingPunct="1">
              <a:lnSpc>
                <a:spcPct val="100000"/>
              </a:lnSpc>
              <a:defRPr sz="1200"/>
            </a:lvl1pPr>
          </a:lstStyle>
          <a:p>
            <a:endParaRPr lang="en-US" dirty="0"/>
          </a:p>
        </p:txBody>
      </p:sp>
      <p:sp>
        <p:nvSpPr>
          <p:cNvPr id="44036" name="Rectangle 4"/>
          <p:cNvSpPr>
            <a:spLocks noGrp="1" noRot="1" noChangeAspect="1" noChangeArrowheads="1" noTextEdit="1"/>
          </p:cNvSpPr>
          <p:nvPr>
            <p:ph type="sldImg" idx="2"/>
          </p:nvPr>
        </p:nvSpPr>
        <p:spPr bwMode="auto">
          <a:xfrm>
            <a:off x="930275" y="741363"/>
            <a:ext cx="4937125" cy="3703637"/>
          </a:xfrm>
          <a:prstGeom prst="rect">
            <a:avLst/>
          </a:prstGeom>
          <a:noFill/>
          <a:ln w="9525">
            <a:solidFill>
              <a:srgbClr val="000000"/>
            </a:solidFill>
            <a:miter lim="800000"/>
            <a:headEnd/>
            <a:tailEnd/>
          </a:ln>
          <a:effectLst/>
        </p:spPr>
      </p:sp>
      <p:sp>
        <p:nvSpPr>
          <p:cNvPr id="44037" name="Rectangle 5"/>
          <p:cNvSpPr>
            <a:spLocks noGrp="1" noChangeArrowheads="1"/>
          </p:cNvSpPr>
          <p:nvPr>
            <p:ph type="body" sz="quarter" idx="3"/>
          </p:nvPr>
        </p:nvSpPr>
        <p:spPr bwMode="auto">
          <a:xfrm>
            <a:off x="680077" y="4690269"/>
            <a:ext cx="5437523" cy="4441722"/>
          </a:xfrm>
          <a:prstGeom prst="rect">
            <a:avLst/>
          </a:prstGeom>
          <a:noFill/>
          <a:ln w="9525">
            <a:noFill/>
            <a:miter lim="800000"/>
            <a:headEnd/>
            <a:tailEnd/>
          </a:ln>
          <a:effectLst/>
        </p:spPr>
        <p:txBody>
          <a:bodyPr vert="horz" wrap="square" lIns="92883" tIns="46442" rIns="92883" bIns="4644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4038" name="Rectangle 6"/>
          <p:cNvSpPr>
            <a:spLocks noGrp="1" noChangeArrowheads="1"/>
          </p:cNvSpPr>
          <p:nvPr>
            <p:ph type="ftr" sz="quarter" idx="4"/>
          </p:nvPr>
        </p:nvSpPr>
        <p:spPr bwMode="auto">
          <a:xfrm>
            <a:off x="1" y="9380538"/>
            <a:ext cx="2945453" cy="492022"/>
          </a:xfrm>
          <a:prstGeom prst="rect">
            <a:avLst/>
          </a:prstGeom>
          <a:noFill/>
          <a:ln w="9525">
            <a:noFill/>
            <a:miter lim="800000"/>
            <a:headEnd/>
            <a:tailEnd/>
          </a:ln>
          <a:effectLst/>
        </p:spPr>
        <p:txBody>
          <a:bodyPr vert="horz" wrap="square" lIns="92883" tIns="46442" rIns="92883" bIns="46442" numCol="1" anchor="b" anchorCtr="0" compatLnSpc="1">
            <a:prstTxWarp prst="textNoShape">
              <a:avLst/>
            </a:prstTxWarp>
          </a:bodyPr>
          <a:lstStyle>
            <a:lvl1pPr algn="l" defTabSz="930275" eaLnBrk="1" hangingPunct="1">
              <a:lnSpc>
                <a:spcPct val="100000"/>
              </a:lnSpc>
              <a:defRPr sz="1200"/>
            </a:lvl1pPr>
          </a:lstStyle>
          <a:p>
            <a:endParaRPr lang="en-US" dirty="0"/>
          </a:p>
        </p:txBody>
      </p:sp>
      <p:sp>
        <p:nvSpPr>
          <p:cNvPr id="44039" name="Rectangle 7"/>
          <p:cNvSpPr>
            <a:spLocks noGrp="1" noChangeArrowheads="1"/>
          </p:cNvSpPr>
          <p:nvPr>
            <p:ph type="sldNum" sz="quarter" idx="5"/>
          </p:nvPr>
        </p:nvSpPr>
        <p:spPr bwMode="auto">
          <a:xfrm>
            <a:off x="3850681" y="9380538"/>
            <a:ext cx="2945453" cy="492022"/>
          </a:xfrm>
          <a:prstGeom prst="rect">
            <a:avLst/>
          </a:prstGeom>
          <a:noFill/>
          <a:ln w="9525">
            <a:noFill/>
            <a:miter lim="800000"/>
            <a:headEnd/>
            <a:tailEnd/>
          </a:ln>
          <a:effectLst/>
        </p:spPr>
        <p:txBody>
          <a:bodyPr vert="horz" wrap="square" lIns="92883" tIns="46442" rIns="92883" bIns="46442" numCol="1" anchor="b" anchorCtr="0" compatLnSpc="1">
            <a:prstTxWarp prst="textNoShape">
              <a:avLst/>
            </a:prstTxWarp>
          </a:bodyPr>
          <a:lstStyle>
            <a:lvl1pPr algn="r" defTabSz="930275" eaLnBrk="1" hangingPunct="1">
              <a:lnSpc>
                <a:spcPct val="100000"/>
              </a:lnSpc>
              <a:defRPr sz="1200"/>
            </a:lvl1pPr>
          </a:lstStyle>
          <a:p>
            <a:fld id="{53BAFEF4-5403-4AD3-911F-A253EFB6EE0E}" type="slidenum">
              <a:rPr lang="en-US"/>
              <a:pPr/>
              <a:t>‹#›</a:t>
            </a:fld>
            <a:endParaRPr lang="en-US" dirty="0"/>
          </a:p>
        </p:txBody>
      </p:sp>
    </p:spTree>
    <p:extLst>
      <p:ext uri="{BB962C8B-B14F-4D97-AF65-F5344CB8AC3E}">
        <p14:creationId xmlns:p14="http://schemas.microsoft.com/office/powerpoint/2010/main" val="135667407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1863" y="739775"/>
            <a:ext cx="493395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5E9EDE-A6D3-423B-92CE-31D99599BA3B}"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776512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1863" y="739775"/>
            <a:ext cx="493395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5E9EDE-A6D3-423B-92CE-31D99599BA3B}"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03676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1.jpe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e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jpe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e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e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e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animated bar">
    <p:spTree>
      <p:nvGrpSpPr>
        <p:cNvPr id="1" name=""/>
        <p:cNvGrpSpPr/>
        <p:nvPr/>
      </p:nvGrpSpPr>
      <p:grpSpPr>
        <a:xfrm>
          <a:off x="0" y="0"/>
          <a:ext cx="0" cy="0"/>
          <a:chOff x="0" y="0"/>
          <a:chExt cx="0" cy="0"/>
        </a:xfrm>
      </p:grpSpPr>
      <p:pic>
        <p:nvPicPr>
          <p:cNvPr id="51" name="Picture 50" descr="bottom bar.jpg"/>
          <p:cNvPicPr>
            <a:picLocks noChangeAspect="1"/>
          </p:cNvPicPr>
          <p:nvPr/>
        </p:nvPicPr>
        <p:blipFill>
          <a:blip r:embed="rId2" cstate="print"/>
          <a:stretch>
            <a:fillRect/>
          </a:stretch>
        </p:blipFill>
        <p:spPr>
          <a:xfrm>
            <a:off x="333375" y="6374862"/>
            <a:ext cx="8477250" cy="171450"/>
          </a:xfrm>
          <a:prstGeom prst="rect">
            <a:avLst/>
          </a:prstGeom>
        </p:spPr>
      </p:pic>
      <p:pic>
        <p:nvPicPr>
          <p:cNvPr id="43" name="Picture 42" descr="bottom bar.jpg"/>
          <p:cNvPicPr>
            <a:picLocks noChangeAspect="1"/>
          </p:cNvPicPr>
          <p:nvPr/>
        </p:nvPicPr>
        <p:blipFill>
          <a:blip r:embed="rId2" cstate="print"/>
          <a:stretch>
            <a:fillRect/>
          </a:stretch>
        </p:blipFill>
        <p:spPr>
          <a:xfrm>
            <a:off x="333375" y="6374862"/>
            <a:ext cx="8477250" cy="171450"/>
          </a:xfrm>
          <a:prstGeom prst="rect">
            <a:avLst/>
          </a:prstGeom>
        </p:spPr>
      </p:pic>
      <p:sp>
        <p:nvSpPr>
          <p:cNvPr id="47" name="Rectangle 46"/>
          <p:cNvSpPr/>
          <p:nvPr/>
        </p:nvSpPr>
        <p:spPr>
          <a:xfrm>
            <a:off x="3405352" y="5948636"/>
            <a:ext cx="599089" cy="11456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Rectangle 45"/>
          <p:cNvSpPr/>
          <p:nvPr/>
        </p:nvSpPr>
        <p:spPr>
          <a:xfrm>
            <a:off x="1460939" y="5948636"/>
            <a:ext cx="472965" cy="1145627"/>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Rectangle 44"/>
          <p:cNvSpPr/>
          <p:nvPr/>
        </p:nvSpPr>
        <p:spPr>
          <a:xfrm>
            <a:off x="4771697" y="5948636"/>
            <a:ext cx="472965" cy="1145627"/>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Rounded Rectangle 32"/>
          <p:cNvSpPr/>
          <p:nvPr/>
        </p:nvSpPr>
        <p:spPr>
          <a:xfrm rot="10800000" flipH="1">
            <a:off x="2856506" y="831272"/>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Rounded Rectangle 27"/>
          <p:cNvSpPr/>
          <p:nvPr/>
        </p:nvSpPr>
        <p:spPr>
          <a:xfrm rot="10800000" flipH="1">
            <a:off x="821966" y="471678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9" name="Rounded Rectangle 28"/>
          <p:cNvSpPr/>
          <p:nvPr/>
        </p:nvSpPr>
        <p:spPr>
          <a:xfrm rot="10800000" flipH="1">
            <a:off x="13325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Rounded Rectangle 29"/>
          <p:cNvSpPr/>
          <p:nvPr/>
        </p:nvSpPr>
        <p:spPr>
          <a:xfrm rot="10800000" flipH="1">
            <a:off x="5869870" y="6614159"/>
            <a:ext cx="780312" cy="3319549"/>
          </a:xfrm>
          <a:prstGeom prst="roundRect">
            <a:avLst>
              <a:gd name="adj" fmla="val 50000"/>
            </a:avLst>
          </a:prstGeom>
          <a:solidFill>
            <a:srgbClr val="1F8BAE">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1" name="Rounded Rectangle 30"/>
          <p:cNvSpPr/>
          <p:nvPr/>
        </p:nvSpPr>
        <p:spPr>
          <a:xfrm rot="10800000" flipH="1">
            <a:off x="6933206" y="661416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34" name="Rounded Rectangle 33"/>
          <p:cNvSpPr/>
          <p:nvPr/>
        </p:nvSpPr>
        <p:spPr>
          <a:xfrm rot="10800000" flipH="1">
            <a:off x="2191486" y="6719450"/>
            <a:ext cx="662549" cy="6331065"/>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Rounded Rectangle 34"/>
          <p:cNvSpPr/>
          <p:nvPr/>
        </p:nvSpPr>
        <p:spPr>
          <a:xfrm rot="10800000" flipH="1">
            <a:off x="2794161" y="6668595"/>
            <a:ext cx="779356" cy="5546310"/>
          </a:xfrm>
          <a:prstGeom prst="roundRect">
            <a:avLst>
              <a:gd name="adj" fmla="val 50000"/>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ounded Rectangle 35"/>
          <p:cNvSpPr/>
          <p:nvPr/>
        </p:nvSpPr>
        <p:spPr>
          <a:xfrm rot="10800000" flipH="1">
            <a:off x="4920834" y="1025236"/>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Rounded Rectangle 36"/>
          <p:cNvSpPr/>
          <p:nvPr/>
        </p:nvSpPr>
        <p:spPr>
          <a:xfrm rot="10800000" flipH="1">
            <a:off x="539188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Rounded Rectangle 37"/>
          <p:cNvSpPr/>
          <p:nvPr/>
        </p:nvSpPr>
        <p:spPr>
          <a:xfrm rot="10800000" flipH="1">
            <a:off x="341313" y="6708752"/>
            <a:ext cx="780312" cy="3319549"/>
          </a:xfrm>
          <a:prstGeom prst="roundRect">
            <a:avLst>
              <a:gd name="adj" fmla="val 50000"/>
            </a:avLst>
          </a:prstGeom>
          <a:gradFill flip="none" rotWithShape="1">
            <a:gsLst>
              <a:gs pos="0">
                <a:srgbClr val="4DCAFF">
                  <a:shade val="30000"/>
                  <a:satMod val="115000"/>
                  <a:alpha val="26000"/>
                </a:srgbClr>
              </a:gs>
              <a:gs pos="50000">
                <a:srgbClr val="4DCAFF">
                  <a:shade val="67500"/>
                  <a:satMod val="115000"/>
                </a:srgbClr>
              </a:gs>
              <a:gs pos="100000">
                <a:srgbClr val="4DCA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Rounded Rectangle 38"/>
          <p:cNvSpPr/>
          <p:nvPr/>
        </p:nvSpPr>
        <p:spPr>
          <a:xfrm rot="10800000" flipH="1">
            <a:off x="8038251" y="8318268"/>
            <a:ext cx="780312" cy="3319549"/>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Rounded Rectangle 40"/>
          <p:cNvSpPr/>
          <p:nvPr/>
        </p:nvSpPr>
        <p:spPr>
          <a:xfrm rot="10800000" flipH="1">
            <a:off x="816224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Rounded Rectangle 41"/>
          <p:cNvSpPr/>
          <p:nvPr/>
        </p:nvSpPr>
        <p:spPr>
          <a:xfrm rot="10800000" flipH="1">
            <a:off x="37709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5" name="Rectangle 84"/>
          <p:cNvSpPr/>
          <p:nvPr/>
        </p:nvSpPr>
        <p:spPr>
          <a:xfrm>
            <a:off x="0" y="0"/>
            <a:ext cx="9129008"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ectangle 43"/>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600" dirty="0" smtClean="0">
                <a:solidFill>
                  <a:srgbClr val="C0C0C0"/>
                </a:solidFill>
                <a:latin typeface="+mj-lt"/>
              </a:rPr>
              <a:t>© 2013 Cisco and/or its affiliates. All rights reserved.</a:t>
            </a:r>
            <a:endParaRPr lang="en-US" sz="600" dirty="0">
              <a:solidFill>
                <a:srgbClr val="C0C0C0"/>
              </a:solidFill>
              <a:latin typeface="+mj-lt"/>
            </a:endParaRPr>
          </a:p>
        </p:txBody>
      </p:sp>
      <p:sp>
        <p:nvSpPr>
          <p:cNvPr id="54"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55"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01" name="Rectangle 100"/>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2"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600" dirty="0" smtClean="0">
                <a:solidFill>
                  <a:srgbClr val="C0C0C0"/>
                </a:solidFill>
                <a:latin typeface="+mj-lt"/>
              </a:rPr>
              <a:t>© 2013 Cisco and/or its affiliates. All rights reserved.</a:t>
            </a:r>
            <a:endParaRPr lang="en-US" sz="600" dirty="0">
              <a:solidFill>
                <a:srgbClr val="C0C0C0"/>
              </a:solidFill>
              <a:latin typeface="+mj-lt"/>
            </a:endParaRPr>
          </a:p>
        </p:txBody>
      </p:sp>
      <p:sp>
        <p:nvSpPr>
          <p:cNvPr id="103"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04"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48" name="Subtitle 2"/>
          <p:cNvSpPr>
            <a:spLocks noGrp="1"/>
          </p:cNvSpPr>
          <p:nvPr>
            <p:ph type="subTitle" idx="1" hasCustomPrompt="1"/>
          </p:nvPr>
        </p:nvSpPr>
        <p:spPr>
          <a:xfrm>
            <a:off x="236383" y="4464066"/>
            <a:ext cx="8112126" cy="384175"/>
          </a:xfrm>
        </p:spPr>
        <p:txBody>
          <a:bodyPr>
            <a:normAutofit/>
          </a:bodyPr>
          <a:lstStyle>
            <a:lvl1pPr marL="0" indent="0" algn="l">
              <a:buNone/>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ct val="90000"/>
              </a:lnSpc>
              <a:spcBef>
                <a:spcPct val="0"/>
              </a:spcBef>
              <a:buNone/>
              <a:defRPr lang="en-US" sz="6000" b="0" kern="1200" spc="-20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109" name="Rectangle 108"/>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0"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600" dirty="0" smtClean="0">
                <a:solidFill>
                  <a:srgbClr val="C0C0C0"/>
                </a:solidFill>
                <a:latin typeface="+mj-lt"/>
              </a:rPr>
              <a:t>© 2013 Cisco and/or its affiliates. All rights reserved.</a:t>
            </a:r>
            <a:endParaRPr lang="en-US" sz="600" dirty="0">
              <a:solidFill>
                <a:srgbClr val="C0C0C0"/>
              </a:solidFill>
              <a:latin typeface="+mj-lt"/>
            </a:endParaRPr>
          </a:p>
        </p:txBody>
      </p:sp>
      <p:sp>
        <p:nvSpPr>
          <p:cNvPr id="111"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12"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grpSp>
        <p:nvGrpSpPr>
          <p:cNvPr id="2" name="Group 67"/>
          <p:cNvGrpSpPr/>
          <p:nvPr/>
        </p:nvGrpSpPr>
        <p:grpSpPr>
          <a:xfrm>
            <a:off x="341314" y="311151"/>
            <a:ext cx="829170" cy="438358"/>
            <a:chOff x="609600" y="528537"/>
            <a:chExt cx="1444734" cy="763789"/>
          </a:xfrm>
          <a:gradFill flip="none" rotWithShape="1">
            <a:gsLst>
              <a:gs pos="11000">
                <a:schemeClr val="accent2"/>
              </a:gs>
              <a:gs pos="100000">
                <a:schemeClr val="accent5"/>
              </a:gs>
            </a:gsLst>
            <a:lin ang="2700000" scaled="1"/>
            <a:tileRect/>
          </a:gradFill>
        </p:grpSpPr>
        <p:sp>
          <p:nvSpPr>
            <p:cNvPr id="69" name="Rectangle 68"/>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latin typeface="+mj-lt"/>
              </a:endParaRPr>
            </a:p>
          </p:txBody>
        </p:sp>
        <p:sp>
          <p:nvSpPr>
            <p:cNvPr id="70" name="Freeform 69"/>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71" name="Freeform 70"/>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72" name="Freeform 71"/>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73" name="Freeform 72"/>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74" name="Freeform 73"/>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75" name="Freeform 74"/>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76" name="Freeform 75"/>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77" name="Freeform 76"/>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8" name="Freeform 77"/>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79" name="Freeform 78"/>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0" name="Freeform 79"/>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81" name="Freeform 80"/>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2" name="Freeform 81"/>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57" name="Rectangle 56"/>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60"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56"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2013 Cisco and/or its affiliates. All rights reserved.</a:t>
            </a:r>
            <a:endParaRPr lang="en-US" sz="600" dirty="0">
              <a:solidFill>
                <a:srgbClr val="C0C0C0"/>
              </a:solidFill>
              <a:latin typeface="+mj-lt"/>
            </a:endParaRPr>
          </a:p>
        </p:txBody>
      </p:sp>
      <p:sp>
        <p:nvSpPr>
          <p:cNvPr id="58" name="TextBox 57">
            <a:hlinkClick r:id="" action="ppaction://noaction"/>
          </p:cNvPr>
          <p:cNvSpPr txBox="1"/>
          <p:nvPr userDrawn="1"/>
        </p:nvSpPr>
        <p:spPr>
          <a:xfrm>
            <a:off x="5934955" y="6210592"/>
            <a:ext cx="2854169" cy="604781"/>
          </a:xfrm>
          <a:prstGeom prst="rect">
            <a:avLst/>
          </a:prstGeom>
          <a:solidFill>
            <a:schemeClr val="bg1">
              <a:alpha val="0"/>
            </a:schemeClr>
          </a:solidFill>
          <a:ln>
            <a:noFill/>
          </a:ln>
        </p:spPr>
        <p:txBody>
          <a:bodyPr wrap="square" rtlCol="0">
            <a:spAutoFit/>
          </a:bodyPr>
          <a:lstStyle/>
          <a:p>
            <a:r>
              <a:rPr lang="en-US" sz="3600" dirty="0" smtClean="0">
                <a:solidFill>
                  <a:schemeClr val="bg1"/>
                </a:solidFill>
                <a:latin typeface="Courier New" pitchFamily="49" charset="0"/>
                <a:cs typeface="Courier New" pitchFamily="49" charset="0"/>
              </a:rPr>
              <a:t> </a:t>
            </a:r>
            <a:endParaRPr lang="en-US" sz="3600" dirty="0">
              <a:solidFill>
                <a:schemeClr val="bg1"/>
              </a:solidFill>
              <a:latin typeface="Courier New" pitchFamily="49" charset="0"/>
              <a:cs typeface="Courier New" pitchFamily="49" charset="0"/>
            </a:endParaRPr>
          </a:p>
        </p:txBody>
      </p:sp>
      <p:sp>
        <p:nvSpPr>
          <p:cNvPr id="61" name="TextBox 60">
            <a:hlinkClick r:id="" action="ppaction://noaction"/>
          </p:cNvPr>
          <p:cNvSpPr txBox="1"/>
          <p:nvPr userDrawn="1"/>
        </p:nvSpPr>
        <p:spPr>
          <a:xfrm>
            <a:off x="3055853" y="6210592"/>
            <a:ext cx="2854169" cy="604781"/>
          </a:xfrm>
          <a:prstGeom prst="rect">
            <a:avLst/>
          </a:prstGeom>
          <a:solidFill>
            <a:schemeClr val="bg1">
              <a:alpha val="0"/>
            </a:schemeClr>
          </a:solidFill>
        </p:spPr>
        <p:txBody>
          <a:bodyPr wrap="square" rtlCol="0">
            <a:spAutoFit/>
          </a:bodyPr>
          <a:lstStyle/>
          <a:p>
            <a:r>
              <a:rPr lang="en-US" sz="3600" dirty="0" smtClean="0">
                <a:solidFill>
                  <a:schemeClr val="bg1"/>
                </a:solidFill>
                <a:latin typeface="Courier New" pitchFamily="49" charset="0"/>
                <a:cs typeface="Courier New" pitchFamily="49" charset="0"/>
              </a:rPr>
              <a:t> </a:t>
            </a:r>
            <a:endParaRPr lang="en-US" sz="3600" dirty="0">
              <a:solidFill>
                <a:schemeClr val="bg1"/>
              </a:solidFill>
              <a:latin typeface="Courier New" pitchFamily="49" charset="0"/>
              <a:cs typeface="Courier New" pitchFamily="49" charset="0"/>
            </a:endParaRPr>
          </a:p>
        </p:txBody>
      </p:sp>
      <p:sp>
        <p:nvSpPr>
          <p:cNvPr id="62" name="TextBox 61">
            <a:hlinkClick r:id="" action="ppaction://noaction"/>
          </p:cNvPr>
          <p:cNvSpPr txBox="1"/>
          <p:nvPr userDrawn="1"/>
        </p:nvSpPr>
        <p:spPr>
          <a:xfrm>
            <a:off x="238542" y="6210592"/>
            <a:ext cx="2769702" cy="604781"/>
          </a:xfrm>
          <a:prstGeom prst="rect">
            <a:avLst/>
          </a:prstGeom>
          <a:solidFill>
            <a:schemeClr val="bg1">
              <a:alpha val="0"/>
            </a:schemeClr>
          </a:solidFill>
        </p:spPr>
        <p:txBody>
          <a:bodyPr wrap="square" rtlCol="0">
            <a:spAutoFit/>
          </a:bodyPr>
          <a:lstStyle/>
          <a:p>
            <a:r>
              <a:rPr lang="en-US" sz="3600" dirty="0" smtClean="0">
                <a:solidFill>
                  <a:schemeClr val="bg1"/>
                </a:solidFill>
                <a:latin typeface="Courier New" pitchFamily="49" charset="0"/>
                <a:cs typeface="Courier New" pitchFamily="49" charset="0"/>
              </a:rPr>
              <a:t> </a:t>
            </a:r>
            <a:endParaRPr lang="en-US" sz="3600" dirty="0">
              <a:solidFill>
                <a:schemeClr val="bg1"/>
              </a:solidFill>
              <a:latin typeface="Courier New" pitchFamily="49" charset="0"/>
              <a:cs typeface="Courier New" pitchFamily="49"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fill="hold" grpId="0" nodeType="withEffect">
                                  <p:stCondLst>
                                    <p:cond delay="3000"/>
                                  </p:stCondLst>
                                  <p:childTnLst>
                                    <p:animMotion origin="layout" path="M -4.44444E-6 4.81481E-6 L -4.44444E-6 0.65879 " pathEditMode="relative" rAng="0" ptsTypes="AA">
                                      <p:cBhvr>
                                        <p:cTn id="6" dur="8300" fill="hold"/>
                                        <p:tgtEl>
                                          <p:spTgt spid="28"/>
                                        </p:tgtEl>
                                        <p:attrNameLst>
                                          <p:attrName>ppt_x</p:attrName>
                                          <p:attrName>ppt_y</p:attrName>
                                        </p:attrNameLst>
                                      </p:cBhvr>
                                      <p:rCtr x="0" y="329"/>
                                    </p:animMotion>
                                  </p:childTnLst>
                                </p:cTn>
                              </p:par>
                              <p:par>
                                <p:cTn id="7" presetID="42" presetClass="path" presetSubtype="0" repeatCount="indefinite" accel="50000" decel="50000" fill="hold" grpId="0" nodeType="withEffect">
                                  <p:stCondLst>
                                    <p:cond delay="0"/>
                                  </p:stCondLst>
                                  <p:childTnLst>
                                    <p:animMotion origin="layout" path="M 2.77778E-6 1.85185E-6 L 2.77778E-6 0.99305 " pathEditMode="relative" rAng="0" ptsTypes="AA">
                                      <p:cBhvr>
                                        <p:cTn id="8" dur="10600" fill="hold"/>
                                        <p:tgtEl>
                                          <p:spTgt spid="29"/>
                                        </p:tgtEl>
                                        <p:attrNameLst>
                                          <p:attrName>ppt_x</p:attrName>
                                          <p:attrName>ppt_y</p:attrName>
                                        </p:attrNameLst>
                                      </p:cBhvr>
                                      <p:rCtr x="0" y="497"/>
                                    </p:animMotion>
                                  </p:childTnLst>
                                </p:cTn>
                              </p:par>
                              <p:par>
                                <p:cTn id="9" presetID="42" presetClass="path" presetSubtype="0" repeatCount="indefinite" accel="50000" decel="50000" fill="hold" grpId="0" nodeType="withEffect">
                                  <p:stCondLst>
                                    <p:cond delay="1100"/>
                                  </p:stCondLst>
                                  <p:endCondLst>
                                    <p:cond evt="onNext" delay="0">
                                      <p:tgtEl>
                                        <p:sldTgt/>
                                      </p:tgtEl>
                                    </p:cond>
                                  </p:endCondLst>
                                  <p:childTnLst>
                                    <p:animMotion origin="layout" path="M 1.94444E-6 0 L 1.94444E-6 -1.0081 " pathEditMode="relative" rAng="0" ptsTypes="AA">
                                      <p:cBhvr>
                                        <p:cTn id="10" dur="16400" fill="hold"/>
                                        <p:tgtEl>
                                          <p:spTgt spid="30"/>
                                        </p:tgtEl>
                                        <p:attrNameLst>
                                          <p:attrName>ppt_x</p:attrName>
                                          <p:attrName>ppt_y</p:attrName>
                                        </p:attrNameLst>
                                      </p:cBhvr>
                                      <p:rCtr x="0" y="-504"/>
                                    </p:animMotion>
                                  </p:childTnLst>
                                </p:cTn>
                              </p:par>
                              <p:par>
                                <p:cTn id="11" presetID="42" presetClass="path" presetSubtype="0" repeatCount="indefinite" accel="50000" decel="50000" fill="hold" grpId="0" nodeType="withEffect">
                                  <p:stCondLst>
                                    <p:cond delay="13700"/>
                                  </p:stCondLst>
                                  <p:childTnLst>
                                    <p:animMotion origin="layout" path="M 2.77778E-6 4.81481E-6 L 2.77778E-6 -0.34561 " pathEditMode="relative" rAng="0" ptsTypes="AA">
                                      <p:cBhvr>
                                        <p:cTn id="12" dur="10900" fill="hold"/>
                                        <p:tgtEl>
                                          <p:spTgt spid="31"/>
                                        </p:tgtEl>
                                        <p:attrNameLst>
                                          <p:attrName>ppt_x</p:attrName>
                                          <p:attrName>ppt_y</p:attrName>
                                        </p:attrNameLst>
                                      </p:cBhvr>
                                      <p:rCtr x="0" y="-173"/>
                                    </p:animMotion>
                                  </p:childTnLst>
                                </p:cTn>
                              </p:par>
                              <p:par>
                                <p:cTn id="13" presetID="42" presetClass="path" presetSubtype="0" repeatCount="indefinite" accel="50000" decel="50000" fill="hold" grpId="0" nodeType="withEffect">
                                  <p:stCondLst>
                                    <p:cond delay="0"/>
                                  </p:stCondLst>
                                  <p:childTnLst>
                                    <p:animMotion origin="layout" path="M -3.88889E-6 4.44444E-6 L -3.88889E-6 1.14467 " pathEditMode="relative" rAng="0" ptsTypes="AA">
                                      <p:cBhvr>
                                        <p:cTn id="14" dur="10400" fill="hold"/>
                                        <p:tgtEl>
                                          <p:spTgt spid="33"/>
                                        </p:tgtEl>
                                        <p:attrNameLst>
                                          <p:attrName>ppt_x</p:attrName>
                                          <p:attrName>ppt_y</p:attrName>
                                        </p:attrNameLst>
                                      </p:cBhvr>
                                      <p:rCtr x="0" y="572"/>
                                    </p:animMotion>
                                  </p:childTnLst>
                                </p:cTn>
                              </p:par>
                              <p:par>
                                <p:cTn id="15" presetID="42" presetClass="path" presetSubtype="0" repeatCount="indefinite" accel="50000" decel="50000" fill="hold" grpId="0" nodeType="withEffect">
                                  <p:stCondLst>
                                    <p:cond delay="700"/>
                                  </p:stCondLst>
                                  <p:childTnLst>
                                    <p:animMotion origin="layout" path="M 4.16667E-6 0.27476 L 4.16667E-6 -1.26019 " pathEditMode="relative" rAng="0" ptsTypes="AA">
                                      <p:cBhvr>
                                        <p:cTn id="16" dur="12100" fill="hold"/>
                                        <p:tgtEl>
                                          <p:spTgt spid="34"/>
                                        </p:tgtEl>
                                        <p:attrNameLst>
                                          <p:attrName>ppt_x</p:attrName>
                                          <p:attrName>ppt_y</p:attrName>
                                        </p:attrNameLst>
                                      </p:cBhvr>
                                      <p:rCtr x="0" y="-768"/>
                                    </p:animMotion>
                                  </p:childTnLst>
                                </p:cTn>
                              </p:par>
                              <p:par>
                                <p:cTn id="17" presetID="42" presetClass="path" presetSubtype="0" repeatCount="indefinite" accel="50000" decel="50000" autoRev="1" fill="hold" grpId="0" nodeType="withEffect">
                                  <p:stCondLst>
                                    <p:cond delay="3600"/>
                                  </p:stCondLst>
                                  <p:endCondLst>
                                    <p:cond evt="onNext" delay="0">
                                      <p:tgtEl>
                                        <p:sldTgt/>
                                      </p:tgtEl>
                                    </p:cond>
                                  </p:endCondLst>
                                  <p:childTnLst>
                                    <p:animMotion origin="layout" path="M 1.94444E-6 0 L 1.94444E-6 -1.0081 " pathEditMode="relative" rAng="0" ptsTypes="AA">
                                      <p:cBhvr>
                                        <p:cTn id="18" dur="8400" fill="hold"/>
                                        <p:tgtEl>
                                          <p:spTgt spid="35"/>
                                        </p:tgtEl>
                                        <p:attrNameLst>
                                          <p:attrName>ppt_x</p:attrName>
                                          <p:attrName>ppt_y</p:attrName>
                                        </p:attrNameLst>
                                      </p:cBhvr>
                                      <p:rCtr x="0" y="-504"/>
                                    </p:animMotion>
                                  </p:childTnLst>
                                </p:cTn>
                              </p:par>
                              <p:par>
                                <p:cTn id="19" presetID="42" presetClass="path" presetSubtype="0" repeatCount="indefinite" accel="50000" decel="50000" fill="hold" grpId="0" nodeType="withEffect">
                                  <p:stCondLst>
                                    <p:cond delay="500"/>
                                  </p:stCondLst>
                                  <p:childTnLst>
                                    <p:animMotion origin="layout" path="M 2.77778E-6 1.85185E-6 L 2.77778E-6 0.99305 " pathEditMode="relative" rAng="0" ptsTypes="AA">
                                      <p:cBhvr>
                                        <p:cTn id="20" dur="19500" fill="hold"/>
                                        <p:tgtEl>
                                          <p:spTgt spid="36"/>
                                        </p:tgtEl>
                                        <p:attrNameLst>
                                          <p:attrName>ppt_x</p:attrName>
                                          <p:attrName>ppt_y</p:attrName>
                                        </p:attrNameLst>
                                      </p:cBhvr>
                                      <p:rCtr x="0" y="497"/>
                                    </p:animMotion>
                                  </p:childTnLst>
                                </p:cTn>
                              </p:par>
                              <p:par>
                                <p:cTn id="21" presetID="42" presetClass="path" presetSubtype="0" repeatCount="indefinite" accel="50000" decel="50000" fill="hold" grpId="0" nodeType="withEffect">
                                  <p:stCondLst>
                                    <p:cond delay="6300"/>
                                  </p:stCondLst>
                                  <p:childTnLst>
                                    <p:animMotion origin="layout" path="M 2.77778E-6 1.85185E-6 L 2.77778E-6 0.99305 " pathEditMode="relative" rAng="0" ptsTypes="AA">
                                      <p:cBhvr>
                                        <p:cTn id="22" dur="8200" fill="hold"/>
                                        <p:tgtEl>
                                          <p:spTgt spid="37"/>
                                        </p:tgtEl>
                                        <p:attrNameLst>
                                          <p:attrName>ppt_x</p:attrName>
                                          <p:attrName>ppt_y</p:attrName>
                                        </p:attrNameLst>
                                      </p:cBhvr>
                                      <p:rCtr x="0" y="497"/>
                                    </p:animMotion>
                                  </p:childTnLst>
                                </p:cTn>
                              </p:par>
                              <p:par>
                                <p:cTn id="23" presetID="42" presetClass="path" presetSubtype="0" repeatCount="indefinite" accel="50000" decel="50000" fill="hold" grpId="0" nodeType="withEffect">
                                  <p:stCondLst>
                                    <p:cond delay="5700"/>
                                  </p:stCondLst>
                                  <p:endCondLst>
                                    <p:cond evt="onNext" delay="0">
                                      <p:tgtEl>
                                        <p:sldTgt/>
                                      </p:tgtEl>
                                    </p:cond>
                                  </p:endCondLst>
                                  <p:childTnLst>
                                    <p:animMotion origin="layout" path="M -4.72222E-6 -2.15822E-6 L -4.72222E-6 -1.32223 " pathEditMode="relative" rAng="0" ptsTypes="AA">
                                      <p:cBhvr>
                                        <p:cTn id="24" dur="11500" fill="hold"/>
                                        <p:tgtEl>
                                          <p:spTgt spid="38"/>
                                        </p:tgtEl>
                                        <p:attrNameLst>
                                          <p:attrName>ppt_x</p:attrName>
                                          <p:attrName>ppt_y</p:attrName>
                                        </p:attrNameLst>
                                      </p:cBhvr>
                                      <p:rCtr x="0" y="-661"/>
                                    </p:animMotion>
                                  </p:childTnLst>
                                </p:cTn>
                              </p:par>
                              <p:par>
                                <p:cTn id="25" presetID="42" presetClass="path" presetSubtype="0" repeatCount="indefinite" accel="50000" decel="50000" fill="hold" grpId="0" nodeType="withEffect">
                                  <p:stCondLst>
                                    <p:cond delay="1300"/>
                                  </p:stCondLst>
                                  <p:endCondLst>
                                    <p:cond evt="onNext" delay="0">
                                      <p:tgtEl>
                                        <p:sldTgt/>
                                      </p:tgtEl>
                                    </p:cond>
                                  </p:endCondLst>
                                  <p:childTnLst>
                                    <p:animMotion origin="layout" path="M 1.94444E-6 0 L 1.94444E-6 -1.0081 " pathEditMode="relative" rAng="0" ptsTypes="AA">
                                      <p:cBhvr>
                                        <p:cTn id="26" dur="7300" fill="hold"/>
                                        <p:tgtEl>
                                          <p:spTgt spid="39"/>
                                        </p:tgtEl>
                                        <p:attrNameLst>
                                          <p:attrName>ppt_x</p:attrName>
                                          <p:attrName>ppt_y</p:attrName>
                                        </p:attrNameLst>
                                      </p:cBhvr>
                                      <p:rCtr x="0" y="-504"/>
                                    </p:animMotion>
                                  </p:childTnLst>
                                </p:cTn>
                              </p:par>
                              <p:par>
                                <p:cTn id="27" presetID="42" presetClass="path" presetSubtype="0" repeatCount="indefinite" accel="50000" decel="50000" fill="hold" grpId="0" nodeType="withEffect">
                                  <p:stCondLst>
                                    <p:cond delay="5300"/>
                                  </p:stCondLst>
                                  <p:childTnLst>
                                    <p:animMotion origin="layout" path="M 2.77778E-6 1.85185E-6 L 2.77778E-6 0.99305 " pathEditMode="relative" rAng="0" ptsTypes="AA">
                                      <p:cBhvr>
                                        <p:cTn id="28" dur="15100" fill="hold"/>
                                        <p:tgtEl>
                                          <p:spTgt spid="41"/>
                                        </p:tgtEl>
                                        <p:attrNameLst>
                                          <p:attrName>ppt_x</p:attrName>
                                          <p:attrName>ppt_y</p:attrName>
                                        </p:attrNameLst>
                                      </p:cBhvr>
                                      <p:rCtr x="0" y="497"/>
                                    </p:animMotion>
                                  </p:childTnLst>
                                </p:cTn>
                              </p:par>
                              <p:par>
                                <p:cTn id="29" presetID="42" presetClass="path" presetSubtype="0" repeatCount="indefinite" accel="50000" decel="50000" fill="hold" grpId="0" nodeType="withEffect">
                                  <p:stCondLst>
                                    <p:cond delay="1000"/>
                                  </p:stCondLst>
                                  <p:childTnLst>
                                    <p:animMotion origin="layout" path="M 2.77778E-6 1.85185E-6 L 2.77778E-6 0.99305 " pathEditMode="relative" rAng="0" ptsTypes="AA">
                                      <p:cBhvr>
                                        <p:cTn id="30" dur="5000" fill="hold"/>
                                        <p:tgtEl>
                                          <p:spTgt spid="42"/>
                                        </p:tgtEl>
                                        <p:attrNameLst>
                                          <p:attrName>ppt_x</p:attrName>
                                          <p:attrName>ppt_y</p:attrName>
                                        </p:attrNameLst>
                                      </p:cBhvr>
                                      <p:rCtr x="0" y="497"/>
                                    </p:animMotion>
                                  </p:childTnLst>
                                </p:cTn>
                              </p:par>
                              <p:par>
                                <p:cTn id="31" presetID="27" presetClass="emph" presetSubtype="0" repeatCount="indefinite" fill="hold" grpId="0" nodeType="withEffect">
                                  <p:stCondLst>
                                    <p:cond delay="0"/>
                                  </p:stCondLst>
                                  <p:childTnLst>
                                    <p:animClr clrSpc="rgb" dir="cw">
                                      <p:cBhvr override="childStyle">
                                        <p:cTn id="32" dur="6650" autoRev="1" fill="hold"/>
                                        <p:tgtEl>
                                          <p:spTgt spid="45"/>
                                        </p:tgtEl>
                                        <p:attrNameLst>
                                          <p:attrName>style.color</p:attrName>
                                        </p:attrNameLst>
                                      </p:cBhvr>
                                      <p:to>
                                        <a:srgbClr val="60CCCC"/>
                                      </p:to>
                                    </p:animClr>
                                    <p:animClr clrSpc="rgb" dir="cw">
                                      <p:cBhvr>
                                        <p:cTn id="33" dur="6650" autoRev="1" fill="hold"/>
                                        <p:tgtEl>
                                          <p:spTgt spid="45"/>
                                        </p:tgtEl>
                                        <p:attrNameLst>
                                          <p:attrName>fillcolor</p:attrName>
                                        </p:attrNameLst>
                                      </p:cBhvr>
                                      <p:to>
                                        <a:srgbClr val="60CCCC"/>
                                      </p:to>
                                    </p:animClr>
                                    <p:set>
                                      <p:cBhvr>
                                        <p:cTn id="34" dur="6650" autoRev="1" fill="hold"/>
                                        <p:tgtEl>
                                          <p:spTgt spid="45"/>
                                        </p:tgtEl>
                                        <p:attrNameLst>
                                          <p:attrName>fill.type</p:attrName>
                                        </p:attrNameLst>
                                      </p:cBhvr>
                                      <p:to>
                                        <p:strVal val="solid"/>
                                      </p:to>
                                    </p:set>
                                    <p:set>
                                      <p:cBhvr>
                                        <p:cTn id="35" dur="6650" autoRev="1" fill="hold"/>
                                        <p:tgtEl>
                                          <p:spTgt spid="45"/>
                                        </p:tgtEl>
                                        <p:attrNameLst>
                                          <p:attrName>fill.on</p:attrName>
                                        </p:attrNameLst>
                                      </p:cBhvr>
                                      <p:to>
                                        <p:strVal val="true"/>
                                      </p:to>
                                    </p:set>
                                  </p:childTnLst>
                                </p:cTn>
                              </p:par>
                              <p:par>
                                <p:cTn id="36" presetID="27" presetClass="emph" presetSubtype="0" repeatCount="indefinite" fill="hold" grpId="0" nodeType="withEffect">
                                  <p:stCondLst>
                                    <p:cond delay="700"/>
                                  </p:stCondLst>
                                  <p:childTnLst>
                                    <p:animClr clrSpc="rgb" dir="cw">
                                      <p:cBhvr override="childStyle">
                                        <p:cTn id="37" dur="5350" autoRev="1" fill="hold"/>
                                        <p:tgtEl>
                                          <p:spTgt spid="46"/>
                                        </p:tgtEl>
                                        <p:attrNameLst>
                                          <p:attrName>style.color</p:attrName>
                                        </p:attrNameLst>
                                      </p:cBhvr>
                                      <p:to>
                                        <a:srgbClr val="60CCCC"/>
                                      </p:to>
                                    </p:animClr>
                                    <p:animClr clrSpc="rgb" dir="cw">
                                      <p:cBhvr>
                                        <p:cTn id="38" dur="5350" autoRev="1" fill="hold"/>
                                        <p:tgtEl>
                                          <p:spTgt spid="46"/>
                                        </p:tgtEl>
                                        <p:attrNameLst>
                                          <p:attrName>fillcolor</p:attrName>
                                        </p:attrNameLst>
                                      </p:cBhvr>
                                      <p:to>
                                        <a:srgbClr val="60CCCC"/>
                                      </p:to>
                                    </p:animClr>
                                    <p:set>
                                      <p:cBhvr>
                                        <p:cTn id="39" dur="5350" autoRev="1" fill="hold"/>
                                        <p:tgtEl>
                                          <p:spTgt spid="46"/>
                                        </p:tgtEl>
                                        <p:attrNameLst>
                                          <p:attrName>fill.type</p:attrName>
                                        </p:attrNameLst>
                                      </p:cBhvr>
                                      <p:to>
                                        <p:strVal val="solid"/>
                                      </p:to>
                                    </p:set>
                                    <p:set>
                                      <p:cBhvr>
                                        <p:cTn id="40" dur="5350" autoRev="1" fill="hold"/>
                                        <p:tgtEl>
                                          <p:spTgt spid="46"/>
                                        </p:tgtEl>
                                        <p:attrNameLst>
                                          <p:attrName>fill.on</p:attrName>
                                        </p:attrNameLst>
                                      </p:cBhvr>
                                      <p:to>
                                        <p:strVal val="true"/>
                                      </p:to>
                                    </p:set>
                                  </p:childTnLst>
                                </p:cTn>
                              </p:par>
                              <p:par>
                                <p:cTn id="41" presetID="27" presetClass="emph" presetSubtype="0" repeatCount="indefinite" fill="hold" grpId="0" nodeType="withEffect">
                                  <p:stCondLst>
                                    <p:cond delay="2100"/>
                                  </p:stCondLst>
                                  <p:childTnLst>
                                    <p:animClr clrSpc="rgb" dir="cw">
                                      <p:cBhvr override="childStyle">
                                        <p:cTn id="42" dur="6650" autoRev="1" fill="hold"/>
                                        <p:tgtEl>
                                          <p:spTgt spid="47"/>
                                        </p:tgtEl>
                                        <p:attrNameLst>
                                          <p:attrName>style.color</p:attrName>
                                        </p:attrNameLst>
                                      </p:cBhvr>
                                      <p:to>
                                        <a:srgbClr val="60CCCC"/>
                                      </p:to>
                                    </p:animClr>
                                    <p:animClr clrSpc="rgb" dir="cw">
                                      <p:cBhvr>
                                        <p:cTn id="43" dur="6650" autoRev="1" fill="hold"/>
                                        <p:tgtEl>
                                          <p:spTgt spid="47"/>
                                        </p:tgtEl>
                                        <p:attrNameLst>
                                          <p:attrName>fillcolor</p:attrName>
                                        </p:attrNameLst>
                                      </p:cBhvr>
                                      <p:to>
                                        <a:srgbClr val="60CCCC"/>
                                      </p:to>
                                    </p:animClr>
                                    <p:set>
                                      <p:cBhvr>
                                        <p:cTn id="44" dur="6650" autoRev="1" fill="hold"/>
                                        <p:tgtEl>
                                          <p:spTgt spid="47"/>
                                        </p:tgtEl>
                                        <p:attrNameLst>
                                          <p:attrName>fill.type</p:attrName>
                                        </p:attrNameLst>
                                      </p:cBhvr>
                                      <p:to>
                                        <p:strVal val="solid"/>
                                      </p:to>
                                    </p:set>
                                    <p:set>
                                      <p:cBhvr>
                                        <p:cTn id="45" dur="6650" autoRev="1" fill="hold"/>
                                        <p:tgtEl>
                                          <p:spTgt spid="4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5" grpId="0" animBg="1"/>
      <p:bldP spid="33" grpId="0" animBg="1"/>
      <p:bldP spid="28" grpId="0" animBg="1"/>
      <p:bldP spid="29" grpId="0" animBg="1"/>
      <p:bldP spid="30" grpId="0" animBg="1"/>
      <p:bldP spid="31" grpId="0" animBg="1"/>
      <p:bldP spid="34" grpId="0" animBg="1"/>
      <p:bldP spid="35" grpId="0" animBg="1"/>
      <p:bldP spid="36" grpId="0" animBg="1"/>
      <p:bldP spid="37" grpId="0" animBg="1"/>
      <p:bldP spid="38" grpId="0" animBg="1"/>
      <p:bldP spid="39" grpId="0" animBg="1"/>
      <p:bldP spid="41" grpId="0" animBg="1"/>
      <p:bldP spid="42"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9702" y="229015"/>
            <a:ext cx="8588861" cy="838200"/>
          </a:xfrm>
        </p:spPr>
        <p:txBody>
          <a:bodyPr anchor="t"/>
          <a:lstStyle>
            <a:lvl1pPr>
              <a:defRPr>
                <a:gradFill>
                  <a:gsLst>
                    <a:gs pos="0">
                      <a:schemeClr val="tx1"/>
                    </a:gs>
                    <a:gs pos="44000">
                      <a:srgbClr val="01BBBB"/>
                    </a:gs>
                    <a:gs pos="100000">
                      <a:schemeClr val="accent4"/>
                    </a:gs>
                  </a:gsLst>
                  <a:lin ang="4800000" scaled="0"/>
                </a:gradFill>
                <a:latin typeface="+mj-lt"/>
              </a:defRPr>
            </a:lvl1pPr>
          </a:lstStyle>
          <a:p>
            <a:r>
              <a:rPr lang="en-US" smtClean="0"/>
              <a:t>Click to edit Master title style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20" name="Picture 19" descr="Complex_Gradient7.jpg"/>
          <p:cNvPicPr>
            <a:picLocks noChangeAspect="1"/>
          </p:cNvPicPr>
          <p:nvPr userDrawn="1"/>
        </p:nvPicPr>
        <p:blipFill>
          <a:blip r:embed="rId2" cstate="print"/>
          <a:srcRect l="1695" r="14438"/>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Tree>
    <p:extLst>
      <p:ext uri="{BB962C8B-B14F-4D97-AF65-F5344CB8AC3E}">
        <p14:creationId xmlns:p14="http://schemas.microsoft.com/office/powerpoint/2010/main" val="240917718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00"/>
                                        <p:tgtEl>
                                          <p:spTgt spid="20"/>
                                        </p:tgtEl>
                                      </p:cBhvr>
                                    </p:animEffect>
                                  </p:childTnLst>
                                </p:cTn>
                              </p:par>
                            </p:childTnLst>
                          </p:cTn>
                        </p:par>
                        <p:par>
                          <p:cTn id="8" fill="hold">
                            <p:stCondLst>
                              <p:cond delay="700"/>
                            </p:stCondLst>
                            <p:childTnLst>
                              <p:par>
                                <p:cTn id="9" presetID="10" presetClass="entr" presetSubtype="0" fill="hold" grpId="1"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700"/>
                                        <p:tgtEl>
                                          <p:spTgt spid="9"/>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700"/>
                                        <p:tgtEl>
                                          <p:spTgt spid="11"/>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700"/>
                                        <p:tgtEl>
                                          <p:spTgt spid="14"/>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700"/>
                                        <p:tgtEl>
                                          <p:spTgt spid="16"/>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700"/>
                                        <p:tgtEl>
                                          <p:spTgt spid="18"/>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700"/>
                                        <p:tgtEl>
                                          <p:spTgt spid="10"/>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700"/>
                                        <p:tgtEl>
                                          <p:spTgt spid="12"/>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700"/>
                                        <p:tgtEl>
                                          <p:spTgt spid="15"/>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700"/>
                                        <p:tgtEl>
                                          <p:spTgt spid="17"/>
                                        </p:tgtEl>
                                      </p:cBhvr>
                                    </p:animEffect>
                                  </p:childTnLst>
                                </p:cTn>
                              </p:par>
                              <p:par>
                                <p:cTn id="36" presetID="42" presetClass="path" presetSubtype="0" accel="50000" decel="50000" fill="hold" grpId="0" nodeType="withEffect">
                                  <p:stCondLst>
                                    <p:cond delay="0"/>
                                  </p:stCondLst>
                                  <p:childTnLst>
                                    <p:animMotion origin="layout" path="M -5.55556E-7 -1.91391E-6 L -5.55556E-7 0.02314 " pathEditMode="relative" rAng="0" ptsTypes="AA">
                                      <p:cBhvr>
                                        <p:cTn id="37" dur="700" spd="-100000" fill="hold"/>
                                        <p:tgtEl>
                                          <p:spTgt spid="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0 -1.91391E-6 L 0 0.02314 " pathEditMode="relative" rAng="0" ptsTypes="AA">
                                      <p:cBhvr>
                                        <p:cTn id="41" dur="700" spd="-100000" fill="hold"/>
                                        <p:tgtEl>
                                          <p:spTgt spid="14"/>
                                        </p:tgtEl>
                                        <p:attrNameLst>
                                          <p:attrName>ppt_x</p:attrName>
                                          <p:attrName>ppt_y</p:attrName>
                                        </p:attrNameLst>
                                      </p:cBhvr>
                                      <p:rCtr x="0" y="12"/>
                                    </p:animMotion>
                                  </p:childTnLst>
                                </p:cTn>
                              </p:par>
                              <p:par>
                                <p:cTn id="42" presetID="42" presetClass="path" presetSubtype="0" accel="50000" decel="50000" fill="hold" grpId="0" nodeType="withEffect">
                                  <p:stCondLst>
                                    <p:cond delay="0"/>
                                  </p:stCondLst>
                                  <p:childTnLst>
                                    <p:animMotion origin="layout" path="M -4.72222E-6 -1.93242E-6 L -4.72222E-6 0.02962 " pathEditMode="relative" rAng="0" ptsTypes="AA">
                                      <p:cBhvr>
                                        <p:cTn id="43" dur="700" spd="-100000" fill="hold"/>
                                        <p:tgtEl>
                                          <p:spTgt spid="16"/>
                                        </p:tgtEl>
                                        <p:attrNameLst>
                                          <p:attrName>ppt_x</p:attrName>
                                          <p:attrName>ppt_y</p:attrName>
                                        </p:attrNameLst>
                                      </p:cBhvr>
                                      <p:rCtr x="0" y="15"/>
                                    </p:animMotion>
                                  </p:childTnLst>
                                </p:cTn>
                              </p:par>
                              <p:par>
                                <p:cTn id="44" presetID="42" presetClass="path" presetSubtype="0" accel="50000" decel="50000" fill="hold" grpId="0" nodeType="withEffect">
                                  <p:stCondLst>
                                    <p:cond delay="0"/>
                                  </p:stCondLst>
                                  <p:childTnLst>
                                    <p:animMotion origin="layout" path="M 4.16667E-6 -1.91391E-6 L 4.16667E-6 0.02314 " pathEditMode="relative" rAng="0" ptsTypes="AA">
                                      <p:cBhvr>
                                        <p:cTn id="45" dur="700" spd="-100000" fill="hold"/>
                                        <p:tgtEl>
                                          <p:spTgt spid="1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2.77778E-7 2.36056E-6 L 2.77778E-7 -0.02338 " pathEditMode="relative" rAng="0" ptsTypes="AA">
                                      <p:cBhvr>
                                        <p:cTn id="47" dur="700" spd="-100000" fill="hold"/>
                                        <p:tgtEl>
                                          <p:spTgt spid="1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8.33333E-7 2.36056E-6 L -8.33333E-7 -0.02338 " pathEditMode="relative" rAng="0" ptsTypes="AA">
                                      <p:cBhvr>
                                        <p:cTn id="49" dur="700" spd="-100000" fill="hold"/>
                                        <p:tgtEl>
                                          <p:spTgt spid="12"/>
                                        </p:tgtEl>
                                        <p:attrNameLst>
                                          <p:attrName>ppt_x</p:attrName>
                                          <p:attrName>ppt_y</p:attrName>
                                        </p:attrNameLst>
                                      </p:cBhvr>
                                      <p:rCtr x="0" y="-12"/>
                                    </p:animMotion>
                                  </p:childTnLst>
                                </p:cTn>
                              </p:par>
                              <p:par>
                                <p:cTn id="50" presetID="64" presetClass="path" presetSubtype="0" accel="50000" decel="50000" fill="hold" grpId="0" nodeType="withEffect">
                                  <p:stCondLst>
                                    <p:cond delay="0"/>
                                  </p:stCondLst>
                                  <p:childTnLst>
                                    <p:animMotion origin="layout" path="M 4.44444E-6 2.36056E-6 L 4.44444E-6 -0.02338 " pathEditMode="relative" rAng="0" ptsTypes="AA">
                                      <p:cBhvr>
                                        <p:cTn id="51" dur="700" spd="-100000" fill="hold"/>
                                        <p:tgtEl>
                                          <p:spTgt spid="15"/>
                                        </p:tgtEl>
                                        <p:attrNameLst>
                                          <p:attrName>ppt_x</p:attrName>
                                          <p:attrName>ppt_y</p:attrName>
                                        </p:attrNameLst>
                                      </p:cBhvr>
                                      <p:rCtr x="0" y="-12"/>
                                    </p:animMotion>
                                  </p:childTnLst>
                                </p:cTn>
                              </p:par>
                              <p:par>
                                <p:cTn id="52" presetID="64" presetClass="path" presetSubtype="0" accel="50000" decel="50000" fill="hold" grpId="0" nodeType="withEffect">
                                  <p:stCondLst>
                                    <p:cond delay="0"/>
                                  </p:stCondLst>
                                  <p:childTnLst>
                                    <p:animMotion origin="layout" path="M 3.33333E-6 2.36056E-6 L 3.33333E-6 -0.02338 " pathEditMode="relative" rAng="0" ptsTypes="AA">
                                      <p:cBhvr>
                                        <p:cTn id="53" dur="700" spd="-100000" fill="hold"/>
                                        <p:tgtEl>
                                          <p:spTgt spid="17"/>
                                        </p:tgtEl>
                                        <p:attrNameLst>
                                          <p:attrName>ppt_x</p:attrName>
                                          <p:attrName>ppt_y</p:attrName>
                                        </p:attrNameLst>
                                      </p:cBhvr>
                                      <p:rCtr x="0" y="-12"/>
                                    </p:animMotion>
                                  </p:childTnLst>
                                </p:cTn>
                              </p:par>
                            </p:childTnLst>
                          </p:cTn>
                        </p:par>
                        <p:par>
                          <p:cTn id="54" fill="hold">
                            <p:stCondLst>
                              <p:cond delay="1400"/>
                            </p:stCondLst>
                            <p:childTnLst>
                              <p:par>
                                <p:cTn id="55" presetID="10" presetClass="entr" presetSubtype="0"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700"/>
                                        <p:tgtEl>
                                          <p:spTgt spid="6"/>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700"/>
                                        <p:tgtEl>
                                          <p:spTgt spid="4"/>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700"/>
                                        <p:tgtEl>
                                          <p:spTgt spid="8"/>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700"/>
                                        <p:tgtEl>
                                          <p:spTgt spid="5"/>
                                        </p:tgtEl>
                                      </p:cBhvr>
                                    </p:animEffect>
                                  </p:childTnLst>
                                </p:cTn>
                              </p:par>
                              <p:par>
                                <p:cTn id="67" presetID="10" presetClass="entr" presetSubtype="0" fill="hold" grpId="0" nodeType="withEffect">
                                  <p:stCondLst>
                                    <p:cond delay="40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18" name="Picture 17" descr="Complex_Gradient7.jpg"/>
          <p:cNvPicPr>
            <a:picLocks noChangeAspect="1"/>
          </p:cNvPicPr>
          <p:nvPr userDrawn="1"/>
        </p:nvPicPr>
        <p:blipFill>
          <a:blip r:embed="rId2" cstate="print"/>
          <a:srcRect l="1695" r="14438"/>
          <a:stretch>
            <a:fillRect/>
          </a:stretch>
        </p:blipFill>
        <p:spPr>
          <a:xfrm>
            <a:off x="0" y="0"/>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lang="en-US" sz="3600" dirty="0">
                <a:solidFill>
                  <a:srgbClr val="FFFFFF"/>
                </a:solidFill>
                <a:latin typeface="Arial"/>
              </a:rPr>
              <a:t>Thank you.</a:t>
            </a:r>
          </a:p>
        </p:txBody>
      </p:sp>
      <p:sp>
        <p:nvSpPr>
          <p:cNvPr id="19" name="Rectangle 18"/>
          <p:cNvSpPr>
            <a:spLocks noChangeArrowheads="1"/>
          </p:cNvSpPr>
          <p:nvPr/>
        </p:nvSpPr>
        <p:spPr bwMode="black">
          <a:xfrm>
            <a:off x="6312989" y="3708603"/>
            <a:ext cx="116616" cy="441827"/>
          </a:xfrm>
          <a:prstGeom prst="rect">
            <a:avLst/>
          </a:prstGeom>
          <a:solidFill>
            <a:schemeClr val="bg1"/>
          </a:solidFill>
          <a:ln w="9525">
            <a:noFill/>
            <a:miter lim="800000"/>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5" name="Freeform 34"/>
          <p:cNvSpPr>
            <a:spLocks/>
          </p:cNvSpPr>
          <p:nvPr/>
        </p:nvSpPr>
        <p:spPr bwMode="black">
          <a:xfrm>
            <a:off x="6992342" y="369760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6" name="Freeform 35"/>
          <p:cNvSpPr>
            <a:spLocks/>
          </p:cNvSpPr>
          <p:nvPr userDrawn="1"/>
        </p:nvSpPr>
        <p:spPr bwMode="black">
          <a:xfrm>
            <a:off x="5824831" y="369760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7" name="Freeform 36"/>
          <p:cNvSpPr>
            <a:spLocks noEditPoints="1"/>
          </p:cNvSpPr>
          <p:nvPr/>
        </p:nvSpPr>
        <p:spPr bwMode="black">
          <a:xfrm>
            <a:off x="7452023" y="369760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8" name="Freeform 37"/>
          <p:cNvSpPr>
            <a:spLocks/>
          </p:cNvSpPr>
          <p:nvPr/>
        </p:nvSpPr>
        <p:spPr bwMode="black">
          <a:xfrm>
            <a:off x="6580117" y="369760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9" name="Freeform 38"/>
          <p:cNvSpPr>
            <a:spLocks/>
          </p:cNvSpPr>
          <p:nvPr/>
        </p:nvSpPr>
        <p:spPr bwMode="black">
          <a:xfrm>
            <a:off x="5592955" y="308244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0" name="Freeform 39"/>
          <p:cNvSpPr>
            <a:spLocks/>
          </p:cNvSpPr>
          <p:nvPr/>
        </p:nvSpPr>
        <p:spPr bwMode="black">
          <a:xfrm>
            <a:off x="5900764" y="293018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1" name="Freeform 40"/>
          <p:cNvSpPr>
            <a:spLocks/>
          </p:cNvSpPr>
          <p:nvPr/>
        </p:nvSpPr>
        <p:spPr bwMode="black">
          <a:xfrm>
            <a:off x="6203154" y="272082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2" name="Freeform 41"/>
          <p:cNvSpPr>
            <a:spLocks/>
          </p:cNvSpPr>
          <p:nvPr/>
        </p:nvSpPr>
        <p:spPr bwMode="black">
          <a:xfrm>
            <a:off x="6510963" y="293018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3" name="Freeform 42"/>
          <p:cNvSpPr>
            <a:spLocks/>
          </p:cNvSpPr>
          <p:nvPr/>
        </p:nvSpPr>
        <p:spPr bwMode="black">
          <a:xfrm>
            <a:off x="6811994" y="308244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4" name="Freeform 43"/>
          <p:cNvSpPr>
            <a:spLocks/>
          </p:cNvSpPr>
          <p:nvPr/>
        </p:nvSpPr>
        <p:spPr bwMode="black">
          <a:xfrm>
            <a:off x="7119806"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5" name="Freeform 44"/>
          <p:cNvSpPr>
            <a:spLocks/>
          </p:cNvSpPr>
          <p:nvPr/>
        </p:nvSpPr>
        <p:spPr bwMode="black">
          <a:xfrm>
            <a:off x="7427618" y="272082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6" name="Freeform 45"/>
          <p:cNvSpPr>
            <a:spLocks/>
          </p:cNvSpPr>
          <p:nvPr/>
        </p:nvSpPr>
        <p:spPr bwMode="black">
          <a:xfrm>
            <a:off x="7730002"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7" name="Freeform 46"/>
          <p:cNvSpPr>
            <a:spLocks/>
          </p:cNvSpPr>
          <p:nvPr/>
        </p:nvSpPr>
        <p:spPr bwMode="black">
          <a:xfrm>
            <a:off x="8037814" y="308244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Tree>
    <p:extLst>
      <p:ext uri="{BB962C8B-B14F-4D97-AF65-F5344CB8AC3E}">
        <p14:creationId xmlns:p14="http://schemas.microsoft.com/office/powerpoint/2010/main" val="29151388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700"/>
                                        <p:tgtEl>
                                          <p:spTgt spid="39"/>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700"/>
                                        <p:tgtEl>
                                          <p:spTgt spid="40"/>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700"/>
                                        <p:tgtEl>
                                          <p:spTgt spid="41"/>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700"/>
                                        <p:tgtEl>
                                          <p:spTgt spid="42"/>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700"/>
                                        <p:tgtEl>
                                          <p:spTgt spid="43"/>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700"/>
                                        <p:tgtEl>
                                          <p:spTgt spid="44"/>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700"/>
                                        <p:tgtEl>
                                          <p:spTgt spid="45"/>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700"/>
                                        <p:tgtEl>
                                          <p:spTgt spid="46"/>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700"/>
                                        <p:tgtEl>
                                          <p:spTgt spid="47"/>
                                        </p:tgtEl>
                                      </p:cBhvr>
                                    </p:animEffect>
                                  </p:childTnLst>
                                </p:cTn>
                              </p:par>
                              <p:par>
                                <p:cTn id="40" presetID="42" presetClass="path" presetSubtype="0" accel="50000" decel="50000" fill="hold" grpId="0" nodeType="withEffect">
                                  <p:stCondLst>
                                    <p:cond delay="0"/>
                                  </p:stCondLst>
                                  <p:childTnLst>
                                    <p:animMotion origin="layout" path="M -4.72222E-6 3.7037E-7 L -4.72222E-6 0.09143 " pathEditMode="relative" rAng="0" ptsTypes="AA">
                                      <p:cBhvr>
                                        <p:cTn id="41" dur="700" spd="-100000" fill="hold"/>
                                        <p:tgtEl>
                                          <p:spTgt spid="39"/>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5E-6 3.7037E-6 L 5E-6 0.11157 " pathEditMode="relative" rAng="0" ptsTypes="AA">
                                      <p:cBhvr>
                                        <p:cTn id="43" dur="700" spd="-100000" fill="hold"/>
                                        <p:tgtEl>
                                          <p:spTgt spid="41"/>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4.72222E-6 4.81481E-6 L 4.72222E-6 0.09143 " pathEditMode="relative" rAng="0" ptsTypes="AA">
                                      <p:cBhvr>
                                        <p:cTn id="45" dur="700" spd="-100000" fill="hold"/>
                                        <p:tgtEl>
                                          <p:spTgt spid="43"/>
                                        </p:tgtEl>
                                        <p:attrNameLst>
                                          <p:attrName>ppt_x</p:attrName>
                                          <p:attrName>ppt_y</p:attrName>
                                        </p:attrNameLst>
                                      </p:cBhvr>
                                      <p:rCtr x="0" y="46"/>
                                    </p:animMotion>
                                  </p:childTnLst>
                                </p:cTn>
                              </p:par>
                              <p:par>
                                <p:cTn id="46" presetID="42" presetClass="path" presetSubtype="0" accel="50000" decel="50000" fill="hold" grpId="0" nodeType="withEffect">
                                  <p:stCondLst>
                                    <p:cond delay="0"/>
                                  </p:stCondLst>
                                  <p:childTnLst>
                                    <p:animMotion origin="layout" path="M -2.77778E-6 3.7037E-6 L -2.77778E-6 0.11157 " pathEditMode="relative" rAng="0" ptsTypes="AA">
                                      <p:cBhvr>
                                        <p:cTn id="47" dur="700" spd="-100000" fill="hold"/>
                                        <p:tgtEl>
                                          <p:spTgt spid="45"/>
                                        </p:tgtEl>
                                        <p:attrNameLst>
                                          <p:attrName>ppt_x</p:attrName>
                                          <p:attrName>ppt_y</p:attrName>
                                        </p:attrNameLst>
                                      </p:cBhvr>
                                      <p:rCtr x="0" y="56"/>
                                    </p:animMotion>
                                  </p:childTnLst>
                                </p:cTn>
                              </p:par>
                              <p:par>
                                <p:cTn id="48" presetID="42" presetClass="path" presetSubtype="0" accel="50000" decel="50000" fill="hold" grpId="0" nodeType="withEffect">
                                  <p:stCondLst>
                                    <p:cond delay="0"/>
                                  </p:stCondLst>
                                  <p:childTnLst>
                                    <p:animMotion origin="layout" path="M 5.55556E-7 4.81481E-6 L 5.55556E-7 0.09143 " pathEditMode="relative" rAng="0" ptsTypes="AA">
                                      <p:cBhvr>
                                        <p:cTn id="49" dur="700" spd="-100000" fill="hold"/>
                                        <p:tgtEl>
                                          <p:spTgt spid="47"/>
                                        </p:tgtEl>
                                        <p:attrNameLst>
                                          <p:attrName>ppt_x</p:attrName>
                                          <p:attrName>ppt_y</p:attrName>
                                        </p:attrNameLst>
                                      </p:cBhvr>
                                      <p:rCtr x="0" y="46"/>
                                    </p:animMotion>
                                  </p:childTnLst>
                                </p:cTn>
                              </p:par>
                              <p:par>
                                <p:cTn id="50" presetID="64" presetClass="path" presetSubtype="0" accel="50000" decel="50000" fill="hold" grpId="0" nodeType="withEffect">
                                  <p:stCondLst>
                                    <p:cond delay="0"/>
                                  </p:stCondLst>
                                  <p:childTnLst>
                                    <p:animMotion origin="layout" path="M 4.72222E-6 3.33333E-6 L 4.72222E-6 -0.10764 " pathEditMode="relative" rAng="0" ptsTypes="AA">
                                      <p:cBhvr>
                                        <p:cTn id="51" dur="700" spd="-100000" fill="hold"/>
                                        <p:tgtEl>
                                          <p:spTgt spid="40"/>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4.44444E-6 3.33333E-6 L 4.44444E-6 -0.10764 " pathEditMode="relative" rAng="0" ptsTypes="AA">
                                      <p:cBhvr>
                                        <p:cTn id="53" dur="700" spd="-100000" fill="hold"/>
                                        <p:tgtEl>
                                          <p:spTgt spid="42"/>
                                        </p:tgtEl>
                                        <p:attrNameLst>
                                          <p:attrName>ppt_x</p:attrName>
                                          <p:attrName>ppt_y</p:attrName>
                                        </p:attrNameLst>
                                      </p:cBhvr>
                                      <p:rCtr x="0" y="-54"/>
                                    </p:animMotion>
                                  </p:childTnLst>
                                </p:cTn>
                              </p:par>
                              <p:par>
                                <p:cTn id="54" presetID="64" presetClass="path" presetSubtype="0" accel="50000" decel="50000" fill="hold" grpId="0" nodeType="withEffect">
                                  <p:stCondLst>
                                    <p:cond delay="0"/>
                                  </p:stCondLst>
                                  <p:childTnLst>
                                    <p:animMotion origin="layout" path="M -2.22222E-6 3.33333E-6 L -2.22222E-6 -0.10764 " pathEditMode="relative" rAng="0" ptsTypes="AA">
                                      <p:cBhvr>
                                        <p:cTn id="55" dur="700" spd="-100000" fill="hold"/>
                                        <p:tgtEl>
                                          <p:spTgt spid="44"/>
                                        </p:tgtEl>
                                        <p:attrNameLst>
                                          <p:attrName>ppt_x</p:attrName>
                                          <p:attrName>ppt_y</p:attrName>
                                        </p:attrNameLst>
                                      </p:cBhvr>
                                      <p:rCtr x="0" y="-54"/>
                                    </p:animMotion>
                                  </p:childTnLst>
                                </p:cTn>
                              </p:par>
                              <p:par>
                                <p:cTn id="56" presetID="64" presetClass="path" presetSubtype="0" accel="50000" decel="50000" fill="hold" grpId="0" nodeType="withEffect">
                                  <p:stCondLst>
                                    <p:cond delay="0"/>
                                  </p:stCondLst>
                                  <p:childTnLst>
                                    <p:animMotion origin="layout" path="M 1.11111E-6 3.33333E-6 L 1.11111E-6 -0.10764 " pathEditMode="relative" rAng="0" ptsTypes="AA">
                                      <p:cBhvr>
                                        <p:cTn id="57" dur="700" spd="-100000" fill="hold"/>
                                        <p:tgtEl>
                                          <p:spTgt spid="46"/>
                                        </p:tgtEl>
                                        <p:attrNameLst>
                                          <p:attrName>ppt_x</p:attrName>
                                          <p:attrName>ppt_y</p:attrName>
                                        </p:attrNameLst>
                                      </p:cBhvr>
                                      <p:rCtr x="0" y="-54"/>
                                    </p:animMotion>
                                  </p:childTnLst>
                                </p:cTn>
                              </p:par>
                            </p:childTnLst>
                          </p:cTn>
                        </p:par>
                        <p:par>
                          <p:cTn id="58" fill="hold">
                            <p:stCondLst>
                              <p:cond delay="2900"/>
                            </p:stCondLst>
                            <p:childTnLst>
                              <p:par>
                                <p:cTn id="59" presetID="10" presetClass="entr" presetSubtype="0"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700"/>
                                        <p:tgtEl>
                                          <p:spTgt spid="36"/>
                                        </p:tgtEl>
                                      </p:cBhvr>
                                    </p:animEffect>
                                  </p:childTnLst>
                                </p:cTn>
                              </p:par>
                              <p:par>
                                <p:cTn id="62" presetID="10" presetClass="entr" presetSubtype="0" fill="hold" nodeType="withEffect">
                                  <p:stCondLst>
                                    <p:cond delay="10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700"/>
                                        <p:tgtEl>
                                          <p:spTgt spid="19"/>
                                        </p:tgtEl>
                                      </p:cBhvr>
                                    </p:animEffect>
                                  </p:childTnLst>
                                </p:cTn>
                              </p:par>
                              <p:par>
                                <p:cTn id="65" presetID="10" presetClass="entr" presetSubtype="0" fill="hold" nodeType="withEffect">
                                  <p:stCondLst>
                                    <p:cond delay="20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700"/>
                                        <p:tgtEl>
                                          <p:spTgt spid="38"/>
                                        </p:tgtEl>
                                      </p:cBhvr>
                                    </p:animEffect>
                                  </p:childTnLst>
                                </p:cTn>
                              </p:par>
                              <p:par>
                                <p:cTn id="68" presetID="10" presetClass="entr" presetSubtype="0" fill="hold" nodeType="withEffect">
                                  <p:stCondLst>
                                    <p:cond delay="30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700"/>
                                        <p:tgtEl>
                                          <p:spTgt spid="35"/>
                                        </p:tgtEl>
                                      </p:cBhvr>
                                    </p:animEffect>
                                  </p:childTnLst>
                                </p:cTn>
                              </p:par>
                              <p:par>
                                <p:cTn id="71" presetID="10" presetClass="entr" presetSubtype="0" fill="hold" nodeType="withEffect">
                                  <p:stCondLst>
                                    <p:cond delay="400"/>
                                  </p:stCondLst>
                                  <p:childTnLst>
                                    <p:set>
                                      <p:cBhvr>
                                        <p:cTn id="72" dur="1" fill="hold">
                                          <p:stCondLst>
                                            <p:cond delay="0"/>
                                          </p:stCondLst>
                                        </p:cTn>
                                        <p:tgtEl>
                                          <p:spTgt spid="37"/>
                                        </p:tgtEl>
                                        <p:attrNameLst>
                                          <p:attrName>style.visibility</p:attrName>
                                        </p:attrNameLst>
                                      </p:cBhvr>
                                      <p:to>
                                        <p:strVal val="visible"/>
                                      </p:to>
                                    </p:set>
                                    <p:animEffect transition="in" filter="fade">
                                      <p:cBhvr>
                                        <p:cTn id="73" dur="7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P spid="36" grpId="0" animBg="1"/>
      <p:bldP spid="36" grpId="1" animBg="1"/>
      <p:bldP spid="39" grpId="0" animBg="1"/>
      <p:bldP spid="39" grpId="1" animBg="1"/>
      <p:bldP spid="39" grpId="2" animBg="1"/>
      <p:bldP spid="39" grpId="3" animBg="1"/>
      <p:bldP spid="40" grpId="0" animBg="1"/>
      <p:bldP spid="40" grpId="1" animBg="1"/>
      <p:bldP spid="40" grpId="2" animBg="1"/>
      <p:bldP spid="40" grpId="3" animBg="1"/>
      <p:bldP spid="41" grpId="0" animBg="1"/>
      <p:bldP spid="41" grpId="1" animBg="1"/>
      <p:bldP spid="41" grpId="2" animBg="1"/>
      <p:bldP spid="41" grpId="3" animBg="1"/>
      <p:bldP spid="42" grpId="0" animBg="1"/>
      <p:bldP spid="42" grpId="1" animBg="1"/>
      <p:bldP spid="42" grpId="2" animBg="1"/>
      <p:bldP spid="42" grpId="3" animBg="1"/>
      <p:bldP spid="43" grpId="0" animBg="1"/>
      <p:bldP spid="43" grpId="1" animBg="1"/>
      <p:bldP spid="43" grpId="2" animBg="1"/>
      <p:bldP spid="43" grpId="3" animBg="1"/>
      <p:bldP spid="44" grpId="0" animBg="1"/>
      <p:bldP spid="44" grpId="1" animBg="1"/>
      <p:bldP spid="44" grpId="2" animBg="1"/>
      <p:bldP spid="44" grpId="3" animBg="1"/>
      <p:bldP spid="45" grpId="0" animBg="1"/>
      <p:bldP spid="45" grpId="1" animBg="1"/>
      <p:bldP spid="45" grpId="2" animBg="1"/>
      <p:bldP spid="45" grpId="3" animBg="1"/>
      <p:bldP spid="46" grpId="0" animBg="1"/>
      <p:bldP spid="46" grpId="1" animBg="1"/>
      <p:bldP spid="46" grpId="2" animBg="1"/>
      <p:bldP spid="46" grpId="3" animBg="1"/>
      <p:bldP spid="47" grpId="0" animBg="1"/>
      <p:bldP spid="47" grpId="1" animBg="1"/>
      <p:bldP spid="47" grpId="2" animBg="1"/>
      <p:bldP spid="47" grpId="3" animBg="1"/>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cSld name="1_Segue">
    <p:spTree>
      <p:nvGrpSpPr>
        <p:cNvPr id="1" name=""/>
        <p:cNvGrpSpPr/>
        <p:nvPr/>
      </p:nvGrpSpPr>
      <p:grpSpPr>
        <a:xfrm>
          <a:off x="0" y="0"/>
          <a:ext cx="0" cy="0"/>
          <a:chOff x="0" y="0"/>
          <a:chExt cx="0" cy="0"/>
        </a:xfrm>
      </p:grpSpPr>
      <p:pic>
        <p:nvPicPr>
          <p:cNvPr id="1026" name="Picture 2" descr="C:\Documents and Settings\contractor\Desktop\Pattern_Half_Page.png"/>
          <p:cNvPicPr>
            <a:picLocks noChangeAspect="1" noChangeArrowheads="1"/>
          </p:cNvPicPr>
          <p:nvPr/>
        </p:nvPicPr>
        <p:blipFill>
          <a:blip r:embed="rId2" cstate="print"/>
          <a:srcRect/>
          <a:stretch>
            <a:fillRect/>
          </a:stretch>
        </p:blipFill>
        <p:spPr bwMode="auto">
          <a:xfrm>
            <a:off x="333375" y="3102728"/>
            <a:ext cx="8477250" cy="3438525"/>
          </a:xfrm>
          <a:prstGeom prst="rect">
            <a:avLst/>
          </a:prstGeom>
          <a:noFill/>
        </p:spPr>
      </p:pic>
      <p:sp>
        <p:nvSpPr>
          <p:cNvPr id="26" name="Rectangle 25"/>
          <p:cNvSpPr/>
          <p:nvPr userDrawn="1"/>
        </p:nvSpPr>
        <p:spPr>
          <a:xfrm>
            <a:off x="217358" y="3020519"/>
            <a:ext cx="8694295" cy="1757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 name="Title 1"/>
          <p:cNvSpPr>
            <a:spLocks noGrp="1"/>
          </p:cNvSpPr>
          <p:nvPr>
            <p:ph type="ctrTitle" hasCustomPrompt="1"/>
          </p:nvPr>
        </p:nvSpPr>
        <p:spPr>
          <a:xfrm>
            <a:off x="221393" y="1967967"/>
            <a:ext cx="8112125" cy="2407042"/>
          </a:xfrm>
        </p:spPr>
        <p:txBody>
          <a:bodyPr/>
          <a:lstStyle>
            <a:lvl1pPr algn="l" defTabSz="914400" rtl="0" eaLnBrk="1" latinLnBrk="0" hangingPunct="1">
              <a:lnSpc>
                <a:spcPct val="85000"/>
              </a:lnSpc>
              <a:spcBef>
                <a:spcPct val="0"/>
              </a:spcBef>
              <a:buNone/>
              <a:defRPr lang="en-US" sz="5400" b="0" kern="1200" spc="-15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47"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4" name="Rectangle 5"/>
          <p:cNvSpPr>
            <a:spLocks noChangeArrowheads="1"/>
          </p:cNvSpPr>
          <p:nvPr userDrawn="1"/>
        </p:nvSpPr>
        <p:spPr bwMode="ltGray">
          <a:xfrm>
            <a:off x="7784628" y="6584514"/>
            <a:ext cx="79102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10" name="Rectangle 4"/>
          <p:cNvSpPr>
            <a:spLocks noChangeArrowheads="1"/>
          </p:cNvSpPr>
          <p:nvPr userDrawn="1"/>
        </p:nvSpPr>
        <p:spPr bwMode="ltGray">
          <a:xfrm>
            <a:off x="251374" y="6586248"/>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defRPr/>
            </a:pPr>
            <a:r>
              <a:rPr lang="en-US" sz="600" dirty="0" err="1">
                <a:solidFill>
                  <a:srgbClr val="C0C0C0"/>
                </a:solidFill>
                <a:latin typeface="Arial"/>
              </a:rPr>
              <a:t>C97</a:t>
            </a:r>
            <a:r>
              <a:rPr lang="en-US" sz="600" dirty="0">
                <a:solidFill>
                  <a:srgbClr val="C0C0C0"/>
                </a:solidFill>
                <a:latin typeface="Arial"/>
              </a:rPr>
              <a:t>-706131-00 © 2012 Cisco and/or its affiliates. All rights reserved.</a:t>
            </a:r>
          </a:p>
        </p:txBody>
      </p:sp>
      <p:sp>
        <p:nvSpPr>
          <p:cNvPr id="11" name="Rectangle 7"/>
          <p:cNvSpPr>
            <a:spLocks noChangeArrowheads="1"/>
          </p:cNvSpPr>
          <p:nvPr userDrawn="1"/>
        </p:nvSpPr>
        <p:spPr bwMode="ltGray">
          <a:xfrm>
            <a:off x="8639982" y="6580410"/>
            <a:ext cx="260430"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pic>
        <p:nvPicPr>
          <p:cNvPr id="13" name="Picture 12" descr="bottom bar.jpg"/>
          <p:cNvPicPr>
            <a:picLocks noChangeAspect="1"/>
          </p:cNvPicPr>
          <p:nvPr userDrawn="1"/>
        </p:nvPicPr>
        <p:blipFill>
          <a:blip r:embed="rId3" cstate="print"/>
          <a:stretch>
            <a:fillRect/>
          </a:stretch>
        </p:blipFill>
        <p:spPr>
          <a:xfrm>
            <a:off x="333375" y="6378339"/>
            <a:ext cx="8477250" cy="162912"/>
          </a:xfrm>
          <a:prstGeom prst="rect">
            <a:avLst/>
          </a:prstGeom>
        </p:spPr>
      </p:pic>
    </p:spTree>
    <p:extLst>
      <p:ext uri="{BB962C8B-B14F-4D97-AF65-F5344CB8AC3E}">
        <p14:creationId xmlns:p14="http://schemas.microsoft.com/office/powerpoint/2010/main" val="2497312854"/>
      </p:ext>
    </p:extLst>
  </p:cSld>
  <p:clrMapOvr>
    <a:masterClrMapping/>
  </p:clrMapOvr>
  <p:transition>
    <p:wipe dir="r"/>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3_Bullet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757072"/>
      </p:ext>
    </p:extLst>
  </p:cSld>
  <p:clrMapOvr>
    <a:masterClrMapping/>
  </p:clrMapOvr>
  <p:transition>
    <p:wipe dir="r"/>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2_Title Slide-White">
    <p:spTree>
      <p:nvGrpSpPr>
        <p:cNvPr id="1" name=""/>
        <p:cNvGrpSpPr/>
        <p:nvPr/>
      </p:nvGrpSpPr>
      <p:grpSpPr>
        <a:xfrm>
          <a:off x="0" y="0"/>
          <a:ext cx="0" cy="0"/>
          <a:chOff x="0" y="0"/>
          <a:chExt cx="0" cy="0"/>
        </a:xfrm>
      </p:grpSpPr>
      <p:sp>
        <p:nvSpPr>
          <p:cNvPr id="35" name="Rounded Rectangle 34"/>
          <p:cNvSpPr/>
          <p:nvPr userDrawn="1"/>
        </p:nvSpPr>
        <p:spPr>
          <a:xfrm rot="10800000">
            <a:off x="1013792" y="4248605"/>
            <a:ext cx="1729740" cy="8148430"/>
          </a:xfrm>
          <a:prstGeom prst="roundRect">
            <a:avLst>
              <a:gd name="adj" fmla="val 50000"/>
            </a:avLst>
          </a:prstGeom>
          <a:solidFill>
            <a:schemeClr val="tx1">
              <a:lumMod val="5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pic>
        <p:nvPicPr>
          <p:cNvPr id="38" name="Picture 37" descr="bottom bar.jpg"/>
          <p:cNvPicPr>
            <a:picLocks noChangeAspect="1"/>
          </p:cNvPicPr>
          <p:nvPr userDrawn="1"/>
        </p:nvPicPr>
        <p:blipFill>
          <a:blip r:embed="rId2" cstate="print"/>
          <a:stretch>
            <a:fillRect/>
          </a:stretch>
        </p:blipFill>
        <p:spPr>
          <a:xfrm>
            <a:off x="333375" y="6378339"/>
            <a:ext cx="8477250" cy="162912"/>
          </a:xfrm>
          <a:prstGeom prst="rect">
            <a:avLst/>
          </a:prstGeom>
        </p:spPr>
      </p:pic>
      <p:sp>
        <p:nvSpPr>
          <p:cNvPr id="57" name="Rectangle 56"/>
          <p:cNvSpPr/>
          <p:nvPr userDrawn="1"/>
        </p:nvSpPr>
        <p:spPr>
          <a:xfrm>
            <a:off x="0" y="2"/>
            <a:ext cx="9129008"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a:solidFill>
                <a:srgbClr val="FFFFFF"/>
              </a:solidFill>
            </a:endParaRPr>
          </a:p>
        </p:txBody>
      </p:sp>
      <p:grpSp>
        <p:nvGrpSpPr>
          <p:cNvPr id="4" name="Group 67"/>
          <p:cNvGrpSpPr/>
          <p:nvPr userDrawn="1"/>
        </p:nvGrpSpPr>
        <p:grpSpPr>
          <a:xfrm>
            <a:off x="341314" y="311151"/>
            <a:ext cx="829170" cy="438358"/>
            <a:chOff x="609600" y="528537"/>
            <a:chExt cx="1444734" cy="763789"/>
          </a:xfrm>
          <a:gradFill flip="none" rotWithShape="1">
            <a:gsLst>
              <a:gs pos="11000">
                <a:schemeClr val="accent2"/>
              </a:gs>
              <a:gs pos="100000">
                <a:schemeClr val="accent5"/>
              </a:gs>
            </a:gsLst>
            <a:lin ang="2700000" scaled="1"/>
            <a:tileRect/>
          </a:gradFill>
        </p:grpSpPr>
        <p:sp>
          <p:nvSpPr>
            <p:cNvPr id="60" name="Rectangle 59"/>
            <p:cNvSpPr>
              <a:spLocks noChangeArrowheads="1"/>
            </p:cNvSpPr>
            <p:nvPr/>
          </p:nvSpPr>
          <p:spPr bwMode="black">
            <a:xfrm>
              <a:off x="1016578" y="1035681"/>
              <a:ext cx="65914" cy="249730"/>
            </a:xfrm>
            <a:prstGeom prst="rect">
              <a:avLst/>
            </a:prstGeom>
            <a:grpFill/>
            <a:ln w="9525">
              <a:noFill/>
              <a:miter lim="800000"/>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61" name="Freeform 6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62" name="Freeform 6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63" name="Freeform 6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78" name="Freeform 7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79" name="Freeform 7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80" name="Freeform 7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81" name="Freeform 8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82" name="Freeform 8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83" name="Freeform 8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84" name="Freeform 8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85" name="Freeform 8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86" name="Freeform 8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87" name="Freeform 8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grpSp>
      <p:sp>
        <p:nvSpPr>
          <p:cNvPr id="88" name="Rectangle 87"/>
          <p:cNvSpPr/>
          <p:nvPr userDrawn="1"/>
        </p:nvSpPr>
        <p:spPr>
          <a:xfrm>
            <a:off x="1" y="6541294"/>
            <a:ext cx="9129008" cy="316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a:solidFill>
                <a:srgbClr val="FFFFFF"/>
              </a:solidFill>
            </a:endParaRPr>
          </a:p>
        </p:txBody>
      </p:sp>
      <p:sp>
        <p:nvSpPr>
          <p:cNvPr id="90" name="Rectangle 5"/>
          <p:cNvSpPr>
            <a:spLocks noChangeArrowheads="1"/>
          </p:cNvSpPr>
          <p:nvPr userDrawn="1"/>
        </p:nvSpPr>
        <p:spPr bwMode="ltGray">
          <a:xfrm>
            <a:off x="7784628" y="6584514"/>
            <a:ext cx="79102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91" name="Rectangle 7"/>
          <p:cNvSpPr>
            <a:spLocks noChangeArrowheads="1"/>
          </p:cNvSpPr>
          <p:nvPr userDrawn="1"/>
        </p:nvSpPr>
        <p:spPr bwMode="ltGray">
          <a:xfrm>
            <a:off x="8639982" y="6580410"/>
            <a:ext cx="260430"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sp>
        <p:nvSpPr>
          <p:cNvPr id="3" name="Subtitle 2"/>
          <p:cNvSpPr>
            <a:spLocks noGrp="1"/>
          </p:cNvSpPr>
          <p:nvPr>
            <p:ph type="subTitle" idx="1" hasCustomPrompt="1"/>
          </p:nvPr>
        </p:nvSpPr>
        <p:spPr>
          <a:xfrm>
            <a:off x="236383" y="4464070"/>
            <a:ext cx="8112126" cy="384175"/>
          </a:xfrm>
        </p:spPr>
        <p:txBody>
          <a:bodyPr anchor="b" anchorCtr="0">
            <a:noAutofit/>
          </a:bodyPr>
          <a:lstStyle>
            <a:lvl1pPr marL="0" indent="0" algn="l">
              <a:buNone/>
              <a:defRPr lang="en-US" sz="2000" b="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a:t>
            </a:r>
            <a:endParaRPr lang="en-US" dirty="0"/>
          </a:p>
        </p:txBody>
      </p:sp>
      <p:sp>
        <p:nvSpPr>
          <p:cNvPr id="41" name="Text Placeholder 40"/>
          <p:cNvSpPr>
            <a:spLocks noGrp="1"/>
          </p:cNvSpPr>
          <p:nvPr>
            <p:ph type="body" sz="quarter" idx="10" hasCustomPrompt="1"/>
          </p:nvPr>
        </p:nvSpPr>
        <p:spPr>
          <a:xfrm>
            <a:off x="236383" y="4768854"/>
            <a:ext cx="8097838" cy="384175"/>
          </a:xfrm>
        </p:spPr>
        <p:txBody>
          <a:bodyPr/>
          <a:lstStyle>
            <a:lvl1pPr marL="0" indent="0">
              <a:buFontTx/>
              <a:buNone/>
              <a:defRPr lang="en-US" sz="1800" b="0" kern="1200" dirty="0">
                <a:solidFill>
                  <a:srgbClr val="6DB344"/>
                </a:solidFill>
                <a:latin typeface="+mj-lt"/>
                <a:ea typeface="+mn-ea"/>
                <a:cs typeface="+mn-cs"/>
              </a:defRPr>
            </a:lvl1pPr>
            <a:lvl2pPr marL="0" indent="0">
              <a:buFontTx/>
              <a:buNone/>
              <a:defRPr lang="en-US" sz="2000" kern="1200" dirty="0" smtClean="0">
                <a:solidFill>
                  <a:schemeClr val="bg1"/>
                </a:solidFill>
                <a:latin typeface="+mj-lt"/>
                <a:ea typeface="+mn-ea"/>
                <a:cs typeface="+mn-cs"/>
              </a:defRPr>
            </a:lvl2pPr>
            <a:lvl3pPr marL="0" indent="0">
              <a:buFontTx/>
              <a:buNone/>
              <a:defRPr lang="en-US" sz="2000" kern="1200" dirty="0" smtClean="0">
                <a:solidFill>
                  <a:schemeClr val="bg1"/>
                </a:solidFill>
                <a:latin typeface="+mj-lt"/>
                <a:ea typeface="+mn-ea"/>
                <a:cs typeface="+mn-cs"/>
              </a:defRPr>
            </a:lvl3pPr>
            <a:lvl4pPr marL="0" indent="0">
              <a:buFontTx/>
              <a:buNone/>
              <a:defRPr lang="en-US" sz="2000" kern="1200" dirty="0" smtClean="0">
                <a:solidFill>
                  <a:schemeClr val="bg1"/>
                </a:solidFill>
                <a:latin typeface="+mj-lt"/>
                <a:ea typeface="+mn-ea"/>
                <a:cs typeface="+mn-cs"/>
              </a:defRPr>
            </a:lvl4pPr>
            <a:lvl5pPr marL="0" indent="0">
              <a:buFontTx/>
              <a:buNone/>
              <a:defRPr lang="en-US" sz="2000" kern="1200" dirty="0" smtClean="0">
                <a:solidFill>
                  <a:schemeClr val="bg1"/>
                </a:solidFill>
                <a:latin typeface="+mj-lt"/>
                <a:ea typeface="+mn-ea"/>
                <a:cs typeface="+mn-cs"/>
              </a:defRPr>
            </a:lvl5pPr>
          </a:lstStyle>
          <a:p>
            <a:pPr lvl="0"/>
            <a:r>
              <a:rPr lang="en-US" dirty="0" smtClean="0"/>
              <a:t>Presenter Title</a:t>
            </a:r>
            <a:endParaRPr lang="en-US" dirty="0"/>
          </a:p>
        </p:txBody>
      </p:sp>
      <p:sp>
        <p:nvSpPr>
          <p:cNvPr id="44" name="Text Placeholder 43"/>
          <p:cNvSpPr>
            <a:spLocks noGrp="1"/>
          </p:cNvSpPr>
          <p:nvPr>
            <p:ph type="body" sz="quarter" idx="11" hasCustomPrompt="1"/>
          </p:nvPr>
        </p:nvSpPr>
        <p:spPr>
          <a:xfrm>
            <a:off x="236539" y="5232772"/>
            <a:ext cx="8112125" cy="384175"/>
          </a:xfrm>
        </p:spPr>
        <p:txBody>
          <a:bodyPr/>
          <a:lstStyle>
            <a:lvl1pPr marL="0" indent="0">
              <a:buFontTx/>
              <a:buNone/>
              <a:defRPr lang="en-US" sz="1400" b="0" kern="1200" dirty="0">
                <a:solidFill>
                  <a:srgbClr val="6DB344"/>
                </a:solidFill>
                <a:latin typeface="+mj-lt"/>
                <a:ea typeface="+mn-ea"/>
                <a:cs typeface="+mn-cs"/>
              </a:defRPr>
            </a:lvl1pPr>
            <a:lvl2pPr>
              <a:defRPr lang="en-US" sz="2000" kern="1200" dirty="0" smtClean="0">
                <a:solidFill>
                  <a:schemeClr val="bg1"/>
                </a:solidFill>
                <a:latin typeface="+mj-lt"/>
                <a:ea typeface="+mn-ea"/>
                <a:cs typeface="+mn-cs"/>
              </a:defRPr>
            </a:lvl2pPr>
            <a:lvl3pPr>
              <a:defRPr lang="en-US" sz="2000" kern="1200" dirty="0" smtClean="0">
                <a:solidFill>
                  <a:schemeClr val="bg1"/>
                </a:solidFill>
                <a:latin typeface="+mj-lt"/>
                <a:ea typeface="+mn-ea"/>
                <a:cs typeface="+mn-cs"/>
              </a:defRPr>
            </a:lvl3pPr>
            <a:lvl4pPr>
              <a:defRPr lang="en-US" sz="2000" kern="1200" dirty="0" smtClean="0">
                <a:solidFill>
                  <a:schemeClr val="bg1"/>
                </a:solidFill>
                <a:latin typeface="+mj-lt"/>
                <a:ea typeface="+mn-ea"/>
                <a:cs typeface="+mn-cs"/>
              </a:defRPr>
            </a:lvl4pPr>
            <a:lvl5pPr>
              <a:defRPr lang="en-US" sz="2000" kern="1200" dirty="0" smtClean="0">
                <a:solidFill>
                  <a:schemeClr val="bg1"/>
                </a:solidFill>
                <a:latin typeface="+mj-lt"/>
                <a:ea typeface="+mn-ea"/>
                <a:cs typeface="+mn-cs"/>
              </a:defRPr>
            </a:lvl5pPr>
          </a:lstStyle>
          <a:p>
            <a:pPr lvl="0"/>
            <a:r>
              <a:rPr lang="en-US" dirty="0" smtClean="0"/>
              <a:t>Date</a:t>
            </a:r>
            <a:endParaRPr lang="en-US" dirty="0"/>
          </a:p>
        </p:txBody>
      </p:sp>
      <p:sp>
        <p:nvSpPr>
          <p:cNvPr id="33" name="Rounded Rectangle 32"/>
          <p:cNvSpPr/>
          <p:nvPr userDrawn="1"/>
        </p:nvSpPr>
        <p:spPr>
          <a:xfrm>
            <a:off x="1823499" y="-3570592"/>
            <a:ext cx="1729740" cy="14014174"/>
          </a:xfrm>
          <a:prstGeom prst="roundRect">
            <a:avLst>
              <a:gd name="adj" fmla="val 50000"/>
            </a:avLst>
          </a:prstGeom>
          <a:solidFill>
            <a:schemeClr val="tx1">
              <a:lumMod val="5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4" name="Rounded Rectangle 33"/>
          <p:cNvSpPr/>
          <p:nvPr userDrawn="1"/>
        </p:nvSpPr>
        <p:spPr>
          <a:xfrm>
            <a:off x="0" y="-637720"/>
            <a:ext cx="1729740" cy="8148430"/>
          </a:xfrm>
          <a:prstGeom prst="roundRect">
            <a:avLst>
              <a:gd name="adj" fmla="val 50000"/>
            </a:avLst>
          </a:prstGeom>
          <a:solidFill>
            <a:schemeClr val="tx1">
              <a:lumMod val="5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6" name="Rounded Rectangle 35"/>
          <p:cNvSpPr/>
          <p:nvPr userDrawn="1"/>
        </p:nvSpPr>
        <p:spPr>
          <a:xfrm>
            <a:off x="6585484" y="-2913279"/>
            <a:ext cx="1729740" cy="8148430"/>
          </a:xfrm>
          <a:prstGeom prst="roundRect">
            <a:avLst>
              <a:gd name="adj" fmla="val 50000"/>
            </a:avLst>
          </a:prstGeom>
          <a:solidFill>
            <a:schemeClr val="tx1">
              <a:lumMod val="5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7" name="Rounded Rectangle 36"/>
          <p:cNvSpPr/>
          <p:nvPr userDrawn="1"/>
        </p:nvSpPr>
        <p:spPr>
          <a:xfrm>
            <a:off x="8105452" y="5699195"/>
            <a:ext cx="1729740" cy="8148430"/>
          </a:xfrm>
          <a:prstGeom prst="roundRect">
            <a:avLst>
              <a:gd name="adj" fmla="val 50000"/>
            </a:avLst>
          </a:prstGeom>
          <a:solidFill>
            <a:schemeClr val="tx1">
              <a:lumMod val="5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9" name="Rounded Rectangle 38"/>
          <p:cNvSpPr/>
          <p:nvPr userDrawn="1"/>
        </p:nvSpPr>
        <p:spPr>
          <a:xfrm rot="10800000">
            <a:off x="3036073" y="1516172"/>
            <a:ext cx="1729740" cy="8148430"/>
          </a:xfrm>
          <a:prstGeom prst="roundRect">
            <a:avLst>
              <a:gd name="adj" fmla="val 50000"/>
            </a:avLst>
          </a:prstGeom>
          <a:solidFill>
            <a:schemeClr val="tx1">
              <a:lumMod val="5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 name="Title 1"/>
          <p:cNvSpPr>
            <a:spLocks noGrp="1"/>
          </p:cNvSpPr>
          <p:nvPr>
            <p:ph type="ctrTitle" hasCustomPrompt="1"/>
          </p:nvPr>
        </p:nvSpPr>
        <p:spPr>
          <a:xfrm>
            <a:off x="221393" y="1236691"/>
            <a:ext cx="8112125" cy="2918779"/>
          </a:xfrm>
        </p:spPr>
        <p:txBody>
          <a:bodyPr/>
          <a:lstStyle>
            <a:lvl1pPr>
              <a:lnSpc>
                <a:spcPct val="90000"/>
              </a:lnSpc>
              <a:defRPr lang="en-US" sz="5400" b="0" kern="1200" spc="-20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89" name="Rectangle 4"/>
          <p:cNvSpPr>
            <a:spLocks noChangeArrowheads="1"/>
          </p:cNvSpPr>
          <p:nvPr userDrawn="1"/>
        </p:nvSpPr>
        <p:spPr bwMode="ltGray">
          <a:xfrm>
            <a:off x="251374" y="6586248"/>
            <a:ext cx="2515854" cy="175257"/>
          </a:xfrm>
          <a:prstGeom prst="rect">
            <a:avLst/>
          </a:prstGeom>
          <a:noFill/>
          <a:ln w="9525">
            <a:noFill/>
            <a:miter lim="800000"/>
            <a:headEnd/>
            <a:tailEnd/>
          </a:ln>
          <a:effectLst/>
        </p:spPr>
        <p:txBody>
          <a:bodyPr wrap="none" lIns="82124" tIns="41061" rIns="82124" bIns="41061" anchor="b" anchorCtr="1">
            <a:spAutoFit/>
          </a:bodyPr>
          <a:lstStyle/>
          <a:p>
            <a:pPr algn="l" defTabSz="814388" eaLnBrk="1" fontAlgn="auto" hangingPunct="1">
              <a:lnSpc>
                <a:spcPct val="100000"/>
              </a:lnSpc>
              <a:spcBef>
                <a:spcPts val="0"/>
              </a:spcBef>
              <a:spcAft>
                <a:spcPts val="0"/>
              </a:spcAft>
            </a:pPr>
            <a:r>
              <a:rPr lang="en-US" sz="600" dirty="0" err="1">
                <a:solidFill>
                  <a:srgbClr val="C0C0C0"/>
                </a:solidFill>
                <a:latin typeface="Arial"/>
              </a:rPr>
              <a:t>C97</a:t>
            </a:r>
            <a:r>
              <a:rPr lang="en-US" sz="600" dirty="0">
                <a:solidFill>
                  <a:srgbClr val="C0C0C0"/>
                </a:solidFill>
                <a:latin typeface="Arial"/>
              </a:rPr>
              <a:t>-706131-00 © 2012 Cisco and/or its affiliates. All rights reserved.</a:t>
            </a:r>
          </a:p>
        </p:txBody>
      </p:sp>
    </p:spTree>
    <p:extLst>
      <p:ext uri="{BB962C8B-B14F-4D97-AF65-F5344CB8AC3E}">
        <p14:creationId xmlns:p14="http://schemas.microsoft.com/office/powerpoint/2010/main" val="260656555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4500" fill="hold"/>
                                        <p:tgtEl>
                                          <p:spTgt spid="37"/>
                                        </p:tgtEl>
                                        <p:attrNameLst>
                                          <p:attrName>ppt_x</p:attrName>
                                          <p:attrName>ppt_y</p:attrName>
                                        </p:attrNameLst>
                                      </p:cBhvr>
                                      <p:rCtr x="0" y="-712"/>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4500" fill="hold"/>
                                        <p:tgtEl>
                                          <p:spTgt spid="36"/>
                                        </p:tgtEl>
                                        <p:attrNameLst>
                                          <p:attrName>ppt_x</p:attrName>
                                          <p:attrName>ppt_y</p:attrName>
                                        </p:attrNameLst>
                                      </p:cBhvr>
                                      <p:rCtr x="0" y="443"/>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4500" fill="hold"/>
                                        <p:tgtEl>
                                          <p:spTgt spid="39"/>
                                        </p:tgtEl>
                                        <p:attrNameLst>
                                          <p:attrName>ppt_x</p:attrName>
                                          <p:attrName>ppt_y</p:attrName>
                                        </p:attrNameLst>
                                      </p:cBhvr>
                                      <p:rCtr x="0" y="-666"/>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4500" fill="hold"/>
                                        <p:tgtEl>
                                          <p:spTgt spid="35"/>
                                        </p:tgtEl>
                                        <p:attrNameLst>
                                          <p:attrName>ppt_x</p:attrName>
                                          <p:attrName>ppt_y</p:attrName>
                                        </p:attrNameLst>
                                      </p:cBhvr>
                                      <p:rCtr x="0" y="-71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4500" fill="hold"/>
                                        <p:tgtEl>
                                          <p:spTgt spid="34"/>
                                        </p:tgtEl>
                                        <p:attrNameLst>
                                          <p:attrName>ppt_x</p:attrName>
                                          <p:attrName>ppt_y</p:attrName>
                                        </p:attrNameLst>
                                      </p:cBhvr>
                                      <p:rCtr x="0" y="41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4500" fill="hold"/>
                                        <p:tgtEl>
                                          <p:spTgt spid="33"/>
                                        </p:tgtEl>
                                        <p:attrNameLst>
                                          <p:attrName>ppt_x</p:attrName>
                                          <p:attrName>ppt_y</p:attrName>
                                        </p:attrNameLst>
                                      </p:cBhvr>
                                      <p:rCtr x="0" y="5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34" grpId="0" animBg="1"/>
      <p:bldP spid="36" grpId="0" animBg="1"/>
      <p:bldP spid="37" grpId="0" animBg="1"/>
      <p:bldP spid="39" grpId="0" animBg="1"/>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Title Goes Here</a:t>
            </a:r>
            <a:endParaRPr lang="en-US" dirty="0"/>
          </a:p>
        </p:txBody>
      </p:sp>
    </p:spTree>
    <p:extLst>
      <p:ext uri="{BB962C8B-B14F-4D97-AF65-F5344CB8AC3E}">
        <p14:creationId xmlns:p14="http://schemas.microsoft.com/office/powerpoint/2010/main" val="2875323627"/>
      </p:ext>
    </p:extLst>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lang="en-US" sz="3600" b="0" kern="1200" spc="-100" baseline="0" dirty="0" smtClean="0">
                <a:gradFill>
                  <a:gsLst>
                    <a:gs pos="0">
                      <a:schemeClr val="tx1"/>
                    </a:gs>
                    <a:gs pos="100000">
                      <a:srgbClr val="01BBBB"/>
                    </a:gs>
                  </a:gsLst>
                  <a:lin ang="2400000" scaled="0"/>
                </a:gradFill>
                <a:latin typeface="+mj-lt"/>
                <a:ea typeface="+mj-ea"/>
                <a:cs typeface="+mj-cs"/>
              </a:defRPr>
            </a:lvl1pPr>
          </a:lstStyle>
          <a:p>
            <a:r>
              <a:rPr lang="en-US" dirty="0" smtClean="0"/>
              <a:t>Two Column</a:t>
            </a:r>
            <a:br>
              <a:rPr lang="en-US" dirty="0" smtClean="0"/>
            </a:br>
            <a:r>
              <a:rPr lang="en-US" dirty="0" smtClean="0"/>
              <a:t>Title Left</a:t>
            </a:r>
            <a:endParaRPr lang="en-US" dirty="0"/>
          </a:p>
        </p:txBody>
      </p:sp>
      <p:sp>
        <p:nvSpPr>
          <p:cNvPr id="7" name="Text Placeholder 6"/>
          <p:cNvSpPr>
            <a:spLocks noGrp="1"/>
          </p:cNvSpPr>
          <p:nvPr>
            <p:ph type="body" sz="quarter" idx="10" hasCustomPrompt="1"/>
          </p:nvPr>
        </p:nvSpPr>
        <p:spPr>
          <a:xfrm>
            <a:off x="4818888" y="310896"/>
            <a:ext cx="3895344" cy="841248"/>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lang="en-US" sz="3600" b="0" kern="1200" spc="-100" baseline="0" dirty="0">
                <a:gradFill>
                  <a:gsLst>
                    <a:gs pos="0">
                      <a:schemeClr val="tx1"/>
                    </a:gs>
                    <a:gs pos="100000">
                      <a:srgbClr val="01BBBB"/>
                    </a:gs>
                  </a:gsLst>
                  <a:lin ang="2400000" scaled="0"/>
                </a:gra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Two Column</a:t>
            </a:r>
            <a:br>
              <a:rPr lang="en-US" dirty="0" smtClean="0"/>
            </a:br>
            <a:r>
              <a:rPr lang="en-US" dirty="0" smtClean="0"/>
              <a:t>Title Right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635000" indent="-228600">
              <a:buClr>
                <a:schemeClr val="accent5"/>
              </a:buClr>
              <a:buFont typeface="Arial" pitchFamily="34" charset="0"/>
              <a:buChar char="•"/>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accent1"/>
                </a:solidFill>
                <a:latin typeface="+mj-lt"/>
              </a:defRPr>
            </a:lvl1pPr>
            <a:lvl2pPr marL="635000" indent="-228600">
              <a:buClr>
                <a:schemeClr val="accent1">
                  <a:lumMod val="40000"/>
                  <a:lumOff val="60000"/>
                </a:schemeClr>
              </a:buClr>
              <a:buFont typeface="Arial" pitchFamily="34" charset="0"/>
              <a:buChar char="•"/>
              <a:defRPr>
                <a:solidFill>
                  <a:schemeClr val="accent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22"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23"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15" name="Picture 14" descr="verticalbar.png"/>
          <p:cNvPicPr>
            <a:picLocks noChangeAspect="1"/>
          </p:cNvPicPr>
          <p:nvPr/>
        </p:nvPicPr>
        <p:blipFill>
          <a:blip r:embed="rId2" cstate="print"/>
          <a:stretch>
            <a:fillRect/>
          </a:stretch>
        </p:blipFill>
        <p:spPr>
          <a:xfrm>
            <a:off x="4447858" y="777667"/>
            <a:ext cx="89319" cy="5287676"/>
          </a:xfrm>
          <a:prstGeom prst="rect">
            <a:avLst/>
          </a:prstGeom>
          <a:noFill/>
          <a:ln>
            <a:noFill/>
          </a:ln>
        </p:spPr>
      </p:pic>
      <p:sp>
        <p:nvSpPr>
          <p:cNvPr id="10" name="Rectangle 4"/>
          <p:cNvSpPr>
            <a:spLocks noChangeArrowheads="1"/>
          </p:cNvSpPr>
          <p:nvPr/>
        </p:nvSpPr>
        <p:spPr bwMode="ltGray">
          <a:xfrm>
            <a:off x="251373" y="6586246"/>
            <a:ext cx="2568027"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C0C0C0"/>
                </a:solidFill>
                <a:latin typeface="+mj-lt"/>
                <a:ea typeface="+mn-ea"/>
                <a:cs typeface="+mn-cs"/>
              </a:rPr>
              <a:t>© 2013 Cisco and/or its affiliates. All rights reserved.</a:t>
            </a:r>
            <a:endParaRPr lang="en-US" sz="600" kern="1200" dirty="0">
              <a:solidFill>
                <a:srgbClr val="C0C0C0"/>
              </a:solidFill>
              <a:latin typeface="+mj-lt"/>
              <a:ea typeface="+mn-ea"/>
              <a:cs typeface="+mn-cs"/>
            </a:endParaRPr>
          </a:p>
        </p:txBody>
      </p:sp>
    </p:spTree>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ullet_3-Column Layout No Bottom Bar">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5076" y="98375"/>
            <a:ext cx="2633472" cy="1152144"/>
          </a:xfrm>
        </p:spPr>
        <p:txBody>
          <a:bodyPr anchor="b">
            <a:noAutofit/>
          </a:bodyPr>
          <a:lstStyle>
            <a:lvl1pPr>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3" name="Rectangle 2"/>
          <p:cNvSpPr/>
          <p:nvPr/>
        </p:nvSpPr>
        <p:spPr>
          <a:xfrm flipV="1">
            <a:off x="217357" y="6355828"/>
            <a:ext cx="8694295" cy="210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 Placeholder 10"/>
          <p:cNvSpPr>
            <a:spLocks noGrp="1"/>
          </p:cNvSpPr>
          <p:nvPr>
            <p:ph type="body" sz="quarter" idx="12"/>
          </p:nvPr>
        </p:nvSpPr>
        <p:spPr>
          <a:xfrm>
            <a:off x="215900" y="98375"/>
            <a:ext cx="2670175" cy="1150939"/>
          </a:xfrm>
        </p:spPr>
        <p:txBody>
          <a:bodyPr anchor="b">
            <a:noAutofit/>
          </a:bodyPr>
          <a:lstStyle>
            <a:lvl1pPr>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10" name="Text Placeholder 10"/>
          <p:cNvSpPr>
            <a:spLocks noGrp="1"/>
          </p:cNvSpPr>
          <p:nvPr>
            <p:ph type="body" sz="quarter" idx="13"/>
          </p:nvPr>
        </p:nvSpPr>
        <p:spPr>
          <a:xfrm>
            <a:off x="3295651" y="98375"/>
            <a:ext cx="2596896" cy="1152144"/>
          </a:xfrm>
        </p:spPr>
        <p:txBody>
          <a:bodyPr anchor="b">
            <a:noAutofit/>
          </a:bodyPr>
          <a:lstStyle>
            <a:lvl1pPr>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13" name="Text Placeholder 12"/>
          <p:cNvSpPr>
            <a:spLocks noGrp="1"/>
          </p:cNvSpPr>
          <p:nvPr>
            <p:ph type="body" sz="quarter" idx="14"/>
          </p:nvPr>
        </p:nvSpPr>
        <p:spPr>
          <a:xfrm>
            <a:off x="244475" y="1600200"/>
            <a:ext cx="2622550" cy="4391025"/>
          </a:xfrm>
        </p:spPr>
        <p:txBody>
          <a:bodyPr/>
          <a:lstStyle>
            <a:lvl1pPr>
              <a:defRPr>
                <a:solidFill>
                  <a:schemeClr val="tx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600200"/>
            <a:ext cx="2593975" cy="4362450"/>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300788" y="1600200"/>
            <a:ext cx="2633662" cy="4333875"/>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verticalbar.png"/>
          <p:cNvPicPr>
            <a:picLocks noChangeAspect="1"/>
          </p:cNvPicPr>
          <p:nvPr/>
        </p:nvPicPr>
        <p:blipFill>
          <a:blip r:embed="rId2" cstate="print"/>
          <a:stretch>
            <a:fillRect/>
          </a:stretch>
        </p:blipFill>
        <p:spPr>
          <a:xfrm>
            <a:off x="3038158" y="777667"/>
            <a:ext cx="89319" cy="5287676"/>
          </a:xfrm>
          <a:prstGeom prst="rect">
            <a:avLst/>
          </a:prstGeom>
          <a:noFill/>
          <a:ln>
            <a:noFill/>
          </a:ln>
        </p:spPr>
      </p:pic>
      <p:pic>
        <p:nvPicPr>
          <p:cNvPr id="18" name="Picture 17" descr="verticalbar.png"/>
          <p:cNvPicPr>
            <a:picLocks noChangeAspect="1"/>
          </p:cNvPicPr>
          <p:nvPr/>
        </p:nvPicPr>
        <p:blipFill>
          <a:blip r:embed="rId2" cstate="print"/>
          <a:stretch>
            <a:fillRect/>
          </a:stretch>
        </p:blipFill>
        <p:spPr>
          <a:xfrm>
            <a:off x="6029008" y="777667"/>
            <a:ext cx="89319" cy="5287676"/>
          </a:xfrm>
          <a:prstGeom prst="rect">
            <a:avLst/>
          </a:prstGeom>
          <a:noFill/>
          <a:ln>
            <a:noFill/>
          </a:ln>
        </p:spPr>
      </p:pic>
    </p:spTree>
  </p:cSld>
  <p:clrMapOvr>
    <a:masterClrMapping/>
  </p:clrMapOvr>
  <p:transition>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5" name="Rectangle 4"/>
          <p:cNvSpPr/>
          <p:nvPr/>
        </p:nvSpPr>
        <p:spPr>
          <a:xfrm>
            <a:off x="0" y="6339113"/>
            <a:ext cx="9144000" cy="271894"/>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smtClean="0"/>
              <a:t>Click icon to add chart</a:t>
            </a:r>
            <a:endParaRPr lang="en-US"/>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chemeClr val="bg1">
                    <a:lumMod val="50000"/>
                  </a:schemeClr>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accent2"/>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3363" indent="-233363" algn="l" defTabSz="914400" rtl="0" eaLnBrk="1" latinLnBrk="0" hangingPunct="1">
              <a:lnSpc>
                <a:spcPct val="80000"/>
              </a:lnSpc>
              <a:spcBef>
                <a:spcPct val="0"/>
              </a:spcBef>
              <a:buClr>
                <a:schemeClr val="tx1"/>
              </a:buClr>
              <a:buFont typeface="Arial" pitchFamily="34" charset="0"/>
              <a:buChar char="“"/>
              <a:defRPr lang="en-US" sz="6000" b="0" kern="1200" spc="-2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Presentation Title Goes Here</a:t>
            </a:r>
            <a:endParaRPr lang="en-US" dirty="0"/>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8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800"/>
                                        <p:tgtEl>
                                          <p:spTgt spid="2"/>
                                        </p:tgtEl>
                                      </p:cBhvr>
                                    </p:animEffect>
                                  </p:childTnLst>
                                </p:cTn>
                              </p:par>
                              <p:par>
                                <p:cTn id="8" presetID="22" presetClass="entr" presetSubtype="4" fill="hold" grpId="0" nodeType="withEffect">
                                  <p:stCondLst>
                                    <p:cond delay="3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4" fill="hold" nodeType="withEffect">
                  <p:stCondLst>
                    <p:cond delay="300"/>
                  </p:stCondLst>
                  <p:childTnLst>
                    <p:set>
                      <p:cBhvr>
                        <p:cTn dur="1" fill="hold">
                          <p:stCondLst>
                            <p:cond delay="0"/>
                          </p:stCondLst>
                        </p:cTn>
                        <p:tgtEl>
                          <p:spTgt spid="3"/>
                        </p:tgtEl>
                        <p:attrNameLst>
                          <p:attrName>style.visibility</p:attrName>
                        </p:attrNameLst>
                      </p:cBhvr>
                      <p:to>
                        <p:strVal val="visible"/>
                      </p:to>
                    </p:set>
                    <p:animEffect transition="in" filter="wipe(down)">
                      <p:cBhvr>
                        <p:cTn dur="400"/>
                        <p:tgtEl>
                          <p:spTgt spid="3"/>
                        </p:tgtEl>
                      </p:cBhvr>
                    </p:animEffect>
                  </p:childTnLst>
                </p:cTn>
              </p:par>
            </p:tnLst>
          </p:tmpl>
        </p:tmplLst>
      </p:bldP>
      <p:bldP spid="2"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3" name="Rectangle 2"/>
          <p:cNvSpPr/>
          <p:nvPr/>
        </p:nvSpPr>
        <p:spPr>
          <a:xfrm flipV="1">
            <a:off x="217357" y="6355828"/>
            <a:ext cx="8694295" cy="210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5400" b="0" kern="1200" spc="-200"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310896"/>
            <a:ext cx="3895344" cy="6208776"/>
          </a:xfrm>
        </p:spPr>
        <p:txBody>
          <a:bodyPr anchor="ctr" anchorCtr="0">
            <a:normAutofit/>
          </a:bodyPr>
          <a:lstStyle>
            <a:lvl1pPr>
              <a:defRPr sz="2000" baseline="0">
                <a:solidFill>
                  <a:schemeClr val="tx1"/>
                </a:solidFill>
                <a:latin typeface="+mj-lt"/>
              </a:defRPr>
            </a:lvl1pPr>
            <a:lvl2pPr>
              <a:defRPr sz="2000"/>
            </a:lvl2pPr>
            <a:lvl3pPr>
              <a:defRPr sz="2000"/>
            </a:lvl3pPr>
            <a:lvl4pPr>
              <a:defRPr sz="2000"/>
            </a:lvl4pPr>
            <a:lvl5pPr>
              <a:defRPr sz="2000"/>
            </a:lvl5pPr>
          </a:lstStyle>
          <a:p>
            <a:pPr lvl="0"/>
            <a:r>
              <a:rPr lang="en-US" dirty="0" smtClean="0"/>
              <a:t>Tell your story here</a:t>
            </a:r>
            <a:endParaRPr lang="en-US" dirty="0"/>
          </a:p>
        </p:txBody>
      </p:sp>
      <p:pic>
        <p:nvPicPr>
          <p:cNvPr id="12" name="Picture 11" descr="verticalbar.png"/>
          <p:cNvPicPr>
            <a:picLocks noChangeAspect="1"/>
          </p:cNvPicPr>
          <p:nvPr/>
        </p:nvPicPr>
        <p:blipFill>
          <a:blip r:embed="rId2" cstate="print"/>
          <a:stretch>
            <a:fillRect/>
          </a:stretch>
        </p:blipFill>
        <p:spPr>
          <a:xfrm>
            <a:off x="4441927" y="777667"/>
            <a:ext cx="89319" cy="5287676"/>
          </a:xfrm>
          <a:prstGeom prst="rect">
            <a:avLst/>
          </a:prstGeom>
          <a:noFill/>
          <a:ln>
            <a:noFill/>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par>
                                <p:cTn id="11" presetID="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000" fill="hold"/>
                                        <p:tgtEl>
                                          <p:spTgt spid="12"/>
                                        </p:tgtEl>
                                        <p:attrNameLst>
                                          <p:attrName>ppt_x</p:attrName>
                                        </p:attrNameLst>
                                      </p:cBhvr>
                                      <p:tavLst>
                                        <p:tav tm="0">
                                          <p:val>
                                            <p:strVal val="0-#ppt_w/2"/>
                                          </p:val>
                                        </p:tav>
                                        <p:tav tm="100000">
                                          <p:val>
                                            <p:strVal val="#ppt_x"/>
                                          </p:val>
                                        </p:tav>
                                      </p:tavLst>
                                    </p:anim>
                                    <p:anim calcmode="lin" valueType="num">
                                      <p:cBhvr additive="base">
                                        <p:cTn id="14"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grpSp>
        <p:nvGrpSpPr>
          <p:cNvPr id="4" name="Group 38"/>
          <p:cNvGrpSpPr/>
          <p:nvPr/>
        </p:nvGrpSpPr>
        <p:grpSpPr>
          <a:xfrm>
            <a:off x="341313" y="311150"/>
            <a:ext cx="908367" cy="480227"/>
            <a:chOff x="609600" y="528537"/>
            <a:chExt cx="1444734" cy="763789"/>
          </a:xfrm>
          <a:gradFill flip="none" rotWithShape="1">
            <a:gsLst>
              <a:gs pos="11000">
                <a:schemeClr val="accent2"/>
              </a:gs>
              <a:gs pos="100000">
                <a:schemeClr val="accent5"/>
              </a:gs>
            </a:gsLst>
            <a:lin ang="2700000" scaled="1"/>
            <a:tileRect/>
          </a:gradFill>
        </p:grpSpPr>
        <p:sp>
          <p:nvSpPr>
            <p:cNvPr id="10" name="Rectangle 9"/>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latin typeface="+mj-lt"/>
              </a:endParaRPr>
            </a:p>
          </p:txBody>
        </p:sp>
        <p:sp>
          <p:nvSpPr>
            <p:cNvPr id="11" name="Freeform 1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12" name="Freeform 1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13" name="Freeform 1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14" name="Freeform 13"/>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15" name="Freeform 14"/>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16" name="Freeform 15"/>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17" name="Freeform 16"/>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18" name="Freeform 17"/>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19" name="Freeform 18"/>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20" name="Freeform 19"/>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21" name="Freeform 20"/>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22" name="Freeform 21"/>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23" name="Freeform 22"/>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200"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sp>
        <p:nvSpPr>
          <p:cNvPr id="30" name="Rectangle 29"/>
          <p:cNvSpPr/>
          <p:nvPr/>
        </p:nvSpPr>
        <p:spPr>
          <a:xfrm>
            <a:off x="-12700" y="6141720"/>
            <a:ext cx="9156700" cy="71627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17"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9" name="Rounded Rectangle 8"/>
          <p:cNvSpPr/>
          <p:nvPr/>
        </p:nvSpPr>
        <p:spPr>
          <a:xfrm>
            <a:off x="1823499" y="-3578087"/>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Rounded Rectangle 9"/>
          <p:cNvSpPr/>
          <p:nvPr/>
        </p:nvSpPr>
        <p:spPr>
          <a:xfrm>
            <a:off x="0" y="-645215"/>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Rounded Rectangle 10"/>
          <p:cNvSpPr/>
          <p:nvPr/>
        </p:nvSpPr>
        <p:spPr>
          <a:xfrm rot="10800000">
            <a:off x="1013791" y="-64521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j-lt"/>
              <a:ea typeface="+mn-ea"/>
              <a:cs typeface="+mn-cs"/>
            </a:endParaRPr>
          </a:p>
        </p:txBody>
      </p:sp>
      <p:sp>
        <p:nvSpPr>
          <p:cNvPr id="12" name="Rounded Rectangle 11"/>
          <p:cNvSpPr/>
          <p:nvPr/>
        </p:nvSpPr>
        <p:spPr>
          <a:xfrm>
            <a:off x="6375620" y="1711187"/>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Rounded Rectangle 12"/>
          <p:cNvSpPr/>
          <p:nvPr/>
        </p:nvSpPr>
        <p:spPr>
          <a:xfrm>
            <a:off x="8105451" y="834887"/>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4" name="Rounded Rectangle 13"/>
          <p:cNvSpPr/>
          <p:nvPr/>
        </p:nvSpPr>
        <p:spPr>
          <a:xfrm rot="10800000">
            <a:off x="3036073" y="-3377648"/>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a:xfrm>
            <a:off x="237744" y="484632"/>
            <a:ext cx="8755128" cy="4372131"/>
          </a:xfrm>
        </p:spPr>
        <p:txBody>
          <a:bodyPr anchor="b" anchorCtr="0"/>
          <a:lstStyle>
            <a:lvl1pPr marL="174625" indent="-174625">
              <a:buFont typeface="Arial" pitchFamily="34" charset="0"/>
              <a:buChar char="“"/>
              <a:defRPr sz="5400" spc="-200" baseline="0">
                <a:solidFill>
                  <a:schemeClr val="bg1"/>
                </a:solidFill>
                <a:latin typeface="+mj-lt"/>
              </a:defRPr>
            </a:lvl1pPr>
          </a:lstStyle>
          <a:p>
            <a:r>
              <a:rPr lang="en-US" smtClean="0"/>
              <a:t>Click to edit Master title style</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29" name="Rectangle 7"/>
          <p:cNvSpPr>
            <a:spLocks noChangeArrowheads="1"/>
          </p:cNvSpPr>
          <p:nvPr/>
        </p:nvSpPr>
        <p:spPr bwMode="ltGray">
          <a:xfrm>
            <a:off x="8649163" y="6580409"/>
            <a:ext cx="260791" cy="175257"/>
          </a:xfrm>
          <a:prstGeom prst="rect">
            <a:avLst/>
          </a:prstGeom>
          <a:noFill/>
          <a:ln w="9525" algn="ctr">
            <a:noFill/>
            <a:miter lim="800000"/>
            <a:headEnd/>
            <a:tailEnd/>
          </a:ln>
          <a:effectLst/>
        </p:spPr>
        <p:txBody>
          <a:bodyPr wrap="squar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
        <p:nvSpPr>
          <p:cNvPr id="19"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20" name="Rectangle 7"/>
          <p:cNvSpPr>
            <a:spLocks noChangeArrowheads="1"/>
          </p:cNvSpPr>
          <p:nvPr/>
        </p:nvSpPr>
        <p:spPr bwMode="ltGray">
          <a:xfrm>
            <a:off x="8649163" y="6580409"/>
            <a:ext cx="260791" cy="175257"/>
          </a:xfrm>
          <a:prstGeom prst="rect">
            <a:avLst/>
          </a:prstGeom>
          <a:noFill/>
          <a:ln w="9525" algn="ctr">
            <a:noFill/>
            <a:miter lim="800000"/>
            <a:headEnd/>
            <a:tailEnd/>
          </a:ln>
          <a:effectLst/>
        </p:spPr>
        <p:txBody>
          <a:bodyPr wrap="squar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
        <p:nvSpPr>
          <p:cNvPr id="7" name="Text Placeholder 4"/>
          <p:cNvSpPr>
            <a:spLocks noGrp="1"/>
          </p:cNvSpPr>
          <p:nvPr>
            <p:ph type="body" sz="quarter" idx="11" hasCustomPrompt="1"/>
          </p:nvPr>
        </p:nvSpPr>
        <p:spPr>
          <a:xfrm>
            <a:off x="42976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000" fill="hold"/>
                                        <p:tgtEl>
                                          <p:spTgt spid="10"/>
                                        </p:tgtEl>
                                        <p:attrNameLst>
                                          <p:attrName>ppt_x</p:attrName>
                                        </p:attrNameLst>
                                      </p:cBhvr>
                                      <p:tavLst>
                                        <p:tav tm="0">
                                          <p:val>
                                            <p:strVal val="#ppt_x"/>
                                          </p:val>
                                        </p:tav>
                                        <p:tav tm="100000">
                                          <p:val>
                                            <p:strVal val="#ppt_x"/>
                                          </p:val>
                                        </p:tav>
                                      </p:tavLst>
                                    </p:anim>
                                    <p:anim calcmode="lin" valueType="num">
                                      <p:cBhvr additive="base">
                                        <p:cTn id="8" dur="2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2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0" fill="hold"/>
                                        <p:tgtEl>
                                          <p:spTgt spid="9"/>
                                        </p:tgtEl>
                                        <p:attrNameLst>
                                          <p:attrName>ppt_x</p:attrName>
                                        </p:attrNameLst>
                                      </p:cBhvr>
                                      <p:tavLst>
                                        <p:tav tm="0">
                                          <p:val>
                                            <p:strVal val="#ppt_x"/>
                                          </p:val>
                                        </p:tav>
                                        <p:tav tm="100000">
                                          <p:val>
                                            <p:strVal val="#ppt_x"/>
                                          </p:val>
                                        </p:tav>
                                      </p:tavLst>
                                    </p:anim>
                                    <p:anim calcmode="lin" valueType="num">
                                      <p:cBhvr additive="base">
                                        <p:cTn id="12" dur="2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1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9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2000" fill="hold"/>
                                        <p:tgtEl>
                                          <p:spTgt spid="14"/>
                                        </p:tgtEl>
                                        <p:attrNameLst>
                                          <p:attrName>ppt_x</p:attrName>
                                        </p:attrNameLst>
                                      </p:cBhvr>
                                      <p:tavLst>
                                        <p:tav tm="0">
                                          <p:val>
                                            <p:strVal val="#ppt_x"/>
                                          </p:val>
                                        </p:tav>
                                        <p:tav tm="100000">
                                          <p:val>
                                            <p:strVal val="#ppt_x"/>
                                          </p:val>
                                        </p:tav>
                                      </p:tavLst>
                                    </p:anim>
                                    <p:anim calcmode="lin" valueType="num">
                                      <p:cBhvr additive="base">
                                        <p:cTn id="20" dur="2000" fill="hold"/>
                                        <p:tgtEl>
                                          <p:spTgt spid="14"/>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9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2000" fill="hold"/>
                                        <p:tgtEl>
                                          <p:spTgt spid="12"/>
                                        </p:tgtEl>
                                        <p:attrNameLst>
                                          <p:attrName>ppt_x</p:attrName>
                                        </p:attrNameLst>
                                      </p:cBhvr>
                                      <p:tavLst>
                                        <p:tav tm="0">
                                          <p:val>
                                            <p:strVal val="#ppt_x"/>
                                          </p:val>
                                        </p:tav>
                                        <p:tav tm="100000">
                                          <p:val>
                                            <p:strVal val="#ppt_x"/>
                                          </p:val>
                                        </p:tav>
                                      </p:tavLst>
                                    </p:anim>
                                    <p:anim calcmode="lin" valueType="num">
                                      <p:cBhvr additive="base">
                                        <p:cTn id="24" dur="20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5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1100" fill="hold"/>
                                        <p:tgtEl>
                                          <p:spTgt spid="13"/>
                                        </p:tgtEl>
                                        <p:attrNameLst>
                                          <p:attrName>ppt_x</p:attrName>
                                        </p:attrNameLst>
                                      </p:cBhvr>
                                      <p:tavLst>
                                        <p:tav tm="0">
                                          <p:val>
                                            <p:strVal val="#ppt_x"/>
                                          </p:val>
                                        </p:tav>
                                        <p:tav tm="100000">
                                          <p:val>
                                            <p:strVal val="#ppt_x"/>
                                          </p:val>
                                        </p:tav>
                                      </p:tavLst>
                                    </p:anim>
                                    <p:anim calcmode="lin" valueType="num">
                                      <p:cBhvr additive="base">
                                        <p:cTn id="28" dur="1100" fill="hold"/>
                                        <p:tgtEl>
                                          <p:spTgt spid="13"/>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150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1000"/>
                                        <p:tgtEl>
                                          <p:spTgt spid="7">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2" grpId="0"/>
      <p:bldP spid="7" grpId="0" build="p">
        <p:tmplLst>
          <p:tmpl lvl="1">
            <p:tnLst>
              <p:par>
                <p:cTn presetID="10" presetClass="entr" presetSubtype="0" fill="hold" nodeType="withEffect">
                  <p:stCondLst>
                    <p:cond delay="200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animated bar_static">
    <p:spTree>
      <p:nvGrpSpPr>
        <p:cNvPr id="1" name=""/>
        <p:cNvGrpSpPr/>
        <p:nvPr/>
      </p:nvGrpSpPr>
      <p:grpSpPr>
        <a:xfrm>
          <a:off x="0" y="0"/>
          <a:ext cx="0" cy="0"/>
          <a:chOff x="0" y="0"/>
          <a:chExt cx="0" cy="0"/>
        </a:xfrm>
      </p:grpSpPr>
      <p:pic>
        <p:nvPicPr>
          <p:cNvPr id="51" name="Picture 50" descr="bottom bar.jpg"/>
          <p:cNvPicPr>
            <a:picLocks noChangeAspect="1"/>
          </p:cNvPicPr>
          <p:nvPr/>
        </p:nvPicPr>
        <p:blipFill>
          <a:blip r:embed="rId2" cstate="print"/>
          <a:stretch>
            <a:fillRect/>
          </a:stretch>
        </p:blipFill>
        <p:spPr>
          <a:xfrm>
            <a:off x="333375" y="6374862"/>
            <a:ext cx="8477250" cy="171450"/>
          </a:xfrm>
          <a:prstGeom prst="rect">
            <a:avLst/>
          </a:prstGeom>
        </p:spPr>
      </p:pic>
      <p:pic>
        <p:nvPicPr>
          <p:cNvPr id="43" name="Picture 42" descr="bottom bar.jpg"/>
          <p:cNvPicPr>
            <a:picLocks noChangeAspect="1"/>
          </p:cNvPicPr>
          <p:nvPr/>
        </p:nvPicPr>
        <p:blipFill>
          <a:blip r:embed="rId2" cstate="print"/>
          <a:stretch>
            <a:fillRect/>
          </a:stretch>
        </p:blipFill>
        <p:spPr>
          <a:xfrm>
            <a:off x="333375" y="6374862"/>
            <a:ext cx="8477250" cy="171450"/>
          </a:xfrm>
          <a:prstGeom prst="rect">
            <a:avLst/>
          </a:prstGeom>
        </p:spPr>
      </p:pic>
      <p:sp>
        <p:nvSpPr>
          <p:cNvPr id="47" name="Rectangle 46"/>
          <p:cNvSpPr/>
          <p:nvPr/>
        </p:nvSpPr>
        <p:spPr>
          <a:xfrm>
            <a:off x="3405352" y="5562600"/>
            <a:ext cx="599089" cy="11456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Rectangle 45"/>
          <p:cNvSpPr/>
          <p:nvPr/>
        </p:nvSpPr>
        <p:spPr>
          <a:xfrm>
            <a:off x="1460939" y="5638800"/>
            <a:ext cx="472965" cy="1145627"/>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Rectangle 44"/>
          <p:cNvSpPr/>
          <p:nvPr/>
        </p:nvSpPr>
        <p:spPr>
          <a:xfrm>
            <a:off x="4771697" y="5562600"/>
            <a:ext cx="472965" cy="1145627"/>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Rounded Rectangle 32"/>
          <p:cNvSpPr/>
          <p:nvPr/>
        </p:nvSpPr>
        <p:spPr>
          <a:xfrm rot="10800000" flipH="1">
            <a:off x="2856506" y="831272"/>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Rounded Rectangle 27"/>
          <p:cNvSpPr/>
          <p:nvPr/>
        </p:nvSpPr>
        <p:spPr>
          <a:xfrm rot="10800000" flipH="1">
            <a:off x="821966" y="471678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9" name="Rounded Rectangle 28"/>
          <p:cNvSpPr/>
          <p:nvPr/>
        </p:nvSpPr>
        <p:spPr>
          <a:xfrm rot="10800000" flipH="1">
            <a:off x="13325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36" name="Rounded Rectangle 35"/>
          <p:cNvSpPr/>
          <p:nvPr/>
        </p:nvSpPr>
        <p:spPr>
          <a:xfrm rot="10800000" flipH="1">
            <a:off x="4920834" y="1025236"/>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Rounded Rectangle 36"/>
          <p:cNvSpPr/>
          <p:nvPr/>
        </p:nvSpPr>
        <p:spPr>
          <a:xfrm rot="10800000" flipH="1">
            <a:off x="539188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Rounded Rectangle 40"/>
          <p:cNvSpPr/>
          <p:nvPr/>
        </p:nvSpPr>
        <p:spPr>
          <a:xfrm rot="10800000" flipH="1">
            <a:off x="816224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Rounded Rectangle 41"/>
          <p:cNvSpPr/>
          <p:nvPr/>
        </p:nvSpPr>
        <p:spPr>
          <a:xfrm rot="10800000" flipH="1">
            <a:off x="37709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5" name="Rectangle 84"/>
          <p:cNvSpPr/>
          <p:nvPr/>
        </p:nvSpPr>
        <p:spPr>
          <a:xfrm>
            <a:off x="14992" y="0"/>
            <a:ext cx="9129008"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ectangle 43"/>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600" dirty="0" smtClean="0">
                <a:solidFill>
                  <a:srgbClr val="C0C0C0"/>
                </a:solidFill>
                <a:latin typeface="+mj-lt"/>
              </a:rPr>
              <a:t>© 2013 Cisco and/or its affiliates. All rights reserved.</a:t>
            </a:r>
            <a:endParaRPr lang="en-US" sz="600" dirty="0">
              <a:solidFill>
                <a:srgbClr val="C0C0C0"/>
              </a:solidFill>
              <a:latin typeface="+mj-lt"/>
            </a:endParaRPr>
          </a:p>
        </p:txBody>
      </p:sp>
      <p:sp>
        <p:nvSpPr>
          <p:cNvPr id="54"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55"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01" name="Rectangle 100"/>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2"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600" dirty="0" smtClean="0">
                <a:solidFill>
                  <a:srgbClr val="C0C0C0"/>
                </a:solidFill>
                <a:latin typeface="+mj-lt"/>
              </a:rPr>
              <a:t>© 2013 Cisco and/or its affiliates. All rights reserved.</a:t>
            </a:r>
            <a:endParaRPr lang="en-US" sz="600" dirty="0">
              <a:solidFill>
                <a:srgbClr val="C0C0C0"/>
              </a:solidFill>
              <a:latin typeface="+mj-lt"/>
            </a:endParaRPr>
          </a:p>
        </p:txBody>
      </p:sp>
      <p:sp>
        <p:nvSpPr>
          <p:cNvPr id="103"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04"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48" name="Subtitle 2"/>
          <p:cNvSpPr>
            <a:spLocks noGrp="1"/>
          </p:cNvSpPr>
          <p:nvPr>
            <p:ph type="subTitle" idx="1" hasCustomPrompt="1"/>
          </p:nvPr>
        </p:nvSpPr>
        <p:spPr>
          <a:xfrm>
            <a:off x="236383" y="4464066"/>
            <a:ext cx="8112126" cy="384175"/>
          </a:xfrm>
        </p:spPr>
        <p:txBody>
          <a:bodyPr>
            <a:normAutofit/>
          </a:bodyPr>
          <a:lstStyle>
            <a:lvl1pPr marL="0" indent="0" algn="l">
              <a:buNone/>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ct val="90000"/>
              </a:lnSpc>
              <a:spcBef>
                <a:spcPct val="0"/>
              </a:spcBef>
              <a:buNone/>
              <a:defRPr lang="en-US" sz="6000" b="0" kern="1200" spc="-20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109" name="Rectangle 108"/>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0"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600" dirty="0" smtClean="0">
                <a:solidFill>
                  <a:srgbClr val="C0C0C0"/>
                </a:solidFill>
                <a:latin typeface="+mj-lt"/>
              </a:rPr>
              <a:t>© 2013 Cisco and/or its affiliates. All rights reserved.</a:t>
            </a:r>
            <a:endParaRPr lang="en-US" sz="600" dirty="0">
              <a:solidFill>
                <a:srgbClr val="C0C0C0"/>
              </a:solidFill>
              <a:latin typeface="+mj-lt"/>
            </a:endParaRPr>
          </a:p>
        </p:txBody>
      </p:sp>
      <p:sp>
        <p:nvSpPr>
          <p:cNvPr id="111"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12"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grpSp>
        <p:nvGrpSpPr>
          <p:cNvPr id="2" name="Group 67"/>
          <p:cNvGrpSpPr/>
          <p:nvPr/>
        </p:nvGrpSpPr>
        <p:grpSpPr>
          <a:xfrm>
            <a:off x="341314" y="311151"/>
            <a:ext cx="829170" cy="438358"/>
            <a:chOff x="609600" y="528537"/>
            <a:chExt cx="1444734" cy="763789"/>
          </a:xfrm>
          <a:gradFill flip="none" rotWithShape="1">
            <a:gsLst>
              <a:gs pos="11000">
                <a:schemeClr val="accent2"/>
              </a:gs>
              <a:gs pos="100000">
                <a:schemeClr val="accent5"/>
              </a:gs>
            </a:gsLst>
            <a:lin ang="2700000" scaled="1"/>
            <a:tileRect/>
          </a:gradFill>
        </p:grpSpPr>
        <p:sp>
          <p:nvSpPr>
            <p:cNvPr id="69" name="Rectangle 68"/>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latin typeface="+mj-lt"/>
              </a:endParaRPr>
            </a:p>
          </p:txBody>
        </p:sp>
        <p:sp>
          <p:nvSpPr>
            <p:cNvPr id="70" name="Freeform 69"/>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71" name="Freeform 70"/>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72" name="Freeform 71"/>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73" name="Freeform 72"/>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74" name="Freeform 73"/>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75" name="Freeform 74"/>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76" name="Freeform 75"/>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77" name="Freeform 76"/>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8" name="Freeform 77"/>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79" name="Freeform 78"/>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0" name="Freeform 79"/>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81" name="Freeform 80"/>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2" name="Freeform 81"/>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57" name="Rectangle 56"/>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60"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56"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2013 Cisco and/or its affiliates. All rights reserved.</a:t>
            </a:r>
            <a:endParaRPr lang="en-US" sz="600" dirty="0">
              <a:solidFill>
                <a:srgbClr val="C0C0C0"/>
              </a:solidFill>
              <a:latin typeface="+mj-lt"/>
            </a:endParaRPr>
          </a:p>
        </p:txBody>
      </p:sp>
      <p:sp>
        <p:nvSpPr>
          <p:cNvPr id="52" name="Rounded Rectangle 51"/>
          <p:cNvSpPr/>
          <p:nvPr userDrawn="1"/>
        </p:nvSpPr>
        <p:spPr>
          <a:xfrm rot="10800000" flipH="1">
            <a:off x="821966" y="471678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8" name="Rounded Rectangle 57"/>
          <p:cNvSpPr/>
          <p:nvPr userDrawn="1"/>
        </p:nvSpPr>
        <p:spPr>
          <a:xfrm rot="10800000" flipH="1">
            <a:off x="13325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1" name="Rectangle 60"/>
          <p:cNvSpPr/>
          <p:nvPr userDrawn="1"/>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2"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63" name="Rectangle 7"/>
          <p:cNvSpPr>
            <a:spLocks noChangeArrowheads="1"/>
          </p:cNvSpPr>
          <p:nvPr userDrawn="1"/>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64"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2013 Cisco and/or its affiliates. All rights reserved.</a:t>
            </a:r>
            <a:endParaRPr lang="en-US" sz="600" dirty="0">
              <a:solidFill>
                <a:srgbClr val="C0C0C0"/>
              </a:solidFill>
              <a:latin typeface="+mj-lt"/>
            </a:endParaRPr>
          </a:p>
        </p:txBody>
      </p:sp>
      <p:grpSp>
        <p:nvGrpSpPr>
          <p:cNvPr id="65" name="Group 67"/>
          <p:cNvGrpSpPr/>
          <p:nvPr userDrawn="1"/>
        </p:nvGrpSpPr>
        <p:grpSpPr>
          <a:xfrm>
            <a:off x="341314" y="311151"/>
            <a:ext cx="829170" cy="438358"/>
            <a:chOff x="609600" y="528537"/>
            <a:chExt cx="1444734" cy="763789"/>
          </a:xfrm>
          <a:gradFill flip="none" rotWithShape="1">
            <a:gsLst>
              <a:gs pos="11000">
                <a:srgbClr val="6DB344"/>
              </a:gs>
              <a:gs pos="100000">
                <a:srgbClr val="B7D333"/>
              </a:gs>
            </a:gsLst>
            <a:lin ang="2700000" scaled="1"/>
            <a:tileRect/>
          </a:gradFill>
        </p:grpSpPr>
        <p:sp>
          <p:nvSpPr>
            <p:cNvPr id="66" name="Rectangle 65"/>
            <p:cNvSpPr>
              <a:spLocks noChangeArrowheads="1"/>
            </p:cNvSpPr>
            <p:nvPr/>
          </p:nvSpPr>
          <p:spPr bwMode="black">
            <a:xfrm>
              <a:off x="1016578" y="1035681"/>
              <a:ext cx="65914" cy="249730"/>
            </a:xfrm>
            <a:prstGeom prst="rect">
              <a:avLst/>
            </a:prstGeom>
            <a:grpFill/>
            <a:ln w="9525">
              <a:noFill/>
              <a:miter lim="800000"/>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67" name="Freeform 66"/>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68" name="Freeform 67"/>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83" name="Freeform 8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84" name="Freeform 83"/>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86" name="Freeform 85"/>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87" name="Freeform 86"/>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88" name="Freeform 87"/>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89" name="Freeform 88"/>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90" name="Freeform 89"/>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91" name="Freeform 90"/>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92" name="Freeform 91"/>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93" name="Freeform 92"/>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94" name="Freeform 93"/>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grpSp>
    </p:spTree>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chemeClr val="bg2"/>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978729"/>
          </a:xfrm>
        </p:spPr>
        <p:txBody>
          <a:bodyPr anchor="t">
            <a:spAutoFit/>
          </a:bodyPr>
          <a:lstStyle>
            <a:lvl1pPr>
              <a:defRPr>
                <a:solidFill>
                  <a:schemeClr val="bg1"/>
                </a:solidFill>
                <a:latin typeface="+mj-lt"/>
              </a:defRPr>
            </a:lvl1pPr>
          </a:lstStyle>
          <a:p>
            <a:r>
              <a:rPr lang="en-US" smtClean="0"/>
              <a:t>Click to edit Master title style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Picture Placeholder 4"/>
          <p:cNvSpPr>
            <a:spLocks noGrp="1"/>
          </p:cNvSpPr>
          <p:nvPr>
            <p:ph type="pic" sz="quarter" idx="10" hasCustomPrompt="1"/>
          </p:nvPr>
        </p:nvSpPr>
        <p:spPr>
          <a:xfrm>
            <a:off x="333375" y="310896"/>
            <a:ext cx="8474869" cy="6054185"/>
          </a:xfrm>
          <a:ln>
            <a:solidFill>
              <a:schemeClr val="bg2"/>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pic>
        <p:nvPicPr>
          <p:cNvPr id="3" name="Picture 2" descr="bottom bar.jpg"/>
          <p:cNvPicPr>
            <a:picLocks noChangeAspect="1"/>
          </p:cNvPicPr>
          <p:nvPr/>
        </p:nvPicPr>
        <p:blipFill>
          <a:blip r:embed="rId2" cstate="print"/>
          <a:stretch>
            <a:fillRect/>
          </a:stretch>
        </p:blipFill>
        <p:spPr>
          <a:xfrm>
            <a:off x="333375" y="6374862"/>
            <a:ext cx="8477250" cy="171450"/>
          </a:xfrm>
          <a:prstGeom prst="rect">
            <a:avLst/>
          </a:prstGeom>
        </p:spPr>
      </p:pic>
      <p:sp>
        <p:nvSpPr>
          <p:cNvPr id="11"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C0C0C0"/>
                </a:solidFill>
                <a:latin typeface="+mj-lt"/>
                <a:ea typeface="+mn-ea"/>
                <a:cs typeface="+mn-cs"/>
              </a:rPr>
              <a:t>Cisco Confidential</a:t>
            </a:r>
          </a:p>
        </p:txBody>
      </p:sp>
      <p:sp>
        <p:nvSpPr>
          <p:cNvPr id="12"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n-lt"/>
              </a:rPr>
              <a:pPr algn="r" defTabSz="814388">
                <a:lnSpc>
                  <a:spcPct val="100000"/>
                </a:lnSpc>
              </a:pPr>
              <a:t>‹#›</a:t>
            </a:fld>
            <a:endParaRPr lang="en-US" sz="600" dirty="0">
              <a:solidFill>
                <a:srgbClr val="C0C0C0"/>
              </a:solidFill>
              <a:latin typeface="+mn-lt"/>
            </a:endParaRPr>
          </a:p>
        </p:txBody>
      </p:sp>
      <p:sp>
        <p:nvSpPr>
          <p:cNvPr id="8"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2013 Cisco and/or its affiliates. All rights reserved.</a:t>
            </a:r>
            <a:endParaRPr lang="en-US" sz="600" dirty="0">
              <a:solidFill>
                <a:srgbClr val="C0C0C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22" name="Rectangle 21"/>
          <p:cNvSpPr/>
          <p:nvPr/>
        </p:nvSpPr>
        <p:spPr>
          <a:xfrm>
            <a:off x="0" y="0"/>
            <a:ext cx="9144000" cy="6858000"/>
          </a:xfrm>
          <a:prstGeom prst="rect">
            <a:avLst/>
          </a:prstGeom>
          <a:blipFill dpi="0" rotWithShape="1">
            <a:blip r:embed="rId3" cstate="print">
              <a:alphaModFix amt="2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2" name="Group 3"/>
          <p:cNvGrpSpPr/>
          <p:nvPr/>
        </p:nvGrpSpPr>
        <p:grpSpPr>
          <a:xfrm>
            <a:off x="341314" y="6124575"/>
            <a:ext cx="787133" cy="416134"/>
            <a:chOff x="609600" y="528537"/>
            <a:chExt cx="1444734" cy="763789"/>
          </a:xfrm>
          <a:solidFill>
            <a:schemeClr val="bg1"/>
          </a:solidFill>
        </p:grpSpPr>
        <p:sp>
          <p:nvSpPr>
            <p:cNvPr id="40" name="Rectangle 39"/>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latin typeface="+mj-lt"/>
              </a:endParaRPr>
            </a:p>
          </p:txBody>
        </p:sp>
        <p:sp>
          <p:nvSpPr>
            <p:cNvPr id="41" name="Freeform 4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42" name="Freeform 4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43" name="Freeform 4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44" name="Freeform 43"/>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45" name="Freeform 44"/>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46" name="Freeform 45"/>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47" name="Freeform 46"/>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48" name="Freeform 47"/>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49" name="Freeform 48"/>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50" name="Freeform 49"/>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51" name="Freeform 50"/>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52" name="Freeform 51"/>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53" name="Freeform 52"/>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21" name="Media Placeholder 20"/>
          <p:cNvSpPr>
            <a:spLocks noGrp="1"/>
          </p:cNvSpPr>
          <p:nvPr>
            <p:ph type="media" sz="quarter" idx="10" hasCustomPrompt="1"/>
          </p:nvPr>
        </p:nvSpPr>
        <p:spPr>
          <a:xfrm>
            <a:off x="2845150" y="778669"/>
            <a:ext cx="5971032" cy="4425696"/>
          </a:xfrm>
          <a:solidFill>
            <a:schemeClr val="tx1">
              <a:lumMod val="50000"/>
            </a:schemeClr>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C0C0C0"/>
                </a:solidFill>
                <a:latin typeface="+mj-lt"/>
                <a:ea typeface="+mn-ea"/>
                <a:cs typeface="+mn-cs"/>
              </a:rPr>
              <a:t>Cisco Confidential</a:t>
            </a:r>
          </a:p>
        </p:txBody>
      </p:sp>
      <p:sp>
        <p:nvSpPr>
          <p:cNvPr id="4"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5"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2013 Cisco and/or its affiliates. All rights reserved.</a:t>
            </a:r>
            <a:endParaRPr lang="en-US" sz="600" dirty="0">
              <a:solidFill>
                <a:srgbClr val="C0C0C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losing Slide_gree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1"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700"/>
                                        <p:tgtEl>
                                          <p:spTgt spid="25"/>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700"/>
                                        <p:tgtEl>
                                          <p:spTgt spid="27"/>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700"/>
                                        <p:tgtEl>
                                          <p:spTgt spid="29"/>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700"/>
                                        <p:tgtEl>
                                          <p:spTgt spid="31"/>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700"/>
                                        <p:tgtEl>
                                          <p:spTgt spid="33"/>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700"/>
                                        <p:tgtEl>
                                          <p:spTgt spid="26"/>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700"/>
                                        <p:tgtEl>
                                          <p:spTgt spid="28"/>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700"/>
                                        <p:tgtEl>
                                          <p:spTgt spid="30"/>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700"/>
                                        <p:tgtEl>
                                          <p:spTgt spid="32"/>
                                        </p:tgtEl>
                                      </p:cBhvr>
                                    </p:animEffect>
                                  </p:childTnLst>
                                </p:cTn>
                              </p:par>
                              <p:par>
                                <p:cTn id="36" presetID="42" presetClass="path" presetSubtype="0" accel="50000" decel="50000" fill="hold" grpId="0" nodeType="withEffect">
                                  <p:stCondLst>
                                    <p:cond delay="0"/>
                                  </p:stCondLst>
                                  <p:childTnLst>
                                    <p:animMotion origin="layout" path="M -5.55556E-7 -1.91391E-6 L -5.55556E-7 0.02314 " pathEditMode="relative" rAng="0" ptsTypes="AA">
                                      <p:cBhvr>
                                        <p:cTn id="37" dur="700" spd="-100000" fill="hold"/>
                                        <p:tgtEl>
                                          <p:spTgt spid="25"/>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27"/>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0 -1.91391E-6 L 0 0.02314 " pathEditMode="relative" rAng="0" ptsTypes="AA">
                                      <p:cBhvr>
                                        <p:cTn id="41" dur="700" spd="-100000" fill="hold"/>
                                        <p:tgtEl>
                                          <p:spTgt spid="29"/>
                                        </p:tgtEl>
                                        <p:attrNameLst>
                                          <p:attrName>ppt_x</p:attrName>
                                          <p:attrName>ppt_y</p:attrName>
                                        </p:attrNameLst>
                                      </p:cBhvr>
                                      <p:rCtr x="0" y="12"/>
                                    </p:animMotion>
                                  </p:childTnLst>
                                </p:cTn>
                              </p:par>
                              <p:par>
                                <p:cTn id="42" presetID="42" presetClass="path" presetSubtype="0" accel="50000" decel="50000" fill="hold" grpId="0" nodeType="withEffect">
                                  <p:stCondLst>
                                    <p:cond delay="0"/>
                                  </p:stCondLst>
                                  <p:childTnLst>
                                    <p:animMotion origin="layout" path="M -4.72222E-6 -1.93242E-6 L -4.72222E-6 0.02962 " pathEditMode="relative" rAng="0" ptsTypes="AA">
                                      <p:cBhvr>
                                        <p:cTn id="43" dur="700" spd="-100000" fill="hold"/>
                                        <p:tgtEl>
                                          <p:spTgt spid="31"/>
                                        </p:tgtEl>
                                        <p:attrNameLst>
                                          <p:attrName>ppt_x</p:attrName>
                                          <p:attrName>ppt_y</p:attrName>
                                        </p:attrNameLst>
                                      </p:cBhvr>
                                      <p:rCtr x="0" y="15"/>
                                    </p:animMotion>
                                  </p:childTnLst>
                                </p:cTn>
                              </p:par>
                              <p:par>
                                <p:cTn id="44" presetID="42" presetClass="path" presetSubtype="0" accel="50000" decel="50000" fill="hold" grpId="0" nodeType="withEffect">
                                  <p:stCondLst>
                                    <p:cond delay="0"/>
                                  </p:stCondLst>
                                  <p:childTnLst>
                                    <p:animMotion origin="layout" path="M 4.16667E-6 -1.91391E-6 L 4.16667E-6 0.02314 " pathEditMode="relative" rAng="0" ptsTypes="AA">
                                      <p:cBhvr>
                                        <p:cTn id="45" dur="700" spd="-100000" fill="hold"/>
                                        <p:tgtEl>
                                          <p:spTgt spid="33"/>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2.77778E-7 2.36056E-6 L 2.77778E-7 -0.02338 " pathEditMode="relative" rAng="0" ptsTypes="AA">
                                      <p:cBhvr>
                                        <p:cTn id="47" dur="700" spd="-100000" fill="hold"/>
                                        <p:tgtEl>
                                          <p:spTgt spid="26"/>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8.33333E-7 2.36056E-6 L -8.33333E-7 -0.02338 " pathEditMode="relative" rAng="0" ptsTypes="AA">
                                      <p:cBhvr>
                                        <p:cTn id="49" dur="700" spd="-100000" fill="hold"/>
                                        <p:tgtEl>
                                          <p:spTgt spid="28"/>
                                        </p:tgtEl>
                                        <p:attrNameLst>
                                          <p:attrName>ppt_x</p:attrName>
                                          <p:attrName>ppt_y</p:attrName>
                                        </p:attrNameLst>
                                      </p:cBhvr>
                                      <p:rCtr x="0" y="-12"/>
                                    </p:animMotion>
                                  </p:childTnLst>
                                </p:cTn>
                              </p:par>
                              <p:par>
                                <p:cTn id="50" presetID="64" presetClass="path" presetSubtype="0" accel="50000" decel="50000" fill="hold" grpId="0" nodeType="withEffect">
                                  <p:stCondLst>
                                    <p:cond delay="0"/>
                                  </p:stCondLst>
                                  <p:childTnLst>
                                    <p:animMotion origin="layout" path="M 4.44444E-6 2.36056E-6 L 4.44444E-6 -0.02338 " pathEditMode="relative" rAng="0" ptsTypes="AA">
                                      <p:cBhvr>
                                        <p:cTn id="51" dur="700" spd="-100000" fill="hold"/>
                                        <p:tgtEl>
                                          <p:spTgt spid="30"/>
                                        </p:tgtEl>
                                        <p:attrNameLst>
                                          <p:attrName>ppt_x</p:attrName>
                                          <p:attrName>ppt_y</p:attrName>
                                        </p:attrNameLst>
                                      </p:cBhvr>
                                      <p:rCtr x="0" y="-12"/>
                                    </p:animMotion>
                                  </p:childTnLst>
                                </p:cTn>
                              </p:par>
                              <p:par>
                                <p:cTn id="52" presetID="64" presetClass="path" presetSubtype="0" accel="50000" decel="50000" fill="hold" grpId="0" nodeType="withEffect">
                                  <p:stCondLst>
                                    <p:cond delay="0"/>
                                  </p:stCondLst>
                                  <p:childTnLst>
                                    <p:animMotion origin="layout" path="M 3.33333E-6 2.36056E-6 L 3.33333E-6 -0.02338 " pathEditMode="relative" rAng="0" ptsTypes="AA">
                                      <p:cBhvr>
                                        <p:cTn id="53" dur="700" spd="-100000" fill="hold"/>
                                        <p:tgtEl>
                                          <p:spTgt spid="32"/>
                                        </p:tgtEl>
                                        <p:attrNameLst>
                                          <p:attrName>ppt_x</p:attrName>
                                          <p:attrName>ppt_y</p:attrName>
                                        </p:attrNameLst>
                                      </p:cBhvr>
                                      <p:rCtr x="0" y="-12"/>
                                    </p:animMotion>
                                  </p:childTnLst>
                                </p:cTn>
                              </p:par>
                            </p:childTnLst>
                          </p:cTn>
                        </p:par>
                        <p:par>
                          <p:cTn id="54" fill="hold">
                            <p:stCondLst>
                              <p:cond delay="1400"/>
                            </p:stCondLst>
                            <p:childTnLst>
                              <p:par>
                                <p:cTn id="55" presetID="10"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700"/>
                                        <p:tgtEl>
                                          <p:spTgt spid="22"/>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700"/>
                                        <p:tgtEl>
                                          <p:spTgt spid="20"/>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700"/>
                                        <p:tgtEl>
                                          <p:spTgt spid="24"/>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700"/>
                                        <p:tgtEl>
                                          <p:spTgt spid="21"/>
                                        </p:tgtEl>
                                      </p:cBhvr>
                                    </p:animEffect>
                                  </p:childTnLst>
                                </p:cTn>
                              </p:par>
                              <p:par>
                                <p:cTn id="67" presetID="10" presetClass="entr" presetSubtype="0" fill="hold" grpId="0" nodeType="withEffect">
                                  <p:stCondLst>
                                    <p:cond delay="40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animated bar_static">
    <p:spTree>
      <p:nvGrpSpPr>
        <p:cNvPr id="1" name=""/>
        <p:cNvGrpSpPr/>
        <p:nvPr/>
      </p:nvGrpSpPr>
      <p:grpSpPr>
        <a:xfrm>
          <a:off x="0" y="0"/>
          <a:ext cx="0" cy="0"/>
          <a:chOff x="0" y="0"/>
          <a:chExt cx="0" cy="0"/>
        </a:xfrm>
      </p:grpSpPr>
      <p:pic>
        <p:nvPicPr>
          <p:cNvPr id="51" name="Picture 50" descr="bottom bar.jpg"/>
          <p:cNvPicPr>
            <a:picLocks noChangeAspect="1"/>
          </p:cNvPicPr>
          <p:nvPr/>
        </p:nvPicPr>
        <p:blipFill>
          <a:blip r:embed="rId2" cstate="print"/>
          <a:stretch>
            <a:fillRect/>
          </a:stretch>
        </p:blipFill>
        <p:spPr>
          <a:xfrm>
            <a:off x="333375" y="6374862"/>
            <a:ext cx="8477250" cy="171450"/>
          </a:xfrm>
          <a:prstGeom prst="rect">
            <a:avLst/>
          </a:prstGeom>
        </p:spPr>
      </p:pic>
      <p:pic>
        <p:nvPicPr>
          <p:cNvPr id="43" name="Picture 42" descr="bottom bar.jpg"/>
          <p:cNvPicPr>
            <a:picLocks noChangeAspect="1"/>
          </p:cNvPicPr>
          <p:nvPr/>
        </p:nvPicPr>
        <p:blipFill>
          <a:blip r:embed="rId2" cstate="print"/>
          <a:stretch>
            <a:fillRect/>
          </a:stretch>
        </p:blipFill>
        <p:spPr>
          <a:xfrm>
            <a:off x="333375" y="6374862"/>
            <a:ext cx="8477250" cy="171450"/>
          </a:xfrm>
          <a:prstGeom prst="rect">
            <a:avLst/>
          </a:prstGeom>
        </p:spPr>
      </p:pic>
      <p:sp>
        <p:nvSpPr>
          <p:cNvPr id="47" name="Rectangle 46"/>
          <p:cNvSpPr/>
          <p:nvPr/>
        </p:nvSpPr>
        <p:spPr>
          <a:xfrm>
            <a:off x="3405352" y="5562600"/>
            <a:ext cx="599089" cy="11456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Rectangle 45"/>
          <p:cNvSpPr/>
          <p:nvPr/>
        </p:nvSpPr>
        <p:spPr>
          <a:xfrm>
            <a:off x="1460939" y="5638800"/>
            <a:ext cx="472965" cy="1145627"/>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Rectangle 44"/>
          <p:cNvSpPr/>
          <p:nvPr/>
        </p:nvSpPr>
        <p:spPr>
          <a:xfrm>
            <a:off x="4771697" y="5562600"/>
            <a:ext cx="472965" cy="1145627"/>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Rounded Rectangle 32"/>
          <p:cNvSpPr/>
          <p:nvPr/>
        </p:nvSpPr>
        <p:spPr>
          <a:xfrm rot="10800000" flipH="1">
            <a:off x="2856506" y="831272"/>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Rounded Rectangle 27"/>
          <p:cNvSpPr/>
          <p:nvPr/>
        </p:nvSpPr>
        <p:spPr>
          <a:xfrm rot="10800000" flipH="1">
            <a:off x="821966" y="471678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9" name="Rounded Rectangle 28"/>
          <p:cNvSpPr/>
          <p:nvPr/>
        </p:nvSpPr>
        <p:spPr>
          <a:xfrm rot="10800000" flipH="1">
            <a:off x="13325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36" name="Rounded Rectangle 35"/>
          <p:cNvSpPr/>
          <p:nvPr/>
        </p:nvSpPr>
        <p:spPr>
          <a:xfrm rot="10800000" flipH="1">
            <a:off x="4920834" y="1025236"/>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Rounded Rectangle 36"/>
          <p:cNvSpPr/>
          <p:nvPr/>
        </p:nvSpPr>
        <p:spPr>
          <a:xfrm rot="10800000" flipH="1">
            <a:off x="539188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Rounded Rectangle 40"/>
          <p:cNvSpPr/>
          <p:nvPr/>
        </p:nvSpPr>
        <p:spPr>
          <a:xfrm rot="10800000" flipH="1">
            <a:off x="816224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Rounded Rectangle 41"/>
          <p:cNvSpPr/>
          <p:nvPr/>
        </p:nvSpPr>
        <p:spPr>
          <a:xfrm rot="10800000" flipH="1">
            <a:off x="37709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5" name="Rectangle 84"/>
          <p:cNvSpPr/>
          <p:nvPr/>
        </p:nvSpPr>
        <p:spPr>
          <a:xfrm>
            <a:off x="14992" y="0"/>
            <a:ext cx="9129008"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ectangle 43"/>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600" dirty="0" smtClean="0">
                <a:solidFill>
                  <a:srgbClr val="C0C0C0"/>
                </a:solidFill>
                <a:latin typeface="+mj-lt"/>
              </a:rPr>
              <a:t>© 2013 Cisco and/or its affiliates. All rights reserved.</a:t>
            </a:r>
            <a:endParaRPr lang="en-US" sz="600" dirty="0">
              <a:solidFill>
                <a:srgbClr val="C0C0C0"/>
              </a:solidFill>
              <a:latin typeface="+mj-lt"/>
            </a:endParaRPr>
          </a:p>
        </p:txBody>
      </p:sp>
      <p:sp>
        <p:nvSpPr>
          <p:cNvPr id="54"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55"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01" name="Rectangle 100"/>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2"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600" dirty="0" smtClean="0">
                <a:solidFill>
                  <a:srgbClr val="C0C0C0"/>
                </a:solidFill>
                <a:latin typeface="+mj-lt"/>
              </a:rPr>
              <a:t>© 2013 Cisco and/or its affiliates. All rights reserved.</a:t>
            </a:r>
            <a:endParaRPr lang="en-US" sz="600" dirty="0">
              <a:solidFill>
                <a:srgbClr val="C0C0C0"/>
              </a:solidFill>
              <a:latin typeface="+mj-lt"/>
            </a:endParaRPr>
          </a:p>
        </p:txBody>
      </p:sp>
      <p:sp>
        <p:nvSpPr>
          <p:cNvPr id="103"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04"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09" name="Rectangle 108"/>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0"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600" dirty="0" smtClean="0">
                <a:solidFill>
                  <a:srgbClr val="C0C0C0"/>
                </a:solidFill>
                <a:latin typeface="+mj-lt"/>
              </a:rPr>
              <a:t>© 2013 Cisco and/or its affiliates. All rights reserved.</a:t>
            </a:r>
            <a:endParaRPr lang="en-US" sz="600" dirty="0">
              <a:solidFill>
                <a:srgbClr val="C0C0C0"/>
              </a:solidFill>
              <a:latin typeface="+mj-lt"/>
            </a:endParaRPr>
          </a:p>
        </p:txBody>
      </p:sp>
      <p:sp>
        <p:nvSpPr>
          <p:cNvPr id="111"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12"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57" name="Rectangle 56"/>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60"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56"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2013 Cisco and/or its affiliates. All rights reserved.</a:t>
            </a:r>
            <a:endParaRPr lang="en-US" sz="600" dirty="0">
              <a:solidFill>
                <a:srgbClr val="C0C0C0"/>
              </a:solidFill>
              <a:latin typeface="+mj-lt"/>
            </a:endParaRPr>
          </a:p>
        </p:txBody>
      </p:sp>
      <p:sp>
        <p:nvSpPr>
          <p:cNvPr id="52" name="Rounded Rectangle 51"/>
          <p:cNvSpPr/>
          <p:nvPr userDrawn="1"/>
        </p:nvSpPr>
        <p:spPr>
          <a:xfrm rot="10800000" flipH="1">
            <a:off x="821966" y="471678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8" name="Rounded Rectangle 57"/>
          <p:cNvSpPr/>
          <p:nvPr userDrawn="1"/>
        </p:nvSpPr>
        <p:spPr>
          <a:xfrm rot="10800000" flipH="1">
            <a:off x="13325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1" name="Rectangle 60"/>
          <p:cNvSpPr/>
          <p:nvPr userDrawn="1"/>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2"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63" name="Rectangle 7"/>
          <p:cNvSpPr>
            <a:spLocks noChangeArrowheads="1"/>
          </p:cNvSpPr>
          <p:nvPr userDrawn="1"/>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64"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2013 Cisco and/or its affiliates. All rights reserved.</a:t>
            </a:r>
            <a:endParaRPr lang="en-US" sz="600" dirty="0">
              <a:solidFill>
                <a:srgbClr val="C0C0C0"/>
              </a:solidFill>
              <a:latin typeface="+mj-lt"/>
            </a:endParaRPr>
          </a:p>
        </p:txBody>
      </p:sp>
      <p:sp>
        <p:nvSpPr>
          <p:cNvPr id="95" name="Title Placeholder 1"/>
          <p:cNvSpPr>
            <a:spLocks noGrp="1"/>
          </p:cNvSpPr>
          <p:nvPr>
            <p:ph type="title"/>
          </p:nvPr>
        </p:nvSpPr>
        <p:spPr>
          <a:xfrm>
            <a:off x="322301" y="196770"/>
            <a:ext cx="8588861" cy="1015770"/>
          </a:xfrm>
          <a:prstGeom prst="rect">
            <a:avLst/>
          </a:prstGeom>
        </p:spPr>
        <p:txBody>
          <a:bodyPr vert="horz" lIns="82296" tIns="45720" rIns="82296" bIns="45720" rtlCol="0" anchor="b" anchorCtr="0">
            <a:noAutofit/>
          </a:bodyPr>
          <a:lstStyle/>
          <a:p>
            <a:r>
              <a:rPr lang="en-US" dirty="0" smtClean="0"/>
              <a:t>Slide Title Goes Here</a:t>
            </a:r>
            <a:br>
              <a:rPr lang="en-US" dirty="0" smtClean="0"/>
            </a:br>
            <a:endParaRPr lang="en-US" dirty="0"/>
          </a:p>
        </p:txBody>
      </p:sp>
      <p:grpSp>
        <p:nvGrpSpPr>
          <p:cNvPr id="97" name="Group 96"/>
          <p:cNvGrpSpPr/>
          <p:nvPr userDrawn="1"/>
        </p:nvGrpSpPr>
        <p:grpSpPr>
          <a:xfrm>
            <a:off x="1228229" y="892899"/>
            <a:ext cx="6619765" cy="5272378"/>
            <a:chOff x="1228229" y="892899"/>
            <a:chExt cx="6619765" cy="5272378"/>
          </a:xfrm>
        </p:grpSpPr>
        <p:graphicFrame>
          <p:nvGraphicFramePr>
            <p:cNvPr id="98" name="Diagram 97"/>
            <p:cNvGraphicFramePr/>
            <p:nvPr>
              <p:extLst>
                <p:ext uri="{D42A27DB-BD31-4B8C-83A1-F6EECF244321}">
                  <p14:modId xmlns:p14="http://schemas.microsoft.com/office/powerpoint/2010/main" val="3837737758"/>
                </p:ext>
              </p:extLst>
            </p:nvPr>
          </p:nvGraphicFramePr>
          <p:xfrm>
            <a:off x="1228229" y="892899"/>
            <a:ext cx="6619765" cy="52723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9" name="Rounded Rectangle 98">
              <a:hlinkClick r:id="" action="ppaction://noaction"/>
            </p:cNvPr>
            <p:cNvSpPr/>
            <p:nvPr/>
          </p:nvSpPr>
          <p:spPr>
            <a:xfrm>
              <a:off x="1440611" y="957531"/>
              <a:ext cx="4856671" cy="552091"/>
            </a:xfrm>
            <a:prstGeom prst="roundRect">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0" name="Rounded Rectangle 99">
              <a:hlinkClick r:id="" action="ppaction://noaction"/>
            </p:cNvPr>
            <p:cNvSpPr/>
            <p:nvPr/>
          </p:nvSpPr>
          <p:spPr>
            <a:xfrm>
              <a:off x="1454990" y="2567791"/>
              <a:ext cx="4856671" cy="552091"/>
            </a:xfrm>
            <a:prstGeom prst="roundRect">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5" name="Rounded Rectangle 104">
              <a:hlinkClick r:id="" action="ppaction://noaction"/>
            </p:cNvPr>
            <p:cNvSpPr/>
            <p:nvPr/>
          </p:nvSpPr>
          <p:spPr>
            <a:xfrm>
              <a:off x="1463612" y="4379336"/>
              <a:ext cx="4856671" cy="552091"/>
            </a:xfrm>
            <a:prstGeom prst="roundRect">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106" name="TextBox 105">
            <a:hlinkClick r:id="" action="ppaction://noaction"/>
          </p:cNvPr>
          <p:cNvSpPr txBox="1"/>
          <p:nvPr userDrawn="1"/>
        </p:nvSpPr>
        <p:spPr>
          <a:xfrm>
            <a:off x="5934955" y="6210592"/>
            <a:ext cx="2854169" cy="604781"/>
          </a:xfrm>
          <a:prstGeom prst="rect">
            <a:avLst/>
          </a:prstGeom>
          <a:solidFill>
            <a:schemeClr val="bg1">
              <a:alpha val="0"/>
            </a:schemeClr>
          </a:solidFill>
          <a:ln>
            <a:noFill/>
          </a:ln>
        </p:spPr>
        <p:txBody>
          <a:bodyPr wrap="square" rtlCol="0">
            <a:spAutoFit/>
          </a:bodyPr>
          <a:lstStyle/>
          <a:p>
            <a:r>
              <a:rPr lang="en-US" sz="3600" dirty="0" smtClean="0">
                <a:solidFill>
                  <a:schemeClr val="bg1"/>
                </a:solidFill>
                <a:latin typeface="Courier New" pitchFamily="49" charset="0"/>
                <a:cs typeface="Courier New" pitchFamily="49" charset="0"/>
              </a:rPr>
              <a:t> </a:t>
            </a:r>
            <a:endParaRPr lang="en-US" sz="3600" dirty="0">
              <a:solidFill>
                <a:schemeClr val="bg1"/>
              </a:solidFill>
              <a:latin typeface="Courier New" pitchFamily="49" charset="0"/>
              <a:cs typeface="Courier New" pitchFamily="49" charset="0"/>
            </a:endParaRPr>
          </a:p>
        </p:txBody>
      </p:sp>
      <p:sp>
        <p:nvSpPr>
          <p:cNvPr id="107" name="TextBox 106">
            <a:hlinkClick r:id="" action="ppaction://noaction"/>
          </p:cNvPr>
          <p:cNvSpPr txBox="1"/>
          <p:nvPr userDrawn="1"/>
        </p:nvSpPr>
        <p:spPr>
          <a:xfrm>
            <a:off x="3055853" y="6210592"/>
            <a:ext cx="2854169" cy="604781"/>
          </a:xfrm>
          <a:prstGeom prst="rect">
            <a:avLst/>
          </a:prstGeom>
          <a:solidFill>
            <a:schemeClr val="bg1">
              <a:alpha val="0"/>
            </a:schemeClr>
          </a:solidFill>
        </p:spPr>
        <p:txBody>
          <a:bodyPr wrap="square" rtlCol="0">
            <a:spAutoFit/>
          </a:bodyPr>
          <a:lstStyle/>
          <a:p>
            <a:r>
              <a:rPr lang="en-US" sz="3600" dirty="0" smtClean="0">
                <a:solidFill>
                  <a:schemeClr val="bg1"/>
                </a:solidFill>
                <a:latin typeface="Courier New" pitchFamily="49" charset="0"/>
                <a:cs typeface="Courier New" pitchFamily="49" charset="0"/>
              </a:rPr>
              <a:t> </a:t>
            </a:r>
            <a:endParaRPr lang="en-US" sz="3600" dirty="0">
              <a:solidFill>
                <a:schemeClr val="bg1"/>
              </a:solidFill>
              <a:latin typeface="Courier New" pitchFamily="49" charset="0"/>
              <a:cs typeface="Courier New" pitchFamily="49" charset="0"/>
            </a:endParaRPr>
          </a:p>
        </p:txBody>
      </p:sp>
      <p:sp>
        <p:nvSpPr>
          <p:cNvPr id="108" name="TextBox 107">
            <a:hlinkClick r:id="" action="ppaction://noaction"/>
          </p:cNvPr>
          <p:cNvSpPr txBox="1"/>
          <p:nvPr userDrawn="1"/>
        </p:nvSpPr>
        <p:spPr>
          <a:xfrm>
            <a:off x="238542" y="6210592"/>
            <a:ext cx="2769702" cy="604781"/>
          </a:xfrm>
          <a:prstGeom prst="rect">
            <a:avLst/>
          </a:prstGeom>
          <a:solidFill>
            <a:schemeClr val="bg1">
              <a:alpha val="0"/>
            </a:schemeClr>
          </a:solidFill>
        </p:spPr>
        <p:txBody>
          <a:bodyPr wrap="square" rtlCol="0">
            <a:spAutoFit/>
          </a:bodyPr>
          <a:lstStyle/>
          <a:p>
            <a:r>
              <a:rPr lang="en-US" sz="3600" dirty="0" smtClean="0">
                <a:solidFill>
                  <a:schemeClr val="bg1"/>
                </a:solidFill>
                <a:latin typeface="Courier New" pitchFamily="49" charset="0"/>
                <a:cs typeface="Courier New" pitchFamily="49" charset="0"/>
              </a:rPr>
              <a:t> </a:t>
            </a:r>
            <a:endParaRPr lang="en-US" sz="3600" dirty="0">
              <a:solidFill>
                <a:schemeClr val="bg1"/>
              </a:solidFill>
              <a:latin typeface="Courier New" pitchFamily="49" charset="0"/>
              <a:cs typeface="Courier New" pitchFamily="49" charset="0"/>
            </a:endParaRPr>
          </a:p>
        </p:txBody>
      </p:sp>
    </p:spTree>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losing Slide-green thank you">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20" name="Rectangle 19"/>
          <p:cNvSpPr>
            <a:spLocks noChangeArrowheads="1"/>
          </p:cNvSpPr>
          <p:nvPr/>
        </p:nvSpPr>
        <p:spPr bwMode="black">
          <a:xfrm>
            <a:off x="6312989" y="3708603"/>
            <a:ext cx="116616" cy="441827"/>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p:nvSpPr>
        <p:spPr bwMode="black">
          <a:xfrm>
            <a:off x="6992342" y="369760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p:nvSpPr>
        <p:spPr bwMode="black">
          <a:xfrm>
            <a:off x="5824831" y="369760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p:nvSpPr>
        <p:spPr bwMode="black">
          <a:xfrm>
            <a:off x="7452023" y="369760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p:nvSpPr>
        <p:spPr bwMode="black">
          <a:xfrm>
            <a:off x="6580117" y="369760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p:nvSpPr>
        <p:spPr bwMode="black">
          <a:xfrm>
            <a:off x="5592955" y="308244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p:nvSpPr>
        <p:spPr bwMode="black">
          <a:xfrm>
            <a:off x="5900764" y="293018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p:nvSpPr>
        <p:spPr bwMode="black">
          <a:xfrm>
            <a:off x="6203154" y="272082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p:nvSpPr>
        <p:spPr bwMode="black">
          <a:xfrm>
            <a:off x="6510963" y="293018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p:nvSpPr>
        <p:spPr bwMode="black">
          <a:xfrm>
            <a:off x="6811994" y="308244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p:nvSpPr>
        <p:spPr bwMode="black">
          <a:xfrm>
            <a:off x="7119806"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p:nvSpPr>
        <p:spPr bwMode="black">
          <a:xfrm>
            <a:off x="7427618" y="272082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p:nvSpPr>
        <p:spPr bwMode="black">
          <a:xfrm>
            <a:off x="7730002"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p:nvSpPr>
        <p:spPr bwMode="black">
          <a:xfrm>
            <a:off x="8037814" y="308244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4" name="TextBox 33"/>
          <p:cNvSpPr txBox="1"/>
          <p:nvPr/>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700"/>
                                        <p:tgtEl>
                                          <p:spTgt spid="25"/>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700"/>
                                        <p:tgtEl>
                                          <p:spTgt spid="26"/>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700"/>
                                        <p:tgtEl>
                                          <p:spTgt spid="27"/>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700"/>
                                        <p:tgtEl>
                                          <p:spTgt spid="28"/>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700"/>
                                        <p:tgtEl>
                                          <p:spTgt spid="29"/>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700"/>
                                        <p:tgtEl>
                                          <p:spTgt spid="30"/>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700"/>
                                        <p:tgtEl>
                                          <p:spTgt spid="31"/>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700"/>
                                        <p:tgtEl>
                                          <p:spTgt spid="32"/>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700"/>
                                        <p:tgtEl>
                                          <p:spTgt spid="33"/>
                                        </p:tgtEl>
                                      </p:cBhvr>
                                    </p:animEffect>
                                  </p:childTnLst>
                                </p:cTn>
                              </p:par>
                              <p:par>
                                <p:cTn id="40" presetID="42" presetClass="path" presetSubtype="0" accel="50000" decel="50000" fill="hold" grpId="0" nodeType="withEffect">
                                  <p:stCondLst>
                                    <p:cond delay="0"/>
                                  </p:stCondLst>
                                  <p:childTnLst>
                                    <p:animMotion origin="layout" path="M -4.72222E-6 3.7037E-7 L -4.72222E-6 0.09143 " pathEditMode="relative" rAng="0" ptsTypes="AA">
                                      <p:cBhvr>
                                        <p:cTn id="41" dur="700" spd="-100000" fill="hold"/>
                                        <p:tgtEl>
                                          <p:spTgt spid="25"/>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5E-6 3.7037E-6 L 5E-6 0.11157 " pathEditMode="relative" rAng="0" ptsTypes="AA">
                                      <p:cBhvr>
                                        <p:cTn id="43" dur="700" spd="-100000" fill="hold"/>
                                        <p:tgtEl>
                                          <p:spTgt spid="27"/>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4.72222E-6 4.81481E-6 L 4.72222E-6 0.09143 " pathEditMode="relative" rAng="0" ptsTypes="AA">
                                      <p:cBhvr>
                                        <p:cTn id="45" dur="700" spd="-100000" fill="hold"/>
                                        <p:tgtEl>
                                          <p:spTgt spid="29"/>
                                        </p:tgtEl>
                                        <p:attrNameLst>
                                          <p:attrName>ppt_x</p:attrName>
                                          <p:attrName>ppt_y</p:attrName>
                                        </p:attrNameLst>
                                      </p:cBhvr>
                                      <p:rCtr x="0" y="46"/>
                                    </p:animMotion>
                                  </p:childTnLst>
                                </p:cTn>
                              </p:par>
                              <p:par>
                                <p:cTn id="46" presetID="42" presetClass="path" presetSubtype="0" accel="50000" decel="50000" fill="hold" grpId="0" nodeType="withEffect">
                                  <p:stCondLst>
                                    <p:cond delay="0"/>
                                  </p:stCondLst>
                                  <p:childTnLst>
                                    <p:animMotion origin="layout" path="M -2.77778E-6 3.7037E-6 L -2.77778E-6 0.11157 " pathEditMode="relative" rAng="0" ptsTypes="AA">
                                      <p:cBhvr>
                                        <p:cTn id="47" dur="700" spd="-100000" fill="hold"/>
                                        <p:tgtEl>
                                          <p:spTgt spid="31"/>
                                        </p:tgtEl>
                                        <p:attrNameLst>
                                          <p:attrName>ppt_x</p:attrName>
                                          <p:attrName>ppt_y</p:attrName>
                                        </p:attrNameLst>
                                      </p:cBhvr>
                                      <p:rCtr x="0" y="56"/>
                                    </p:animMotion>
                                  </p:childTnLst>
                                </p:cTn>
                              </p:par>
                              <p:par>
                                <p:cTn id="48" presetID="42" presetClass="path" presetSubtype="0" accel="50000" decel="50000" fill="hold" grpId="0" nodeType="withEffect">
                                  <p:stCondLst>
                                    <p:cond delay="0"/>
                                  </p:stCondLst>
                                  <p:childTnLst>
                                    <p:animMotion origin="layout" path="M 5.55556E-7 4.81481E-6 L 5.55556E-7 0.09143 " pathEditMode="relative" rAng="0" ptsTypes="AA">
                                      <p:cBhvr>
                                        <p:cTn id="49" dur="700" spd="-100000" fill="hold"/>
                                        <p:tgtEl>
                                          <p:spTgt spid="33"/>
                                        </p:tgtEl>
                                        <p:attrNameLst>
                                          <p:attrName>ppt_x</p:attrName>
                                          <p:attrName>ppt_y</p:attrName>
                                        </p:attrNameLst>
                                      </p:cBhvr>
                                      <p:rCtr x="0" y="46"/>
                                    </p:animMotion>
                                  </p:childTnLst>
                                </p:cTn>
                              </p:par>
                              <p:par>
                                <p:cTn id="50" presetID="64" presetClass="path" presetSubtype="0" accel="50000" decel="50000" fill="hold" grpId="0" nodeType="withEffect">
                                  <p:stCondLst>
                                    <p:cond delay="0"/>
                                  </p:stCondLst>
                                  <p:childTnLst>
                                    <p:animMotion origin="layout" path="M 4.72222E-6 3.33333E-6 L 4.72222E-6 -0.10764 " pathEditMode="relative" rAng="0" ptsTypes="AA">
                                      <p:cBhvr>
                                        <p:cTn id="51" dur="700" spd="-100000" fill="hold"/>
                                        <p:tgtEl>
                                          <p:spTgt spid="26"/>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4.44444E-6 3.33333E-6 L 4.44444E-6 -0.10764 " pathEditMode="relative" rAng="0" ptsTypes="AA">
                                      <p:cBhvr>
                                        <p:cTn id="53" dur="700" spd="-100000" fill="hold"/>
                                        <p:tgtEl>
                                          <p:spTgt spid="28"/>
                                        </p:tgtEl>
                                        <p:attrNameLst>
                                          <p:attrName>ppt_x</p:attrName>
                                          <p:attrName>ppt_y</p:attrName>
                                        </p:attrNameLst>
                                      </p:cBhvr>
                                      <p:rCtr x="0" y="-54"/>
                                    </p:animMotion>
                                  </p:childTnLst>
                                </p:cTn>
                              </p:par>
                              <p:par>
                                <p:cTn id="54" presetID="64" presetClass="path" presetSubtype="0" accel="50000" decel="50000" fill="hold" grpId="0" nodeType="withEffect">
                                  <p:stCondLst>
                                    <p:cond delay="0"/>
                                  </p:stCondLst>
                                  <p:childTnLst>
                                    <p:animMotion origin="layout" path="M -2.22222E-6 3.33333E-6 L -2.22222E-6 -0.10764 " pathEditMode="relative" rAng="0" ptsTypes="AA">
                                      <p:cBhvr>
                                        <p:cTn id="55" dur="700" spd="-100000" fill="hold"/>
                                        <p:tgtEl>
                                          <p:spTgt spid="30"/>
                                        </p:tgtEl>
                                        <p:attrNameLst>
                                          <p:attrName>ppt_x</p:attrName>
                                          <p:attrName>ppt_y</p:attrName>
                                        </p:attrNameLst>
                                      </p:cBhvr>
                                      <p:rCtr x="0" y="-54"/>
                                    </p:animMotion>
                                  </p:childTnLst>
                                </p:cTn>
                              </p:par>
                              <p:par>
                                <p:cTn id="56" presetID="64" presetClass="path" presetSubtype="0" accel="50000" decel="50000" fill="hold" grpId="0" nodeType="withEffect">
                                  <p:stCondLst>
                                    <p:cond delay="0"/>
                                  </p:stCondLst>
                                  <p:childTnLst>
                                    <p:animMotion origin="layout" path="M 1.11111E-6 3.33333E-6 L 1.11111E-6 -0.10764 " pathEditMode="relative" rAng="0" ptsTypes="AA">
                                      <p:cBhvr>
                                        <p:cTn id="57" dur="700" spd="-100000" fill="hold"/>
                                        <p:tgtEl>
                                          <p:spTgt spid="32"/>
                                        </p:tgtEl>
                                        <p:attrNameLst>
                                          <p:attrName>ppt_x</p:attrName>
                                          <p:attrName>ppt_y</p:attrName>
                                        </p:attrNameLst>
                                      </p:cBhvr>
                                      <p:rCtr x="0" y="-54"/>
                                    </p:animMotion>
                                  </p:childTnLst>
                                </p:cTn>
                              </p:par>
                            </p:childTnLst>
                          </p:cTn>
                        </p:par>
                        <p:par>
                          <p:cTn id="58" fill="hold">
                            <p:stCondLst>
                              <p:cond delay="2900"/>
                            </p:stCondLst>
                            <p:childTnLst>
                              <p:par>
                                <p:cTn id="59" presetID="10" presetClass="entr" presetSubtype="0"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700"/>
                                        <p:tgtEl>
                                          <p:spTgt spid="22"/>
                                        </p:tgtEl>
                                      </p:cBhvr>
                                    </p:animEffect>
                                  </p:childTnLst>
                                </p:cTn>
                              </p:par>
                              <p:par>
                                <p:cTn id="62" presetID="10" presetClass="entr" presetSubtype="0" fill="hold" grpId="0" nodeType="withEffect">
                                  <p:stCondLst>
                                    <p:cond delay="1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700"/>
                                        <p:tgtEl>
                                          <p:spTgt spid="20"/>
                                        </p:tgtEl>
                                      </p:cBhvr>
                                    </p:animEffect>
                                  </p:childTnLst>
                                </p:cTn>
                              </p:par>
                              <p:par>
                                <p:cTn id="65" presetID="10" presetClass="entr" presetSubtype="0" fill="hold" grpId="0" nodeType="withEffect">
                                  <p:stCondLst>
                                    <p:cond delay="20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700"/>
                                        <p:tgtEl>
                                          <p:spTgt spid="24"/>
                                        </p:tgtEl>
                                      </p:cBhvr>
                                    </p:animEffect>
                                  </p:childTnLst>
                                </p:cTn>
                              </p:par>
                              <p:par>
                                <p:cTn id="68" presetID="10" presetClass="entr" presetSubtype="0" fill="hold" grpId="0" nodeType="withEffect">
                                  <p:stCondLst>
                                    <p:cond delay="30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700"/>
                                        <p:tgtEl>
                                          <p:spTgt spid="21"/>
                                        </p:tgtEl>
                                      </p:cBhvr>
                                    </p:animEffect>
                                  </p:childTnLst>
                                </p:cTn>
                              </p:par>
                              <p:par>
                                <p:cTn id="71" presetID="10" presetClass="entr" presetSubtype="0" fill="hold" grpId="0" nodeType="withEffect">
                                  <p:stCondLst>
                                    <p:cond delay="40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20" name="Picture 19" descr="Complex_Gradient7.jpg"/>
          <p:cNvPicPr>
            <a:picLocks noChangeAspect="1"/>
          </p:cNvPicPr>
          <p:nvPr/>
        </p:nvPicPr>
        <p:blipFill>
          <a:blip r:embed="rId2" cstate="print"/>
          <a:srcRect l="1695" r="14438"/>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7" name="Freeform 6"/>
          <p:cNvSpPr>
            <a:spLocks noEditPoints="1"/>
          </p:cNvSpPr>
          <p:nvPr/>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00"/>
                                        <p:tgtEl>
                                          <p:spTgt spid="20"/>
                                        </p:tgtEl>
                                      </p:cBhvr>
                                    </p:animEffect>
                                  </p:childTnLst>
                                </p:cTn>
                              </p:par>
                            </p:childTnLst>
                          </p:cTn>
                        </p:par>
                        <p:par>
                          <p:cTn id="8" fill="hold">
                            <p:stCondLst>
                              <p:cond delay="700"/>
                            </p:stCondLst>
                            <p:childTnLst>
                              <p:par>
                                <p:cTn id="9" presetID="10" presetClass="entr" presetSubtype="0" fill="hold" grpId="1"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700"/>
                                        <p:tgtEl>
                                          <p:spTgt spid="9"/>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700"/>
                                        <p:tgtEl>
                                          <p:spTgt spid="11"/>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700"/>
                                        <p:tgtEl>
                                          <p:spTgt spid="14"/>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700"/>
                                        <p:tgtEl>
                                          <p:spTgt spid="16"/>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700"/>
                                        <p:tgtEl>
                                          <p:spTgt spid="18"/>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700"/>
                                        <p:tgtEl>
                                          <p:spTgt spid="10"/>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700"/>
                                        <p:tgtEl>
                                          <p:spTgt spid="12"/>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700"/>
                                        <p:tgtEl>
                                          <p:spTgt spid="15"/>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700"/>
                                        <p:tgtEl>
                                          <p:spTgt spid="17"/>
                                        </p:tgtEl>
                                      </p:cBhvr>
                                    </p:animEffect>
                                  </p:childTnLst>
                                </p:cTn>
                              </p:par>
                              <p:par>
                                <p:cTn id="36" presetID="42" presetClass="path" presetSubtype="0" accel="50000" decel="50000" fill="hold" grpId="0" nodeType="withEffect">
                                  <p:stCondLst>
                                    <p:cond delay="0"/>
                                  </p:stCondLst>
                                  <p:childTnLst>
                                    <p:animMotion origin="layout" path="M -5.55556E-7 -1.91391E-6 L -5.55556E-7 0.02314 " pathEditMode="relative" rAng="0" ptsTypes="AA">
                                      <p:cBhvr>
                                        <p:cTn id="37" dur="700" spd="-100000" fill="hold"/>
                                        <p:tgtEl>
                                          <p:spTgt spid="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0 -1.91391E-6 L 0 0.02314 " pathEditMode="relative" rAng="0" ptsTypes="AA">
                                      <p:cBhvr>
                                        <p:cTn id="41" dur="700" spd="-100000" fill="hold"/>
                                        <p:tgtEl>
                                          <p:spTgt spid="14"/>
                                        </p:tgtEl>
                                        <p:attrNameLst>
                                          <p:attrName>ppt_x</p:attrName>
                                          <p:attrName>ppt_y</p:attrName>
                                        </p:attrNameLst>
                                      </p:cBhvr>
                                      <p:rCtr x="0" y="12"/>
                                    </p:animMotion>
                                  </p:childTnLst>
                                </p:cTn>
                              </p:par>
                              <p:par>
                                <p:cTn id="42" presetID="42" presetClass="path" presetSubtype="0" accel="50000" decel="50000" fill="hold" grpId="0" nodeType="withEffect">
                                  <p:stCondLst>
                                    <p:cond delay="0"/>
                                  </p:stCondLst>
                                  <p:childTnLst>
                                    <p:animMotion origin="layout" path="M -4.72222E-6 -1.93242E-6 L -4.72222E-6 0.02962 " pathEditMode="relative" rAng="0" ptsTypes="AA">
                                      <p:cBhvr>
                                        <p:cTn id="43" dur="700" spd="-100000" fill="hold"/>
                                        <p:tgtEl>
                                          <p:spTgt spid="16"/>
                                        </p:tgtEl>
                                        <p:attrNameLst>
                                          <p:attrName>ppt_x</p:attrName>
                                          <p:attrName>ppt_y</p:attrName>
                                        </p:attrNameLst>
                                      </p:cBhvr>
                                      <p:rCtr x="0" y="15"/>
                                    </p:animMotion>
                                  </p:childTnLst>
                                </p:cTn>
                              </p:par>
                              <p:par>
                                <p:cTn id="44" presetID="42" presetClass="path" presetSubtype="0" accel="50000" decel="50000" fill="hold" grpId="0" nodeType="withEffect">
                                  <p:stCondLst>
                                    <p:cond delay="0"/>
                                  </p:stCondLst>
                                  <p:childTnLst>
                                    <p:animMotion origin="layout" path="M 4.16667E-6 -1.91391E-6 L 4.16667E-6 0.02314 " pathEditMode="relative" rAng="0" ptsTypes="AA">
                                      <p:cBhvr>
                                        <p:cTn id="45" dur="700" spd="-100000" fill="hold"/>
                                        <p:tgtEl>
                                          <p:spTgt spid="1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2.77778E-7 2.36056E-6 L 2.77778E-7 -0.02338 " pathEditMode="relative" rAng="0" ptsTypes="AA">
                                      <p:cBhvr>
                                        <p:cTn id="47" dur="700" spd="-100000" fill="hold"/>
                                        <p:tgtEl>
                                          <p:spTgt spid="1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8.33333E-7 2.36056E-6 L -8.33333E-7 -0.02338 " pathEditMode="relative" rAng="0" ptsTypes="AA">
                                      <p:cBhvr>
                                        <p:cTn id="49" dur="700" spd="-100000" fill="hold"/>
                                        <p:tgtEl>
                                          <p:spTgt spid="12"/>
                                        </p:tgtEl>
                                        <p:attrNameLst>
                                          <p:attrName>ppt_x</p:attrName>
                                          <p:attrName>ppt_y</p:attrName>
                                        </p:attrNameLst>
                                      </p:cBhvr>
                                      <p:rCtr x="0" y="-12"/>
                                    </p:animMotion>
                                  </p:childTnLst>
                                </p:cTn>
                              </p:par>
                              <p:par>
                                <p:cTn id="50" presetID="64" presetClass="path" presetSubtype="0" accel="50000" decel="50000" fill="hold" grpId="0" nodeType="withEffect">
                                  <p:stCondLst>
                                    <p:cond delay="0"/>
                                  </p:stCondLst>
                                  <p:childTnLst>
                                    <p:animMotion origin="layout" path="M 4.44444E-6 2.36056E-6 L 4.44444E-6 -0.02338 " pathEditMode="relative" rAng="0" ptsTypes="AA">
                                      <p:cBhvr>
                                        <p:cTn id="51" dur="700" spd="-100000" fill="hold"/>
                                        <p:tgtEl>
                                          <p:spTgt spid="15"/>
                                        </p:tgtEl>
                                        <p:attrNameLst>
                                          <p:attrName>ppt_x</p:attrName>
                                          <p:attrName>ppt_y</p:attrName>
                                        </p:attrNameLst>
                                      </p:cBhvr>
                                      <p:rCtr x="0" y="-12"/>
                                    </p:animMotion>
                                  </p:childTnLst>
                                </p:cTn>
                              </p:par>
                              <p:par>
                                <p:cTn id="52" presetID="64" presetClass="path" presetSubtype="0" accel="50000" decel="50000" fill="hold" grpId="0" nodeType="withEffect">
                                  <p:stCondLst>
                                    <p:cond delay="0"/>
                                  </p:stCondLst>
                                  <p:childTnLst>
                                    <p:animMotion origin="layout" path="M 3.33333E-6 2.36056E-6 L 3.33333E-6 -0.02338 " pathEditMode="relative" rAng="0" ptsTypes="AA">
                                      <p:cBhvr>
                                        <p:cTn id="53" dur="700" spd="-100000" fill="hold"/>
                                        <p:tgtEl>
                                          <p:spTgt spid="17"/>
                                        </p:tgtEl>
                                        <p:attrNameLst>
                                          <p:attrName>ppt_x</p:attrName>
                                          <p:attrName>ppt_y</p:attrName>
                                        </p:attrNameLst>
                                      </p:cBhvr>
                                      <p:rCtr x="0" y="-12"/>
                                    </p:animMotion>
                                  </p:childTnLst>
                                </p:cTn>
                              </p:par>
                            </p:childTnLst>
                          </p:cTn>
                        </p:par>
                        <p:par>
                          <p:cTn id="54" fill="hold">
                            <p:stCondLst>
                              <p:cond delay="1400"/>
                            </p:stCondLst>
                            <p:childTnLst>
                              <p:par>
                                <p:cTn id="55" presetID="10" presetClass="entr" presetSubtype="0"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700"/>
                                        <p:tgtEl>
                                          <p:spTgt spid="6"/>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700"/>
                                        <p:tgtEl>
                                          <p:spTgt spid="4"/>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700"/>
                                        <p:tgtEl>
                                          <p:spTgt spid="8"/>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700"/>
                                        <p:tgtEl>
                                          <p:spTgt spid="5"/>
                                        </p:tgtEl>
                                      </p:cBhvr>
                                    </p:animEffect>
                                  </p:childTnLst>
                                </p:cTn>
                              </p:par>
                              <p:par>
                                <p:cTn id="67" presetID="10" presetClass="entr" presetSubtype="0" fill="hold" grpId="0" nodeType="withEffect">
                                  <p:stCondLst>
                                    <p:cond delay="40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18" name="Picture 17" descr="Complex_Gradient7.jpg"/>
          <p:cNvPicPr>
            <a:picLocks noChangeAspect="1"/>
          </p:cNvPicPr>
          <p:nvPr/>
        </p:nvPicPr>
        <p:blipFill>
          <a:blip r:embed="rId2" cstate="print"/>
          <a:srcRect l="1695" r="14438"/>
          <a:stretch>
            <a:fillRect/>
          </a:stretch>
        </p:blipFill>
        <p:spPr>
          <a:xfrm>
            <a:off x="0" y="0"/>
            <a:ext cx="9144000" cy="6858000"/>
          </a:xfrm>
          <a:prstGeom prst="rect">
            <a:avLst/>
          </a:prstGeom>
        </p:spPr>
      </p:pic>
      <p:sp>
        <p:nvSpPr>
          <p:cNvPr id="34" name="TextBox 33"/>
          <p:cNvSpPr txBox="1"/>
          <p:nvPr/>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sp>
        <p:nvSpPr>
          <p:cNvPr id="19" name="Rectangle 18"/>
          <p:cNvSpPr>
            <a:spLocks noChangeArrowheads="1"/>
          </p:cNvSpPr>
          <p:nvPr/>
        </p:nvSpPr>
        <p:spPr bwMode="black">
          <a:xfrm>
            <a:off x="6312989" y="3708603"/>
            <a:ext cx="116616" cy="441827"/>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35" name="Freeform 34"/>
          <p:cNvSpPr>
            <a:spLocks/>
          </p:cNvSpPr>
          <p:nvPr/>
        </p:nvSpPr>
        <p:spPr bwMode="black">
          <a:xfrm>
            <a:off x="6992342" y="369760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6" name="Freeform 35"/>
          <p:cNvSpPr>
            <a:spLocks/>
          </p:cNvSpPr>
          <p:nvPr/>
        </p:nvSpPr>
        <p:spPr bwMode="black">
          <a:xfrm>
            <a:off x="5824831" y="369760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7" name="Freeform 36"/>
          <p:cNvSpPr>
            <a:spLocks noEditPoints="1"/>
          </p:cNvSpPr>
          <p:nvPr/>
        </p:nvSpPr>
        <p:spPr bwMode="black">
          <a:xfrm>
            <a:off x="7452023" y="369760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38" name="Freeform 37"/>
          <p:cNvSpPr>
            <a:spLocks/>
          </p:cNvSpPr>
          <p:nvPr/>
        </p:nvSpPr>
        <p:spPr bwMode="black">
          <a:xfrm>
            <a:off x="6580117" y="369760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9" name="Freeform 38"/>
          <p:cNvSpPr>
            <a:spLocks/>
          </p:cNvSpPr>
          <p:nvPr/>
        </p:nvSpPr>
        <p:spPr bwMode="black">
          <a:xfrm>
            <a:off x="5592955" y="308244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0" name="Freeform 39"/>
          <p:cNvSpPr>
            <a:spLocks/>
          </p:cNvSpPr>
          <p:nvPr/>
        </p:nvSpPr>
        <p:spPr bwMode="black">
          <a:xfrm>
            <a:off x="5900764" y="293018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1" name="Freeform 40"/>
          <p:cNvSpPr>
            <a:spLocks/>
          </p:cNvSpPr>
          <p:nvPr/>
        </p:nvSpPr>
        <p:spPr bwMode="black">
          <a:xfrm>
            <a:off x="6203154" y="272082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2" name="Freeform 41"/>
          <p:cNvSpPr>
            <a:spLocks/>
          </p:cNvSpPr>
          <p:nvPr/>
        </p:nvSpPr>
        <p:spPr bwMode="black">
          <a:xfrm>
            <a:off x="6510963" y="293018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3" name="Freeform 42"/>
          <p:cNvSpPr>
            <a:spLocks/>
          </p:cNvSpPr>
          <p:nvPr/>
        </p:nvSpPr>
        <p:spPr bwMode="black">
          <a:xfrm>
            <a:off x="6811994" y="308244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4" name="Freeform 43"/>
          <p:cNvSpPr>
            <a:spLocks/>
          </p:cNvSpPr>
          <p:nvPr/>
        </p:nvSpPr>
        <p:spPr bwMode="black">
          <a:xfrm>
            <a:off x="7119806"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5" name="Freeform 44"/>
          <p:cNvSpPr>
            <a:spLocks/>
          </p:cNvSpPr>
          <p:nvPr/>
        </p:nvSpPr>
        <p:spPr bwMode="black">
          <a:xfrm>
            <a:off x="7427618" y="272082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6" name="Freeform 45"/>
          <p:cNvSpPr>
            <a:spLocks/>
          </p:cNvSpPr>
          <p:nvPr/>
        </p:nvSpPr>
        <p:spPr bwMode="black">
          <a:xfrm>
            <a:off x="7730002"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47" name="Freeform 46"/>
          <p:cNvSpPr>
            <a:spLocks/>
          </p:cNvSpPr>
          <p:nvPr/>
        </p:nvSpPr>
        <p:spPr bwMode="black">
          <a:xfrm>
            <a:off x="8037814" y="308244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700"/>
                                        <p:tgtEl>
                                          <p:spTgt spid="39"/>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700"/>
                                        <p:tgtEl>
                                          <p:spTgt spid="40"/>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700"/>
                                        <p:tgtEl>
                                          <p:spTgt spid="41"/>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700"/>
                                        <p:tgtEl>
                                          <p:spTgt spid="42"/>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700"/>
                                        <p:tgtEl>
                                          <p:spTgt spid="43"/>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700"/>
                                        <p:tgtEl>
                                          <p:spTgt spid="44"/>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700"/>
                                        <p:tgtEl>
                                          <p:spTgt spid="45"/>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700"/>
                                        <p:tgtEl>
                                          <p:spTgt spid="46"/>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700"/>
                                        <p:tgtEl>
                                          <p:spTgt spid="47"/>
                                        </p:tgtEl>
                                      </p:cBhvr>
                                    </p:animEffect>
                                  </p:childTnLst>
                                </p:cTn>
                              </p:par>
                              <p:par>
                                <p:cTn id="40" presetID="42" presetClass="path" presetSubtype="0" accel="50000" decel="50000" fill="hold" grpId="0" nodeType="withEffect">
                                  <p:stCondLst>
                                    <p:cond delay="0"/>
                                  </p:stCondLst>
                                  <p:childTnLst>
                                    <p:animMotion origin="layout" path="M -4.72222E-6 3.7037E-7 L -4.72222E-6 0.09143 " pathEditMode="relative" rAng="0" ptsTypes="AA">
                                      <p:cBhvr>
                                        <p:cTn id="41" dur="700" spd="-100000" fill="hold"/>
                                        <p:tgtEl>
                                          <p:spTgt spid="39"/>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5E-6 3.7037E-6 L 5E-6 0.11157 " pathEditMode="relative" rAng="0" ptsTypes="AA">
                                      <p:cBhvr>
                                        <p:cTn id="43" dur="700" spd="-100000" fill="hold"/>
                                        <p:tgtEl>
                                          <p:spTgt spid="41"/>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4.72222E-6 4.81481E-6 L 4.72222E-6 0.09143 " pathEditMode="relative" rAng="0" ptsTypes="AA">
                                      <p:cBhvr>
                                        <p:cTn id="45" dur="700" spd="-100000" fill="hold"/>
                                        <p:tgtEl>
                                          <p:spTgt spid="43"/>
                                        </p:tgtEl>
                                        <p:attrNameLst>
                                          <p:attrName>ppt_x</p:attrName>
                                          <p:attrName>ppt_y</p:attrName>
                                        </p:attrNameLst>
                                      </p:cBhvr>
                                      <p:rCtr x="0" y="46"/>
                                    </p:animMotion>
                                  </p:childTnLst>
                                </p:cTn>
                              </p:par>
                              <p:par>
                                <p:cTn id="46" presetID="42" presetClass="path" presetSubtype="0" accel="50000" decel="50000" fill="hold" grpId="0" nodeType="withEffect">
                                  <p:stCondLst>
                                    <p:cond delay="0"/>
                                  </p:stCondLst>
                                  <p:childTnLst>
                                    <p:animMotion origin="layout" path="M -2.77778E-6 3.7037E-6 L -2.77778E-6 0.11157 " pathEditMode="relative" rAng="0" ptsTypes="AA">
                                      <p:cBhvr>
                                        <p:cTn id="47" dur="700" spd="-100000" fill="hold"/>
                                        <p:tgtEl>
                                          <p:spTgt spid="45"/>
                                        </p:tgtEl>
                                        <p:attrNameLst>
                                          <p:attrName>ppt_x</p:attrName>
                                          <p:attrName>ppt_y</p:attrName>
                                        </p:attrNameLst>
                                      </p:cBhvr>
                                      <p:rCtr x="0" y="56"/>
                                    </p:animMotion>
                                  </p:childTnLst>
                                </p:cTn>
                              </p:par>
                              <p:par>
                                <p:cTn id="48" presetID="42" presetClass="path" presetSubtype="0" accel="50000" decel="50000" fill="hold" grpId="0" nodeType="withEffect">
                                  <p:stCondLst>
                                    <p:cond delay="0"/>
                                  </p:stCondLst>
                                  <p:childTnLst>
                                    <p:animMotion origin="layout" path="M 5.55556E-7 4.81481E-6 L 5.55556E-7 0.09143 " pathEditMode="relative" rAng="0" ptsTypes="AA">
                                      <p:cBhvr>
                                        <p:cTn id="49" dur="700" spd="-100000" fill="hold"/>
                                        <p:tgtEl>
                                          <p:spTgt spid="47"/>
                                        </p:tgtEl>
                                        <p:attrNameLst>
                                          <p:attrName>ppt_x</p:attrName>
                                          <p:attrName>ppt_y</p:attrName>
                                        </p:attrNameLst>
                                      </p:cBhvr>
                                      <p:rCtr x="0" y="46"/>
                                    </p:animMotion>
                                  </p:childTnLst>
                                </p:cTn>
                              </p:par>
                              <p:par>
                                <p:cTn id="50" presetID="64" presetClass="path" presetSubtype="0" accel="50000" decel="50000" fill="hold" grpId="0" nodeType="withEffect">
                                  <p:stCondLst>
                                    <p:cond delay="0"/>
                                  </p:stCondLst>
                                  <p:childTnLst>
                                    <p:animMotion origin="layout" path="M 4.72222E-6 3.33333E-6 L 4.72222E-6 -0.10764 " pathEditMode="relative" rAng="0" ptsTypes="AA">
                                      <p:cBhvr>
                                        <p:cTn id="51" dur="700" spd="-100000" fill="hold"/>
                                        <p:tgtEl>
                                          <p:spTgt spid="40"/>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4.44444E-6 3.33333E-6 L 4.44444E-6 -0.10764 " pathEditMode="relative" rAng="0" ptsTypes="AA">
                                      <p:cBhvr>
                                        <p:cTn id="53" dur="700" spd="-100000" fill="hold"/>
                                        <p:tgtEl>
                                          <p:spTgt spid="42"/>
                                        </p:tgtEl>
                                        <p:attrNameLst>
                                          <p:attrName>ppt_x</p:attrName>
                                          <p:attrName>ppt_y</p:attrName>
                                        </p:attrNameLst>
                                      </p:cBhvr>
                                      <p:rCtr x="0" y="-54"/>
                                    </p:animMotion>
                                  </p:childTnLst>
                                </p:cTn>
                              </p:par>
                              <p:par>
                                <p:cTn id="54" presetID="64" presetClass="path" presetSubtype="0" accel="50000" decel="50000" fill="hold" grpId="0" nodeType="withEffect">
                                  <p:stCondLst>
                                    <p:cond delay="0"/>
                                  </p:stCondLst>
                                  <p:childTnLst>
                                    <p:animMotion origin="layout" path="M -2.22222E-6 3.33333E-6 L -2.22222E-6 -0.10764 " pathEditMode="relative" rAng="0" ptsTypes="AA">
                                      <p:cBhvr>
                                        <p:cTn id="55" dur="700" spd="-100000" fill="hold"/>
                                        <p:tgtEl>
                                          <p:spTgt spid="44"/>
                                        </p:tgtEl>
                                        <p:attrNameLst>
                                          <p:attrName>ppt_x</p:attrName>
                                          <p:attrName>ppt_y</p:attrName>
                                        </p:attrNameLst>
                                      </p:cBhvr>
                                      <p:rCtr x="0" y="-54"/>
                                    </p:animMotion>
                                  </p:childTnLst>
                                </p:cTn>
                              </p:par>
                              <p:par>
                                <p:cTn id="56" presetID="64" presetClass="path" presetSubtype="0" accel="50000" decel="50000" fill="hold" grpId="0" nodeType="withEffect">
                                  <p:stCondLst>
                                    <p:cond delay="0"/>
                                  </p:stCondLst>
                                  <p:childTnLst>
                                    <p:animMotion origin="layout" path="M 1.11111E-6 3.33333E-6 L 1.11111E-6 -0.10764 " pathEditMode="relative" rAng="0" ptsTypes="AA">
                                      <p:cBhvr>
                                        <p:cTn id="57" dur="700" spd="-100000" fill="hold"/>
                                        <p:tgtEl>
                                          <p:spTgt spid="46"/>
                                        </p:tgtEl>
                                        <p:attrNameLst>
                                          <p:attrName>ppt_x</p:attrName>
                                          <p:attrName>ppt_y</p:attrName>
                                        </p:attrNameLst>
                                      </p:cBhvr>
                                      <p:rCtr x="0" y="-54"/>
                                    </p:animMotion>
                                  </p:childTnLst>
                                </p:cTn>
                              </p:par>
                            </p:childTnLst>
                          </p:cTn>
                        </p:par>
                        <p:par>
                          <p:cTn id="58" fill="hold">
                            <p:stCondLst>
                              <p:cond delay="2900"/>
                            </p:stCondLst>
                            <p:childTnLst>
                              <p:par>
                                <p:cTn id="59" presetID="10" presetClass="entr" presetSubtype="0"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700"/>
                                        <p:tgtEl>
                                          <p:spTgt spid="36"/>
                                        </p:tgtEl>
                                      </p:cBhvr>
                                    </p:animEffect>
                                  </p:childTnLst>
                                </p:cTn>
                              </p:par>
                              <p:par>
                                <p:cTn id="62" presetID="10" presetClass="entr" presetSubtype="0" fill="hold" nodeType="withEffect">
                                  <p:stCondLst>
                                    <p:cond delay="10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700"/>
                                        <p:tgtEl>
                                          <p:spTgt spid="19"/>
                                        </p:tgtEl>
                                      </p:cBhvr>
                                    </p:animEffect>
                                  </p:childTnLst>
                                </p:cTn>
                              </p:par>
                              <p:par>
                                <p:cTn id="65" presetID="10" presetClass="entr" presetSubtype="0" fill="hold" nodeType="withEffect">
                                  <p:stCondLst>
                                    <p:cond delay="20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700"/>
                                        <p:tgtEl>
                                          <p:spTgt spid="38"/>
                                        </p:tgtEl>
                                      </p:cBhvr>
                                    </p:animEffect>
                                  </p:childTnLst>
                                </p:cTn>
                              </p:par>
                              <p:par>
                                <p:cTn id="68" presetID="10" presetClass="entr" presetSubtype="0" fill="hold" nodeType="withEffect">
                                  <p:stCondLst>
                                    <p:cond delay="30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700"/>
                                        <p:tgtEl>
                                          <p:spTgt spid="35"/>
                                        </p:tgtEl>
                                      </p:cBhvr>
                                    </p:animEffect>
                                  </p:childTnLst>
                                </p:cTn>
                              </p:par>
                              <p:par>
                                <p:cTn id="71" presetID="10" presetClass="entr" presetSubtype="0" fill="hold" nodeType="withEffect">
                                  <p:stCondLst>
                                    <p:cond delay="400"/>
                                  </p:stCondLst>
                                  <p:childTnLst>
                                    <p:set>
                                      <p:cBhvr>
                                        <p:cTn id="72" dur="1" fill="hold">
                                          <p:stCondLst>
                                            <p:cond delay="0"/>
                                          </p:stCondLst>
                                        </p:cTn>
                                        <p:tgtEl>
                                          <p:spTgt spid="37"/>
                                        </p:tgtEl>
                                        <p:attrNameLst>
                                          <p:attrName>style.visibility</p:attrName>
                                        </p:attrNameLst>
                                      </p:cBhvr>
                                      <p:to>
                                        <p:strVal val="visible"/>
                                      </p:to>
                                    </p:set>
                                    <p:animEffect transition="in" filter="fade">
                                      <p:cBhvr>
                                        <p:cTn id="73" dur="7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1781175"/>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1781175"/>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45686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2_Title Slide-White">
    <p:spTree>
      <p:nvGrpSpPr>
        <p:cNvPr id="1" name=""/>
        <p:cNvGrpSpPr/>
        <p:nvPr/>
      </p:nvGrpSpPr>
      <p:grpSpPr>
        <a:xfrm>
          <a:off x="0" y="0"/>
          <a:ext cx="0" cy="0"/>
          <a:chOff x="0" y="0"/>
          <a:chExt cx="0" cy="0"/>
        </a:xfrm>
      </p:grpSpPr>
      <p:sp>
        <p:nvSpPr>
          <p:cNvPr id="35" name="Rounded Rectangle 34"/>
          <p:cNvSpPr/>
          <p:nvPr userDrawn="1"/>
        </p:nvSpPr>
        <p:spPr>
          <a:xfrm rot="10800000">
            <a:off x="1013792" y="4248605"/>
            <a:ext cx="1729740" cy="8148430"/>
          </a:xfrm>
          <a:prstGeom prst="roundRect">
            <a:avLst>
              <a:gd name="adj" fmla="val 50000"/>
            </a:avLst>
          </a:prstGeom>
          <a:solidFill>
            <a:schemeClr val="tx1">
              <a:lumMod val="5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srgbClr val="FFFFFF"/>
              </a:solidFill>
              <a:latin typeface="Arial"/>
              <a:ea typeface="+mn-ea"/>
              <a:cs typeface="+mn-cs"/>
            </a:endParaRPr>
          </a:p>
        </p:txBody>
      </p:sp>
      <p:pic>
        <p:nvPicPr>
          <p:cNvPr id="38" name="Picture 37" descr="bottom bar.jpg"/>
          <p:cNvPicPr>
            <a:picLocks noChangeAspect="1"/>
          </p:cNvPicPr>
          <p:nvPr userDrawn="1"/>
        </p:nvPicPr>
        <p:blipFill>
          <a:blip r:embed="rId2" cstate="print"/>
          <a:stretch>
            <a:fillRect/>
          </a:stretch>
        </p:blipFill>
        <p:spPr>
          <a:xfrm>
            <a:off x="333375" y="6378339"/>
            <a:ext cx="8477250" cy="162912"/>
          </a:xfrm>
          <a:prstGeom prst="rect">
            <a:avLst/>
          </a:prstGeom>
        </p:spPr>
      </p:pic>
      <p:sp>
        <p:nvSpPr>
          <p:cNvPr id="57" name="Rectangle 56"/>
          <p:cNvSpPr/>
          <p:nvPr userDrawn="1"/>
        </p:nvSpPr>
        <p:spPr>
          <a:xfrm>
            <a:off x="0" y="4"/>
            <a:ext cx="9129008"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srgbClr val="FFFFFF"/>
              </a:solidFill>
              <a:latin typeface="Arial"/>
              <a:ea typeface="+mn-ea"/>
              <a:cs typeface="+mn-cs"/>
            </a:endParaRPr>
          </a:p>
        </p:txBody>
      </p:sp>
      <p:grpSp>
        <p:nvGrpSpPr>
          <p:cNvPr id="4" name="Group 67"/>
          <p:cNvGrpSpPr/>
          <p:nvPr userDrawn="1"/>
        </p:nvGrpSpPr>
        <p:grpSpPr>
          <a:xfrm>
            <a:off x="341314" y="311151"/>
            <a:ext cx="829170" cy="438358"/>
            <a:chOff x="609600" y="528537"/>
            <a:chExt cx="1444734" cy="763789"/>
          </a:xfrm>
          <a:gradFill flip="none" rotWithShape="1">
            <a:gsLst>
              <a:gs pos="11000">
                <a:schemeClr val="accent2"/>
              </a:gs>
              <a:gs pos="100000">
                <a:schemeClr val="accent5"/>
              </a:gs>
            </a:gsLst>
            <a:lin ang="2700000" scaled="1"/>
            <a:tileRect/>
          </a:gradFill>
        </p:grpSpPr>
        <p:sp>
          <p:nvSpPr>
            <p:cNvPr id="60" name="Rectangle 59"/>
            <p:cNvSpPr>
              <a:spLocks noChangeArrowheads="1"/>
            </p:cNvSpPr>
            <p:nvPr/>
          </p:nvSpPr>
          <p:spPr bwMode="black">
            <a:xfrm>
              <a:off x="1016578" y="1035681"/>
              <a:ext cx="65914" cy="249730"/>
            </a:xfrm>
            <a:prstGeom prst="rect">
              <a:avLst/>
            </a:prstGeom>
            <a:grpFill/>
            <a:ln w="9525">
              <a:noFill/>
              <a:miter lim="800000"/>
              <a:headEnd/>
              <a:tailEnd/>
            </a:ln>
          </p:spPr>
          <p:txBody>
            <a:bodyPr/>
            <a:lstStyle/>
            <a:p>
              <a:pPr algn="l" rtl="0"/>
              <a:endParaRPr lang="en-US" kern="1200" dirty="0">
                <a:solidFill>
                  <a:srgbClr val="0096D6"/>
                </a:solidFill>
                <a:latin typeface="Arial"/>
                <a:ea typeface="+mn-ea"/>
                <a:cs typeface="+mn-cs"/>
              </a:endParaRPr>
            </a:p>
          </p:txBody>
        </p:sp>
        <p:sp>
          <p:nvSpPr>
            <p:cNvPr id="61" name="Freeform 6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pPr algn="l" rtl="0"/>
              <a:endParaRPr lang="en-US" kern="1200" dirty="0">
                <a:solidFill>
                  <a:srgbClr val="0096D6"/>
                </a:solidFill>
                <a:latin typeface="Arial"/>
                <a:ea typeface="+mn-ea"/>
                <a:cs typeface="+mn-cs"/>
              </a:endParaRPr>
            </a:p>
          </p:txBody>
        </p:sp>
        <p:sp>
          <p:nvSpPr>
            <p:cNvPr id="62" name="Freeform 6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pPr algn="l" rtl="0"/>
              <a:endParaRPr lang="en-US" kern="1200" dirty="0">
                <a:solidFill>
                  <a:srgbClr val="0096D6"/>
                </a:solidFill>
                <a:latin typeface="Arial"/>
                <a:ea typeface="+mn-ea"/>
                <a:cs typeface="+mn-cs"/>
              </a:endParaRPr>
            </a:p>
          </p:txBody>
        </p:sp>
        <p:sp>
          <p:nvSpPr>
            <p:cNvPr id="63" name="Freeform 6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pPr algn="l" rtl="0"/>
              <a:endParaRPr lang="en-US" kern="1200" dirty="0">
                <a:solidFill>
                  <a:srgbClr val="0096D6"/>
                </a:solidFill>
                <a:latin typeface="Arial"/>
                <a:ea typeface="+mn-ea"/>
                <a:cs typeface="+mn-cs"/>
              </a:endParaRPr>
            </a:p>
          </p:txBody>
        </p:sp>
        <p:sp>
          <p:nvSpPr>
            <p:cNvPr id="78" name="Freeform 7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pPr algn="l" rtl="0"/>
              <a:endParaRPr lang="en-US" kern="1200" dirty="0">
                <a:solidFill>
                  <a:srgbClr val="0096D6"/>
                </a:solidFill>
                <a:latin typeface="Arial"/>
                <a:ea typeface="+mn-ea"/>
                <a:cs typeface="+mn-cs"/>
              </a:endParaRPr>
            </a:p>
          </p:txBody>
        </p:sp>
        <p:sp>
          <p:nvSpPr>
            <p:cNvPr id="79" name="Freeform 7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pPr algn="l" rtl="0"/>
              <a:endParaRPr lang="en-US" kern="1200" dirty="0">
                <a:solidFill>
                  <a:srgbClr val="0096D6"/>
                </a:solidFill>
                <a:latin typeface="Arial"/>
                <a:ea typeface="+mn-ea"/>
                <a:cs typeface="+mn-cs"/>
              </a:endParaRPr>
            </a:p>
          </p:txBody>
        </p:sp>
        <p:sp>
          <p:nvSpPr>
            <p:cNvPr id="80" name="Freeform 7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pPr algn="l" rtl="0"/>
              <a:endParaRPr lang="en-US" kern="1200" dirty="0">
                <a:solidFill>
                  <a:srgbClr val="0096D6"/>
                </a:solidFill>
                <a:latin typeface="Arial"/>
                <a:ea typeface="+mn-ea"/>
                <a:cs typeface="+mn-cs"/>
              </a:endParaRPr>
            </a:p>
          </p:txBody>
        </p:sp>
        <p:sp>
          <p:nvSpPr>
            <p:cNvPr id="81" name="Freeform 8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pPr algn="l" rtl="0"/>
              <a:endParaRPr lang="en-US" kern="1200" dirty="0">
                <a:solidFill>
                  <a:srgbClr val="0096D6"/>
                </a:solidFill>
                <a:latin typeface="Arial"/>
                <a:ea typeface="+mn-ea"/>
                <a:cs typeface="+mn-cs"/>
              </a:endParaRPr>
            </a:p>
          </p:txBody>
        </p:sp>
        <p:sp>
          <p:nvSpPr>
            <p:cNvPr id="82" name="Freeform 8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pPr algn="l" rtl="0"/>
              <a:endParaRPr lang="en-US" kern="1200" dirty="0">
                <a:solidFill>
                  <a:srgbClr val="0096D6"/>
                </a:solidFill>
                <a:latin typeface="Arial"/>
                <a:ea typeface="+mn-ea"/>
                <a:cs typeface="+mn-cs"/>
              </a:endParaRPr>
            </a:p>
          </p:txBody>
        </p:sp>
        <p:sp>
          <p:nvSpPr>
            <p:cNvPr id="83" name="Freeform 8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pPr algn="l" rtl="0"/>
              <a:endParaRPr lang="en-US" kern="1200" dirty="0">
                <a:solidFill>
                  <a:srgbClr val="0096D6"/>
                </a:solidFill>
                <a:latin typeface="Arial"/>
                <a:ea typeface="+mn-ea"/>
                <a:cs typeface="+mn-cs"/>
              </a:endParaRPr>
            </a:p>
          </p:txBody>
        </p:sp>
        <p:sp>
          <p:nvSpPr>
            <p:cNvPr id="84" name="Freeform 8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pPr algn="l" rtl="0"/>
              <a:endParaRPr lang="en-US" kern="1200" dirty="0">
                <a:solidFill>
                  <a:srgbClr val="0096D6"/>
                </a:solidFill>
                <a:latin typeface="Arial"/>
                <a:ea typeface="+mn-ea"/>
                <a:cs typeface="+mn-cs"/>
              </a:endParaRPr>
            </a:p>
          </p:txBody>
        </p:sp>
        <p:sp>
          <p:nvSpPr>
            <p:cNvPr id="85" name="Freeform 8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pPr algn="l" rtl="0"/>
              <a:endParaRPr lang="en-US" kern="1200" dirty="0">
                <a:solidFill>
                  <a:srgbClr val="0096D6"/>
                </a:solidFill>
                <a:latin typeface="Arial"/>
                <a:ea typeface="+mn-ea"/>
                <a:cs typeface="+mn-cs"/>
              </a:endParaRPr>
            </a:p>
          </p:txBody>
        </p:sp>
        <p:sp>
          <p:nvSpPr>
            <p:cNvPr id="86" name="Freeform 8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pPr algn="l" rtl="0"/>
              <a:endParaRPr lang="en-US" kern="1200" dirty="0">
                <a:solidFill>
                  <a:srgbClr val="0096D6"/>
                </a:solidFill>
                <a:latin typeface="Arial"/>
                <a:ea typeface="+mn-ea"/>
                <a:cs typeface="+mn-cs"/>
              </a:endParaRPr>
            </a:p>
          </p:txBody>
        </p:sp>
        <p:sp>
          <p:nvSpPr>
            <p:cNvPr id="87" name="Freeform 8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pPr algn="l" rtl="0"/>
              <a:endParaRPr lang="en-US" kern="1200" dirty="0">
                <a:solidFill>
                  <a:srgbClr val="0096D6"/>
                </a:solidFill>
                <a:latin typeface="Arial"/>
                <a:ea typeface="+mn-ea"/>
                <a:cs typeface="+mn-cs"/>
              </a:endParaRPr>
            </a:p>
          </p:txBody>
        </p:sp>
      </p:grpSp>
      <p:sp>
        <p:nvSpPr>
          <p:cNvPr id="88" name="Rectangle 87"/>
          <p:cNvSpPr/>
          <p:nvPr userDrawn="1"/>
        </p:nvSpPr>
        <p:spPr>
          <a:xfrm>
            <a:off x="1" y="6541294"/>
            <a:ext cx="9129008" cy="316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srgbClr val="FFFFFF"/>
              </a:solidFill>
              <a:latin typeface="Arial"/>
              <a:ea typeface="+mn-ea"/>
              <a:cs typeface="+mn-cs"/>
            </a:endParaRPr>
          </a:p>
        </p:txBody>
      </p:sp>
      <p:sp>
        <p:nvSpPr>
          <p:cNvPr id="90" name="Rectangle 5"/>
          <p:cNvSpPr>
            <a:spLocks noChangeArrowheads="1"/>
          </p:cNvSpPr>
          <p:nvPr userDrawn="1"/>
        </p:nvSpPr>
        <p:spPr bwMode="ltGray">
          <a:xfrm>
            <a:off x="7784629" y="6584516"/>
            <a:ext cx="791023" cy="175257"/>
          </a:xfrm>
          <a:prstGeom prst="rect">
            <a:avLst/>
          </a:prstGeom>
          <a:noFill/>
          <a:ln w="9525">
            <a:noFill/>
            <a:miter lim="800000"/>
            <a:headEnd/>
            <a:tailEnd/>
          </a:ln>
          <a:effectLst/>
        </p:spPr>
        <p:txBody>
          <a:bodyPr wrap="none" lIns="82124" tIns="41061" rIns="82124" bIns="41061" anchor="b">
            <a:spAutoFit/>
          </a:bodyPr>
          <a:lstStyle/>
          <a:p>
            <a:pPr algn="r" defTabSz="814388" rtl="0"/>
            <a:r>
              <a:rPr lang="en-US" sz="600" kern="1200" dirty="0">
                <a:solidFill>
                  <a:srgbClr val="C0C0C0"/>
                </a:solidFill>
                <a:latin typeface="Arial"/>
                <a:ea typeface="+mn-ea"/>
                <a:cs typeface="+mn-cs"/>
              </a:rPr>
              <a:t>Cisco Confidential</a:t>
            </a:r>
          </a:p>
        </p:txBody>
      </p:sp>
      <p:sp>
        <p:nvSpPr>
          <p:cNvPr id="91" name="Rectangle 7"/>
          <p:cNvSpPr>
            <a:spLocks noChangeArrowheads="1"/>
          </p:cNvSpPr>
          <p:nvPr userDrawn="1"/>
        </p:nvSpPr>
        <p:spPr bwMode="ltGray">
          <a:xfrm>
            <a:off x="8639983" y="6580412"/>
            <a:ext cx="260430" cy="175257"/>
          </a:xfrm>
          <a:prstGeom prst="rect">
            <a:avLst/>
          </a:prstGeom>
          <a:noFill/>
          <a:ln w="9525" algn="ctr">
            <a:noFill/>
            <a:miter lim="800000"/>
            <a:headEnd/>
            <a:tailEnd/>
          </a:ln>
          <a:effectLst/>
        </p:spPr>
        <p:txBody>
          <a:bodyPr wrap="none" lIns="82124" tIns="41061" rIns="82124" bIns="41061" anchor="b">
            <a:spAutoFit/>
          </a:bodyPr>
          <a:lstStyle/>
          <a:p>
            <a:pPr algn="r" defTabSz="814388" rtl="0"/>
            <a:fld id="{DFCF27A5-1A5B-48D3-A060-2758FFBB1ADD}" type="slidenum">
              <a:rPr lang="en-US" sz="600" kern="1200">
                <a:solidFill>
                  <a:srgbClr val="C0C0C0"/>
                </a:solidFill>
                <a:latin typeface="Arial"/>
                <a:ea typeface="+mn-ea"/>
                <a:cs typeface="+mn-cs"/>
              </a:rPr>
              <a:pPr algn="r" defTabSz="814388" rtl="0"/>
              <a:t>‹#›</a:t>
            </a:fld>
            <a:endParaRPr lang="en-US" sz="600" kern="1200" dirty="0">
              <a:solidFill>
                <a:srgbClr val="C0C0C0"/>
              </a:solidFill>
              <a:latin typeface="Arial"/>
              <a:ea typeface="+mn-ea"/>
              <a:cs typeface="+mn-cs"/>
            </a:endParaRPr>
          </a:p>
        </p:txBody>
      </p:sp>
      <p:sp>
        <p:nvSpPr>
          <p:cNvPr id="3" name="Subtitle 2"/>
          <p:cNvSpPr>
            <a:spLocks noGrp="1"/>
          </p:cNvSpPr>
          <p:nvPr>
            <p:ph type="subTitle" idx="1" hasCustomPrompt="1"/>
          </p:nvPr>
        </p:nvSpPr>
        <p:spPr>
          <a:xfrm>
            <a:off x="236383" y="4464072"/>
            <a:ext cx="8112126" cy="384175"/>
          </a:xfrm>
        </p:spPr>
        <p:txBody>
          <a:bodyPr anchor="b" anchorCtr="0">
            <a:noAutofit/>
          </a:bodyPr>
          <a:lstStyle>
            <a:lvl1pPr marL="0" indent="0" algn="l">
              <a:buNone/>
              <a:defRPr lang="en-US" sz="2000" b="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a:t>
            </a:r>
            <a:endParaRPr lang="en-US" dirty="0"/>
          </a:p>
        </p:txBody>
      </p:sp>
      <p:sp>
        <p:nvSpPr>
          <p:cNvPr id="41" name="Text Placeholder 40"/>
          <p:cNvSpPr>
            <a:spLocks noGrp="1"/>
          </p:cNvSpPr>
          <p:nvPr>
            <p:ph type="body" sz="quarter" idx="10" hasCustomPrompt="1"/>
          </p:nvPr>
        </p:nvSpPr>
        <p:spPr>
          <a:xfrm>
            <a:off x="236383" y="4768856"/>
            <a:ext cx="8097838" cy="384175"/>
          </a:xfrm>
        </p:spPr>
        <p:txBody>
          <a:bodyPr/>
          <a:lstStyle>
            <a:lvl1pPr marL="0" indent="0">
              <a:buFontTx/>
              <a:buNone/>
              <a:defRPr lang="en-US" sz="1800" b="0" kern="1200" dirty="0">
                <a:solidFill>
                  <a:srgbClr val="6DB344"/>
                </a:solidFill>
                <a:latin typeface="+mj-lt"/>
                <a:ea typeface="+mn-ea"/>
                <a:cs typeface="+mn-cs"/>
              </a:defRPr>
            </a:lvl1pPr>
            <a:lvl2pPr marL="0" indent="0">
              <a:buFontTx/>
              <a:buNone/>
              <a:defRPr lang="en-US" sz="2000" kern="1200" dirty="0" smtClean="0">
                <a:solidFill>
                  <a:schemeClr val="bg1"/>
                </a:solidFill>
                <a:latin typeface="+mj-lt"/>
                <a:ea typeface="+mn-ea"/>
                <a:cs typeface="+mn-cs"/>
              </a:defRPr>
            </a:lvl2pPr>
            <a:lvl3pPr marL="0" indent="0">
              <a:buFontTx/>
              <a:buNone/>
              <a:defRPr lang="en-US" sz="2000" kern="1200" dirty="0" smtClean="0">
                <a:solidFill>
                  <a:schemeClr val="bg1"/>
                </a:solidFill>
                <a:latin typeface="+mj-lt"/>
                <a:ea typeface="+mn-ea"/>
                <a:cs typeface="+mn-cs"/>
              </a:defRPr>
            </a:lvl3pPr>
            <a:lvl4pPr marL="0" indent="0">
              <a:buFontTx/>
              <a:buNone/>
              <a:defRPr lang="en-US" sz="2000" kern="1200" dirty="0" smtClean="0">
                <a:solidFill>
                  <a:schemeClr val="bg1"/>
                </a:solidFill>
                <a:latin typeface="+mj-lt"/>
                <a:ea typeface="+mn-ea"/>
                <a:cs typeface="+mn-cs"/>
              </a:defRPr>
            </a:lvl4pPr>
            <a:lvl5pPr marL="0" indent="0">
              <a:buFontTx/>
              <a:buNone/>
              <a:defRPr lang="en-US" sz="2000" kern="1200" dirty="0" smtClean="0">
                <a:solidFill>
                  <a:schemeClr val="bg1"/>
                </a:solidFill>
                <a:latin typeface="+mj-lt"/>
                <a:ea typeface="+mn-ea"/>
                <a:cs typeface="+mn-cs"/>
              </a:defRPr>
            </a:lvl5pPr>
          </a:lstStyle>
          <a:p>
            <a:pPr lvl="0"/>
            <a:r>
              <a:rPr lang="en-US" dirty="0" smtClean="0"/>
              <a:t>Presenter Title</a:t>
            </a:r>
            <a:endParaRPr lang="en-US" dirty="0"/>
          </a:p>
        </p:txBody>
      </p:sp>
      <p:sp>
        <p:nvSpPr>
          <p:cNvPr id="44" name="Text Placeholder 43"/>
          <p:cNvSpPr>
            <a:spLocks noGrp="1"/>
          </p:cNvSpPr>
          <p:nvPr>
            <p:ph type="body" sz="quarter" idx="11" hasCustomPrompt="1"/>
          </p:nvPr>
        </p:nvSpPr>
        <p:spPr>
          <a:xfrm>
            <a:off x="236540" y="5232774"/>
            <a:ext cx="8112125" cy="384175"/>
          </a:xfrm>
        </p:spPr>
        <p:txBody>
          <a:bodyPr/>
          <a:lstStyle>
            <a:lvl1pPr marL="0" indent="0">
              <a:buFontTx/>
              <a:buNone/>
              <a:defRPr lang="en-US" sz="1400" b="0" kern="1200" dirty="0">
                <a:solidFill>
                  <a:srgbClr val="6DB344"/>
                </a:solidFill>
                <a:latin typeface="+mj-lt"/>
                <a:ea typeface="+mn-ea"/>
                <a:cs typeface="+mn-cs"/>
              </a:defRPr>
            </a:lvl1pPr>
            <a:lvl2pPr>
              <a:defRPr lang="en-US" sz="2000" kern="1200" dirty="0" smtClean="0">
                <a:solidFill>
                  <a:schemeClr val="bg1"/>
                </a:solidFill>
                <a:latin typeface="+mj-lt"/>
                <a:ea typeface="+mn-ea"/>
                <a:cs typeface="+mn-cs"/>
              </a:defRPr>
            </a:lvl2pPr>
            <a:lvl3pPr>
              <a:defRPr lang="en-US" sz="2000" kern="1200" dirty="0" smtClean="0">
                <a:solidFill>
                  <a:schemeClr val="bg1"/>
                </a:solidFill>
                <a:latin typeface="+mj-lt"/>
                <a:ea typeface="+mn-ea"/>
                <a:cs typeface="+mn-cs"/>
              </a:defRPr>
            </a:lvl3pPr>
            <a:lvl4pPr>
              <a:defRPr lang="en-US" sz="2000" kern="1200" dirty="0" smtClean="0">
                <a:solidFill>
                  <a:schemeClr val="bg1"/>
                </a:solidFill>
                <a:latin typeface="+mj-lt"/>
                <a:ea typeface="+mn-ea"/>
                <a:cs typeface="+mn-cs"/>
              </a:defRPr>
            </a:lvl4pPr>
            <a:lvl5pPr>
              <a:defRPr lang="en-US" sz="2000" kern="1200" dirty="0" smtClean="0">
                <a:solidFill>
                  <a:schemeClr val="bg1"/>
                </a:solidFill>
                <a:latin typeface="+mj-lt"/>
                <a:ea typeface="+mn-ea"/>
                <a:cs typeface="+mn-cs"/>
              </a:defRPr>
            </a:lvl5pPr>
          </a:lstStyle>
          <a:p>
            <a:pPr lvl="0"/>
            <a:r>
              <a:rPr lang="en-US" dirty="0" smtClean="0"/>
              <a:t>Date</a:t>
            </a:r>
            <a:endParaRPr lang="en-US" dirty="0"/>
          </a:p>
        </p:txBody>
      </p:sp>
      <p:sp>
        <p:nvSpPr>
          <p:cNvPr id="33" name="Rounded Rectangle 32"/>
          <p:cNvSpPr/>
          <p:nvPr userDrawn="1"/>
        </p:nvSpPr>
        <p:spPr>
          <a:xfrm>
            <a:off x="1823499" y="-3570592"/>
            <a:ext cx="1729740" cy="14014174"/>
          </a:xfrm>
          <a:prstGeom prst="roundRect">
            <a:avLst>
              <a:gd name="adj" fmla="val 50000"/>
            </a:avLst>
          </a:prstGeom>
          <a:solidFill>
            <a:schemeClr val="tx1">
              <a:lumMod val="5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srgbClr val="FFFFFF"/>
              </a:solidFill>
              <a:latin typeface="Arial"/>
              <a:ea typeface="+mn-ea"/>
              <a:cs typeface="+mn-cs"/>
            </a:endParaRPr>
          </a:p>
        </p:txBody>
      </p:sp>
      <p:sp>
        <p:nvSpPr>
          <p:cNvPr id="34" name="Rounded Rectangle 33"/>
          <p:cNvSpPr/>
          <p:nvPr userDrawn="1"/>
        </p:nvSpPr>
        <p:spPr>
          <a:xfrm>
            <a:off x="0" y="-637720"/>
            <a:ext cx="1729740" cy="8148430"/>
          </a:xfrm>
          <a:prstGeom prst="roundRect">
            <a:avLst>
              <a:gd name="adj" fmla="val 50000"/>
            </a:avLst>
          </a:prstGeom>
          <a:solidFill>
            <a:schemeClr val="tx1">
              <a:lumMod val="5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srgbClr val="FFFFFF"/>
              </a:solidFill>
              <a:latin typeface="Arial"/>
              <a:ea typeface="+mn-ea"/>
              <a:cs typeface="+mn-cs"/>
            </a:endParaRPr>
          </a:p>
        </p:txBody>
      </p:sp>
      <p:sp>
        <p:nvSpPr>
          <p:cNvPr id="36" name="Rounded Rectangle 35"/>
          <p:cNvSpPr/>
          <p:nvPr userDrawn="1"/>
        </p:nvSpPr>
        <p:spPr>
          <a:xfrm>
            <a:off x="6585484" y="-2913279"/>
            <a:ext cx="1729740" cy="8148430"/>
          </a:xfrm>
          <a:prstGeom prst="roundRect">
            <a:avLst>
              <a:gd name="adj" fmla="val 50000"/>
            </a:avLst>
          </a:prstGeom>
          <a:solidFill>
            <a:schemeClr val="tx1">
              <a:lumMod val="5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srgbClr val="FFFFFF"/>
              </a:solidFill>
              <a:latin typeface="Arial"/>
              <a:ea typeface="+mn-ea"/>
              <a:cs typeface="+mn-cs"/>
            </a:endParaRPr>
          </a:p>
        </p:txBody>
      </p:sp>
      <p:sp>
        <p:nvSpPr>
          <p:cNvPr id="37" name="Rounded Rectangle 36"/>
          <p:cNvSpPr/>
          <p:nvPr userDrawn="1"/>
        </p:nvSpPr>
        <p:spPr>
          <a:xfrm>
            <a:off x="8105452" y="5699195"/>
            <a:ext cx="1729740" cy="8148430"/>
          </a:xfrm>
          <a:prstGeom prst="roundRect">
            <a:avLst>
              <a:gd name="adj" fmla="val 50000"/>
            </a:avLst>
          </a:prstGeom>
          <a:solidFill>
            <a:schemeClr val="tx1">
              <a:lumMod val="5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srgbClr val="FFFFFF"/>
              </a:solidFill>
              <a:latin typeface="Arial"/>
              <a:ea typeface="+mn-ea"/>
              <a:cs typeface="+mn-cs"/>
            </a:endParaRPr>
          </a:p>
        </p:txBody>
      </p:sp>
      <p:sp>
        <p:nvSpPr>
          <p:cNvPr id="39" name="Rounded Rectangle 38"/>
          <p:cNvSpPr/>
          <p:nvPr userDrawn="1"/>
        </p:nvSpPr>
        <p:spPr>
          <a:xfrm rot="10800000">
            <a:off x="3036073" y="1516172"/>
            <a:ext cx="1729740" cy="8148430"/>
          </a:xfrm>
          <a:prstGeom prst="roundRect">
            <a:avLst>
              <a:gd name="adj" fmla="val 50000"/>
            </a:avLst>
          </a:prstGeom>
          <a:solidFill>
            <a:schemeClr val="tx1">
              <a:lumMod val="5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srgbClr val="FFFFFF"/>
              </a:solidFill>
              <a:latin typeface="Arial"/>
              <a:ea typeface="+mn-ea"/>
              <a:cs typeface="+mn-cs"/>
            </a:endParaRPr>
          </a:p>
        </p:txBody>
      </p:sp>
      <p:sp>
        <p:nvSpPr>
          <p:cNvPr id="2" name="Title 1"/>
          <p:cNvSpPr>
            <a:spLocks noGrp="1"/>
          </p:cNvSpPr>
          <p:nvPr>
            <p:ph type="ctrTitle" hasCustomPrompt="1"/>
          </p:nvPr>
        </p:nvSpPr>
        <p:spPr>
          <a:xfrm>
            <a:off x="221393" y="1236693"/>
            <a:ext cx="8112125" cy="2918779"/>
          </a:xfrm>
        </p:spPr>
        <p:txBody>
          <a:bodyPr/>
          <a:lstStyle>
            <a:lvl1pPr>
              <a:lnSpc>
                <a:spcPct val="90000"/>
              </a:lnSpc>
              <a:defRPr lang="en-US" sz="5400" b="0" kern="1200" spc="-20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89" name="Rectangle 4"/>
          <p:cNvSpPr>
            <a:spLocks noChangeArrowheads="1"/>
          </p:cNvSpPr>
          <p:nvPr userDrawn="1"/>
        </p:nvSpPr>
        <p:spPr bwMode="ltGray">
          <a:xfrm>
            <a:off x="251374" y="6586250"/>
            <a:ext cx="2515854" cy="175257"/>
          </a:xfrm>
          <a:prstGeom prst="rect">
            <a:avLst/>
          </a:prstGeom>
          <a:noFill/>
          <a:ln w="9525">
            <a:noFill/>
            <a:miter lim="800000"/>
            <a:headEnd/>
            <a:tailEnd/>
          </a:ln>
          <a:effectLst/>
        </p:spPr>
        <p:txBody>
          <a:bodyPr wrap="none" lIns="82124" tIns="41061" rIns="82124" bIns="41061" anchor="b" anchorCtr="1">
            <a:spAutoFit/>
          </a:bodyPr>
          <a:lstStyle/>
          <a:p>
            <a:pPr algn="l" defTabSz="814388" rtl="0"/>
            <a:r>
              <a:rPr lang="en-US" sz="600" kern="1200" dirty="0">
                <a:solidFill>
                  <a:srgbClr val="C0C0C0"/>
                </a:solidFill>
                <a:latin typeface="Arial"/>
                <a:ea typeface="+mn-ea"/>
                <a:cs typeface="+mn-cs"/>
              </a:rPr>
              <a:t>C97-706131-00 © 2012 Cisco and/or its affiliates. All rights reserved.</a:t>
            </a:r>
          </a:p>
        </p:txBody>
      </p:sp>
    </p:spTree>
    <p:extLst>
      <p:ext uri="{BB962C8B-B14F-4D97-AF65-F5344CB8AC3E}">
        <p14:creationId xmlns:p14="http://schemas.microsoft.com/office/powerpoint/2010/main" val="48897580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4500" fill="hold"/>
                                        <p:tgtEl>
                                          <p:spTgt spid="37"/>
                                        </p:tgtEl>
                                        <p:attrNameLst>
                                          <p:attrName>ppt_x</p:attrName>
                                          <p:attrName>ppt_y</p:attrName>
                                        </p:attrNameLst>
                                      </p:cBhvr>
                                      <p:rCtr x="0" y="-712"/>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4500" fill="hold"/>
                                        <p:tgtEl>
                                          <p:spTgt spid="36"/>
                                        </p:tgtEl>
                                        <p:attrNameLst>
                                          <p:attrName>ppt_x</p:attrName>
                                          <p:attrName>ppt_y</p:attrName>
                                        </p:attrNameLst>
                                      </p:cBhvr>
                                      <p:rCtr x="0" y="443"/>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4500" fill="hold"/>
                                        <p:tgtEl>
                                          <p:spTgt spid="39"/>
                                        </p:tgtEl>
                                        <p:attrNameLst>
                                          <p:attrName>ppt_x</p:attrName>
                                          <p:attrName>ppt_y</p:attrName>
                                        </p:attrNameLst>
                                      </p:cBhvr>
                                      <p:rCtr x="0" y="-666"/>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4500" fill="hold"/>
                                        <p:tgtEl>
                                          <p:spTgt spid="35"/>
                                        </p:tgtEl>
                                        <p:attrNameLst>
                                          <p:attrName>ppt_x</p:attrName>
                                          <p:attrName>ppt_y</p:attrName>
                                        </p:attrNameLst>
                                      </p:cBhvr>
                                      <p:rCtr x="0" y="-71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4500" fill="hold"/>
                                        <p:tgtEl>
                                          <p:spTgt spid="34"/>
                                        </p:tgtEl>
                                        <p:attrNameLst>
                                          <p:attrName>ppt_x</p:attrName>
                                          <p:attrName>ppt_y</p:attrName>
                                        </p:attrNameLst>
                                      </p:cBhvr>
                                      <p:rCtr x="0" y="41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4500" fill="hold"/>
                                        <p:tgtEl>
                                          <p:spTgt spid="33"/>
                                        </p:tgtEl>
                                        <p:attrNameLst>
                                          <p:attrName>ppt_x</p:attrName>
                                          <p:attrName>ppt_y</p:attrName>
                                        </p:attrNameLst>
                                      </p:cBhvr>
                                      <p:rCtr x="0" y="5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34" grpId="0" animBg="1"/>
      <p:bldP spid="36" grpId="0" animBg="1"/>
      <p:bldP spid="37" grpId="0" animBg="1"/>
      <p:bldP spid="39"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5ECB18C-AB16-8741-8A46-9F098AC15658}" type="datetimeFigureOut">
              <a:rPr lang="en-US" smtClean="0"/>
              <a:t>8/25/16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2537118-E6DC-B341-8648-800BD5C69EEA}" type="slidenum">
              <a:rPr lang="en-US" smtClean="0"/>
              <a:t>‹#›</a:t>
            </a:fld>
            <a:endParaRPr lang="en-US"/>
          </a:p>
        </p:txBody>
      </p:sp>
    </p:spTree>
    <p:extLst>
      <p:ext uri="{BB962C8B-B14F-4D97-AF65-F5344CB8AC3E}">
        <p14:creationId xmlns:p14="http://schemas.microsoft.com/office/powerpoint/2010/main" val="1120455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itle Slide-animated bar">
    <p:spTree>
      <p:nvGrpSpPr>
        <p:cNvPr id="1" name=""/>
        <p:cNvGrpSpPr/>
        <p:nvPr/>
      </p:nvGrpSpPr>
      <p:grpSpPr>
        <a:xfrm>
          <a:off x="0" y="0"/>
          <a:ext cx="0" cy="0"/>
          <a:chOff x="0" y="0"/>
          <a:chExt cx="0" cy="0"/>
        </a:xfrm>
      </p:grpSpPr>
      <p:pic>
        <p:nvPicPr>
          <p:cNvPr id="51" name="Picture 50" descr="bottom bar.jpg"/>
          <p:cNvPicPr>
            <a:picLocks noChangeAspect="1"/>
          </p:cNvPicPr>
          <p:nvPr/>
        </p:nvPicPr>
        <p:blipFill>
          <a:blip r:embed="rId2" cstate="print"/>
          <a:stretch>
            <a:fillRect/>
          </a:stretch>
        </p:blipFill>
        <p:spPr>
          <a:xfrm>
            <a:off x="333375" y="6374862"/>
            <a:ext cx="8477250" cy="171450"/>
          </a:xfrm>
          <a:prstGeom prst="rect">
            <a:avLst/>
          </a:prstGeom>
        </p:spPr>
      </p:pic>
      <p:pic>
        <p:nvPicPr>
          <p:cNvPr id="43" name="Picture 42" descr="bottom bar.jpg"/>
          <p:cNvPicPr>
            <a:picLocks noChangeAspect="1"/>
          </p:cNvPicPr>
          <p:nvPr/>
        </p:nvPicPr>
        <p:blipFill>
          <a:blip r:embed="rId2" cstate="print"/>
          <a:stretch>
            <a:fillRect/>
          </a:stretch>
        </p:blipFill>
        <p:spPr>
          <a:xfrm>
            <a:off x="333375" y="6374862"/>
            <a:ext cx="8477250" cy="171450"/>
          </a:xfrm>
          <a:prstGeom prst="rect">
            <a:avLst/>
          </a:prstGeom>
        </p:spPr>
      </p:pic>
      <p:sp>
        <p:nvSpPr>
          <p:cNvPr id="47" name="Rectangle 46"/>
          <p:cNvSpPr/>
          <p:nvPr/>
        </p:nvSpPr>
        <p:spPr>
          <a:xfrm>
            <a:off x="3405352" y="5948636"/>
            <a:ext cx="599089" cy="11456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6" name="Rectangle 45"/>
          <p:cNvSpPr/>
          <p:nvPr/>
        </p:nvSpPr>
        <p:spPr>
          <a:xfrm>
            <a:off x="1460939" y="5948636"/>
            <a:ext cx="472965" cy="1145627"/>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5" name="Rectangle 44"/>
          <p:cNvSpPr/>
          <p:nvPr/>
        </p:nvSpPr>
        <p:spPr>
          <a:xfrm>
            <a:off x="4771697" y="5948636"/>
            <a:ext cx="472965" cy="1145627"/>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3" name="Rounded Rectangle 32"/>
          <p:cNvSpPr/>
          <p:nvPr/>
        </p:nvSpPr>
        <p:spPr>
          <a:xfrm rot="10800000" flipH="1">
            <a:off x="2856506" y="831272"/>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8" name="Rounded Rectangle 27"/>
          <p:cNvSpPr/>
          <p:nvPr userDrawn="1"/>
        </p:nvSpPr>
        <p:spPr>
          <a:xfrm rot="10800000" flipH="1">
            <a:off x="821966" y="471678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9" name="Rounded Rectangle 28"/>
          <p:cNvSpPr/>
          <p:nvPr userDrawn="1"/>
        </p:nvSpPr>
        <p:spPr>
          <a:xfrm rot="10800000" flipH="1">
            <a:off x="13325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0" name="Rounded Rectangle 29"/>
          <p:cNvSpPr/>
          <p:nvPr/>
        </p:nvSpPr>
        <p:spPr>
          <a:xfrm rot="10800000" flipH="1">
            <a:off x="5869870" y="6614159"/>
            <a:ext cx="780312" cy="3319549"/>
          </a:xfrm>
          <a:prstGeom prst="roundRect">
            <a:avLst>
              <a:gd name="adj" fmla="val 50000"/>
            </a:avLst>
          </a:prstGeom>
          <a:solidFill>
            <a:srgbClr val="1F8BAE">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1" name="Rounded Rectangle 30"/>
          <p:cNvSpPr/>
          <p:nvPr/>
        </p:nvSpPr>
        <p:spPr>
          <a:xfrm rot="10800000" flipH="1">
            <a:off x="6933206" y="661416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4" name="Rounded Rectangle 33"/>
          <p:cNvSpPr/>
          <p:nvPr/>
        </p:nvSpPr>
        <p:spPr>
          <a:xfrm rot="10800000" flipH="1">
            <a:off x="2191486" y="6719450"/>
            <a:ext cx="662549" cy="6331065"/>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5" name="Rounded Rectangle 34"/>
          <p:cNvSpPr/>
          <p:nvPr/>
        </p:nvSpPr>
        <p:spPr>
          <a:xfrm rot="10800000" flipH="1">
            <a:off x="2794161" y="6668595"/>
            <a:ext cx="779356" cy="5546310"/>
          </a:xfrm>
          <a:prstGeom prst="roundRect">
            <a:avLst>
              <a:gd name="adj" fmla="val 50000"/>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6" name="Rounded Rectangle 35"/>
          <p:cNvSpPr/>
          <p:nvPr/>
        </p:nvSpPr>
        <p:spPr>
          <a:xfrm rot="10800000" flipH="1">
            <a:off x="4920834" y="1025236"/>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7" name="Rounded Rectangle 36"/>
          <p:cNvSpPr/>
          <p:nvPr/>
        </p:nvSpPr>
        <p:spPr>
          <a:xfrm rot="10800000" flipH="1">
            <a:off x="539188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8" name="Rounded Rectangle 37"/>
          <p:cNvSpPr/>
          <p:nvPr userDrawn="1"/>
        </p:nvSpPr>
        <p:spPr>
          <a:xfrm rot="10800000" flipH="1">
            <a:off x="341313" y="6708752"/>
            <a:ext cx="780312" cy="3319549"/>
          </a:xfrm>
          <a:prstGeom prst="roundRect">
            <a:avLst>
              <a:gd name="adj" fmla="val 50000"/>
            </a:avLst>
          </a:prstGeom>
          <a:gradFill flip="none" rotWithShape="1">
            <a:gsLst>
              <a:gs pos="0">
                <a:srgbClr val="4DCAFF">
                  <a:shade val="30000"/>
                  <a:satMod val="115000"/>
                  <a:alpha val="26000"/>
                </a:srgbClr>
              </a:gs>
              <a:gs pos="50000">
                <a:srgbClr val="4DCAFF">
                  <a:shade val="67500"/>
                  <a:satMod val="115000"/>
                </a:srgbClr>
              </a:gs>
              <a:gs pos="100000">
                <a:srgbClr val="4DCA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9" name="Rounded Rectangle 38"/>
          <p:cNvSpPr/>
          <p:nvPr/>
        </p:nvSpPr>
        <p:spPr>
          <a:xfrm rot="10800000" flipH="1">
            <a:off x="8038251" y="8318268"/>
            <a:ext cx="780312" cy="3319549"/>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1" name="Rounded Rectangle 40"/>
          <p:cNvSpPr/>
          <p:nvPr/>
        </p:nvSpPr>
        <p:spPr>
          <a:xfrm rot="10800000" flipH="1">
            <a:off x="816224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2" name="Rounded Rectangle 41"/>
          <p:cNvSpPr/>
          <p:nvPr/>
        </p:nvSpPr>
        <p:spPr>
          <a:xfrm rot="10800000" flipH="1">
            <a:off x="37709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85" name="Rectangle 84"/>
          <p:cNvSpPr/>
          <p:nvPr/>
        </p:nvSpPr>
        <p:spPr>
          <a:xfrm>
            <a:off x="0" y="0"/>
            <a:ext cx="9129008"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4" name="Rectangle 43"/>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53"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
        <p:nvSpPr>
          <p:cNvPr id="54"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55"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sp>
        <p:nvSpPr>
          <p:cNvPr id="101" name="Rectangle 100"/>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102"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
        <p:nvSpPr>
          <p:cNvPr id="103"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104"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sp>
        <p:nvSpPr>
          <p:cNvPr id="48" name="Subtitle 2"/>
          <p:cNvSpPr>
            <a:spLocks noGrp="1"/>
          </p:cNvSpPr>
          <p:nvPr>
            <p:ph type="subTitle" idx="1" hasCustomPrompt="1"/>
          </p:nvPr>
        </p:nvSpPr>
        <p:spPr>
          <a:xfrm>
            <a:off x="236383" y="4464066"/>
            <a:ext cx="8112126" cy="384175"/>
          </a:xfrm>
        </p:spPr>
        <p:txBody>
          <a:bodyPr>
            <a:normAutofit/>
          </a:bodyPr>
          <a:lstStyle>
            <a:lvl1pPr marL="0" indent="0" algn="l">
              <a:buNone/>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ct val="90000"/>
              </a:lnSpc>
              <a:spcBef>
                <a:spcPct val="0"/>
              </a:spcBef>
              <a:buNone/>
              <a:defRPr lang="en-US" sz="6000" b="0" kern="1200" spc="-20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109" name="Rectangle 108"/>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110"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
        <p:nvSpPr>
          <p:cNvPr id="111"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112"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grpSp>
        <p:nvGrpSpPr>
          <p:cNvPr id="2" name="Group 67"/>
          <p:cNvGrpSpPr/>
          <p:nvPr/>
        </p:nvGrpSpPr>
        <p:grpSpPr>
          <a:xfrm>
            <a:off x="341314" y="311151"/>
            <a:ext cx="829170" cy="438358"/>
            <a:chOff x="609600" y="528537"/>
            <a:chExt cx="1444734" cy="763789"/>
          </a:xfrm>
          <a:gradFill flip="none" rotWithShape="1">
            <a:gsLst>
              <a:gs pos="11000">
                <a:schemeClr val="accent2"/>
              </a:gs>
              <a:gs pos="100000">
                <a:schemeClr val="accent5"/>
              </a:gs>
            </a:gsLst>
            <a:lin ang="2700000" scaled="1"/>
            <a:tileRect/>
          </a:gradFill>
        </p:grpSpPr>
        <p:sp>
          <p:nvSpPr>
            <p:cNvPr id="69" name="Rectangle 68"/>
            <p:cNvSpPr>
              <a:spLocks noChangeArrowheads="1"/>
            </p:cNvSpPr>
            <p:nvPr/>
          </p:nvSpPr>
          <p:spPr bwMode="black">
            <a:xfrm>
              <a:off x="1016578" y="1035681"/>
              <a:ext cx="65914" cy="249730"/>
            </a:xfrm>
            <a:prstGeom prst="rect">
              <a:avLst/>
            </a:prstGeom>
            <a:grpFill/>
            <a:ln w="9525">
              <a:noFill/>
              <a:miter lim="800000"/>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0" name="Freeform 69"/>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1" name="Freeform 70"/>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2" name="Freeform 71"/>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3" name="Freeform 72"/>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4" name="Freeform 73"/>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5" name="Freeform 74"/>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6" name="Freeform 75"/>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7" name="Freeform 76"/>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8" name="Freeform 77"/>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9" name="Freeform 78"/>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80" name="Freeform 79"/>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81" name="Freeform 80"/>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82" name="Freeform 81"/>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grpSp>
      <p:sp>
        <p:nvSpPr>
          <p:cNvPr id="57" name="Rectangle 56"/>
          <p:cNvSpPr/>
          <p:nvPr userDrawn="1"/>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59"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60" name="Rectangle 7"/>
          <p:cNvSpPr>
            <a:spLocks noChangeArrowheads="1"/>
          </p:cNvSpPr>
          <p:nvPr userDrawn="1"/>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sp>
        <p:nvSpPr>
          <p:cNvPr id="56"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Tree>
    <p:extLst>
      <p:ext uri="{BB962C8B-B14F-4D97-AF65-F5344CB8AC3E}">
        <p14:creationId xmlns:p14="http://schemas.microsoft.com/office/powerpoint/2010/main" val="11254646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fill="hold" grpId="0" nodeType="withEffect">
                                  <p:stCondLst>
                                    <p:cond delay="3000"/>
                                  </p:stCondLst>
                                  <p:childTnLst>
                                    <p:animMotion origin="layout" path="M -4.44444E-6 4.81481E-6 L -4.44444E-6 0.65879 " pathEditMode="relative" rAng="0" ptsTypes="AA">
                                      <p:cBhvr>
                                        <p:cTn id="6" dur="8300" fill="hold"/>
                                        <p:tgtEl>
                                          <p:spTgt spid="28"/>
                                        </p:tgtEl>
                                        <p:attrNameLst>
                                          <p:attrName>ppt_x</p:attrName>
                                          <p:attrName>ppt_y</p:attrName>
                                        </p:attrNameLst>
                                      </p:cBhvr>
                                      <p:rCtr x="0" y="329"/>
                                    </p:animMotion>
                                  </p:childTnLst>
                                </p:cTn>
                              </p:par>
                              <p:par>
                                <p:cTn id="7" presetID="42" presetClass="path" presetSubtype="0" repeatCount="indefinite" accel="50000" decel="50000" fill="hold" grpId="0" nodeType="withEffect">
                                  <p:stCondLst>
                                    <p:cond delay="0"/>
                                  </p:stCondLst>
                                  <p:childTnLst>
                                    <p:animMotion origin="layout" path="M 2.77778E-6 1.85185E-6 L 2.77778E-6 0.99305 " pathEditMode="relative" rAng="0" ptsTypes="AA">
                                      <p:cBhvr>
                                        <p:cTn id="8" dur="10600" fill="hold"/>
                                        <p:tgtEl>
                                          <p:spTgt spid="29"/>
                                        </p:tgtEl>
                                        <p:attrNameLst>
                                          <p:attrName>ppt_x</p:attrName>
                                          <p:attrName>ppt_y</p:attrName>
                                        </p:attrNameLst>
                                      </p:cBhvr>
                                      <p:rCtr x="0" y="497"/>
                                    </p:animMotion>
                                  </p:childTnLst>
                                </p:cTn>
                              </p:par>
                              <p:par>
                                <p:cTn id="9" presetID="42" presetClass="path" presetSubtype="0" repeatCount="indefinite" accel="50000" decel="50000" fill="hold" grpId="0" nodeType="withEffect">
                                  <p:stCondLst>
                                    <p:cond delay="1100"/>
                                  </p:stCondLst>
                                  <p:endCondLst>
                                    <p:cond evt="onNext" delay="0">
                                      <p:tgtEl>
                                        <p:sldTgt/>
                                      </p:tgtEl>
                                    </p:cond>
                                  </p:endCondLst>
                                  <p:childTnLst>
                                    <p:animMotion origin="layout" path="M 1.94444E-6 0 L 1.94444E-6 -1.0081 " pathEditMode="relative" rAng="0" ptsTypes="AA">
                                      <p:cBhvr>
                                        <p:cTn id="10" dur="16400" fill="hold"/>
                                        <p:tgtEl>
                                          <p:spTgt spid="30"/>
                                        </p:tgtEl>
                                        <p:attrNameLst>
                                          <p:attrName>ppt_x</p:attrName>
                                          <p:attrName>ppt_y</p:attrName>
                                        </p:attrNameLst>
                                      </p:cBhvr>
                                      <p:rCtr x="0" y="-504"/>
                                    </p:animMotion>
                                  </p:childTnLst>
                                </p:cTn>
                              </p:par>
                              <p:par>
                                <p:cTn id="11" presetID="42" presetClass="path" presetSubtype="0" repeatCount="indefinite" accel="50000" decel="50000" fill="hold" grpId="0" nodeType="withEffect">
                                  <p:stCondLst>
                                    <p:cond delay="13700"/>
                                  </p:stCondLst>
                                  <p:childTnLst>
                                    <p:animMotion origin="layout" path="M 2.77778E-6 4.81481E-6 L 2.77778E-6 -0.34561 " pathEditMode="relative" rAng="0" ptsTypes="AA">
                                      <p:cBhvr>
                                        <p:cTn id="12" dur="10900" fill="hold"/>
                                        <p:tgtEl>
                                          <p:spTgt spid="31"/>
                                        </p:tgtEl>
                                        <p:attrNameLst>
                                          <p:attrName>ppt_x</p:attrName>
                                          <p:attrName>ppt_y</p:attrName>
                                        </p:attrNameLst>
                                      </p:cBhvr>
                                      <p:rCtr x="0" y="-173"/>
                                    </p:animMotion>
                                  </p:childTnLst>
                                </p:cTn>
                              </p:par>
                              <p:par>
                                <p:cTn id="13" presetID="42" presetClass="path" presetSubtype="0" repeatCount="indefinite" accel="50000" decel="50000" fill="hold" grpId="0" nodeType="withEffect">
                                  <p:stCondLst>
                                    <p:cond delay="0"/>
                                  </p:stCondLst>
                                  <p:childTnLst>
                                    <p:animMotion origin="layout" path="M -3.88889E-6 4.44444E-6 L -3.88889E-6 1.14467 " pathEditMode="relative" rAng="0" ptsTypes="AA">
                                      <p:cBhvr>
                                        <p:cTn id="14" dur="10400" fill="hold"/>
                                        <p:tgtEl>
                                          <p:spTgt spid="33"/>
                                        </p:tgtEl>
                                        <p:attrNameLst>
                                          <p:attrName>ppt_x</p:attrName>
                                          <p:attrName>ppt_y</p:attrName>
                                        </p:attrNameLst>
                                      </p:cBhvr>
                                      <p:rCtr x="0" y="572"/>
                                    </p:animMotion>
                                  </p:childTnLst>
                                </p:cTn>
                              </p:par>
                              <p:par>
                                <p:cTn id="15" presetID="42" presetClass="path" presetSubtype="0" repeatCount="indefinite" accel="50000" decel="50000" fill="hold" grpId="0" nodeType="withEffect">
                                  <p:stCondLst>
                                    <p:cond delay="700"/>
                                  </p:stCondLst>
                                  <p:childTnLst>
                                    <p:animMotion origin="layout" path="M 4.16667E-6 0.27476 L 4.16667E-6 -1.26019 " pathEditMode="relative" rAng="0" ptsTypes="AA">
                                      <p:cBhvr>
                                        <p:cTn id="16" dur="12100" fill="hold"/>
                                        <p:tgtEl>
                                          <p:spTgt spid="34"/>
                                        </p:tgtEl>
                                        <p:attrNameLst>
                                          <p:attrName>ppt_x</p:attrName>
                                          <p:attrName>ppt_y</p:attrName>
                                        </p:attrNameLst>
                                      </p:cBhvr>
                                      <p:rCtr x="0" y="-768"/>
                                    </p:animMotion>
                                  </p:childTnLst>
                                </p:cTn>
                              </p:par>
                              <p:par>
                                <p:cTn id="17" presetID="42" presetClass="path" presetSubtype="0" repeatCount="indefinite" accel="50000" decel="50000" autoRev="1" fill="hold" grpId="0" nodeType="withEffect">
                                  <p:stCondLst>
                                    <p:cond delay="3600"/>
                                  </p:stCondLst>
                                  <p:endCondLst>
                                    <p:cond evt="onNext" delay="0">
                                      <p:tgtEl>
                                        <p:sldTgt/>
                                      </p:tgtEl>
                                    </p:cond>
                                  </p:endCondLst>
                                  <p:childTnLst>
                                    <p:animMotion origin="layout" path="M 1.94444E-6 0 L 1.94444E-6 -1.0081 " pathEditMode="relative" rAng="0" ptsTypes="AA">
                                      <p:cBhvr>
                                        <p:cTn id="18" dur="8400" fill="hold"/>
                                        <p:tgtEl>
                                          <p:spTgt spid="35"/>
                                        </p:tgtEl>
                                        <p:attrNameLst>
                                          <p:attrName>ppt_x</p:attrName>
                                          <p:attrName>ppt_y</p:attrName>
                                        </p:attrNameLst>
                                      </p:cBhvr>
                                      <p:rCtr x="0" y="-504"/>
                                    </p:animMotion>
                                  </p:childTnLst>
                                </p:cTn>
                              </p:par>
                              <p:par>
                                <p:cTn id="19" presetID="42" presetClass="path" presetSubtype="0" repeatCount="indefinite" accel="50000" decel="50000" fill="hold" grpId="0" nodeType="withEffect">
                                  <p:stCondLst>
                                    <p:cond delay="500"/>
                                  </p:stCondLst>
                                  <p:childTnLst>
                                    <p:animMotion origin="layout" path="M 2.77778E-6 1.85185E-6 L 2.77778E-6 0.99305 " pathEditMode="relative" rAng="0" ptsTypes="AA">
                                      <p:cBhvr>
                                        <p:cTn id="20" dur="19500" fill="hold"/>
                                        <p:tgtEl>
                                          <p:spTgt spid="36"/>
                                        </p:tgtEl>
                                        <p:attrNameLst>
                                          <p:attrName>ppt_x</p:attrName>
                                          <p:attrName>ppt_y</p:attrName>
                                        </p:attrNameLst>
                                      </p:cBhvr>
                                      <p:rCtr x="0" y="497"/>
                                    </p:animMotion>
                                  </p:childTnLst>
                                </p:cTn>
                              </p:par>
                              <p:par>
                                <p:cTn id="21" presetID="42" presetClass="path" presetSubtype="0" repeatCount="indefinite" accel="50000" decel="50000" fill="hold" grpId="0" nodeType="withEffect">
                                  <p:stCondLst>
                                    <p:cond delay="6300"/>
                                  </p:stCondLst>
                                  <p:childTnLst>
                                    <p:animMotion origin="layout" path="M 2.77778E-6 1.85185E-6 L 2.77778E-6 0.99305 " pathEditMode="relative" rAng="0" ptsTypes="AA">
                                      <p:cBhvr>
                                        <p:cTn id="22" dur="8200" fill="hold"/>
                                        <p:tgtEl>
                                          <p:spTgt spid="37"/>
                                        </p:tgtEl>
                                        <p:attrNameLst>
                                          <p:attrName>ppt_x</p:attrName>
                                          <p:attrName>ppt_y</p:attrName>
                                        </p:attrNameLst>
                                      </p:cBhvr>
                                      <p:rCtr x="0" y="497"/>
                                    </p:animMotion>
                                  </p:childTnLst>
                                </p:cTn>
                              </p:par>
                              <p:par>
                                <p:cTn id="23" presetID="42" presetClass="path" presetSubtype="0" repeatCount="indefinite" accel="50000" decel="50000" fill="hold" grpId="0" nodeType="withEffect">
                                  <p:stCondLst>
                                    <p:cond delay="5700"/>
                                  </p:stCondLst>
                                  <p:endCondLst>
                                    <p:cond evt="onNext" delay="0">
                                      <p:tgtEl>
                                        <p:sldTgt/>
                                      </p:tgtEl>
                                    </p:cond>
                                  </p:endCondLst>
                                  <p:childTnLst>
                                    <p:animMotion origin="layout" path="M -4.72222E-6 -2.15822E-6 L -4.72222E-6 -1.32223 " pathEditMode="relative" rAng="0" ptsTypes="AA">
                                      <p:cBhvr>
                                        <p:cTn id="24" dur="11500" fill="hold"/>
                                        <p:tgtEl>
                                          <p:spTgt spid="38"/>
                                        </p:tgtEl>
                                        <p:attrNameLst>
                                          <p:attrName>ppt_x</p:attrName>
                                          <p:attrName>ppt_y</p:attrName>
                                        </p:attrNameLst>
                                      </p:cBhvr>
                                      <p:rCtr x="0" y="-661"/>
                                    </p:animMotion>
                                  </p:childTnLst>
                                </p:cTn>
                              </p:par>
                              <p:par>
                                <p:cTn id="25" presetID="42" presetClass="path" presetSubtype="0" repeatCount="indefinite" accel="50000" decel="50000" fill="hold" grpId="0" nodeType="withEffect">
                                  <p:stCondLst>
                                    <p:cond delay="1300"/>
                                  </p:stCondLst>
                                  <p:endCondLst>
                                    <p:cond evt="onNext" delay="0">
                                      <p:tgtEl>
                                        <p:sldTgt/>
                                      </p:tgtEl>
                                    </p:cond>
                                  </p:endCondLst>
                                  <p:childTnLst>
                                    <p:animMotion origin="layout" path="M 1.94444E-6 0 L 1.94444E-6 -1.0081 " pathEditMode="relative" rAng="0" ptsTypes="AA">
                                      <p:cBhvr>
                                        <p:cTn id="26" dur="7300" fill="hold"/>
                                        <p:tgtEl>
                                          <p:spTgt spid="39"/>
                                        </p:tgtEl>
                                        <p:attrNameLst>
                                          <p:attrName>ppt_x</p:attrName>
                                          <p:attrName>ppt_y</p:attrName>
                                        </p:attrNameLst>
                                      </p:cBhvr>
                                      <p:rCtr x="0" y="-504"/>
                                    </p:animMotion>
                                  </p:childTnLst>
                                </p:cTn>
                              </p:par>
                              <p:par>
                                <p:cTn id="27" presetID="42" presetClass="path" presetSubtype="0" repeatCount="indefinite" accel="50000" decel="50000" fill="hold" grpId="0" nodeType="withEffect">
                                  <p:stCondLst>
                                    <p:cond delay="5300"/>
                                  </p:stCondLst>
                                  <p:childTnLst>
                                    <p:animMotion origin="layout" path="M 2.77778E-6 1.85185E-6 L 2.77778E-6 0.99305 " pathEditMode="relative" rAng="0" ptsTypes="AA">
                                      <p:cBhvr>
                                        <p:cTn id="28" dur="15100" fill="hold"/>
                                        <p:tgtEl>
                                          <p:spTgt spid="41"/>
                                        </p:tgtEl>
                                        <p:attrNameLst>
                                          <p:attrName>ppt_x</p:attrName>
                                          <p:attrName>ppt_y</p:attrName>
                                        </p:attrNameLst>
                                      </p:cBhvr>
                                      <p:rCtr x="0" y="497"/>
                                    </p:animMotion>
                                  </p:childTnLst>
                                </p:cTn>
                              </p:par>
                              <p:par>
                                <p:cTn id="29" presetID="42" presetClass="path" presetSubtype="0" repeatCount="indefinite" accel="50000" decel="50000" fill="hold" grpId="0" nodeType="withEffect">
                                  <p:stCondLst>
                                    <p:cond delay="1000"/>
                                  </p:stCondLst>
                                  <p:childTnLst>
                                    <p:animMotion origin="layout" path="M 2.77778E-6 1.85185E-6 L 2.77778E-6 0.99305 " pathEditMode="relative" rAng="0" ptsTypes="AA">
                                      <p:cBhvr>
                                        <p:cTn id="30" dur="5000" fill="hold"/>
                                        <p:tgtEl>
                                          <p:spTgt spid="42"/>
                                        </p:tgtEl>
                                        <p:attrNameLst>
                                          <p:attrName>ppt_x</p:attrName>
                                          <p:attrName>ppt_y</p:attrName>
                                        </p:attrNameLst>
                                      </p:cBhvr>
                                      <p:rCtr x="0" y="497"/>
                                    </p:animMotion>
                                  </p:childTnLst>
                                </p:cTn>
                              </p:par>
                              <p:par>
                                <p:cTn id="31" presetID="27" presetClass="emph" presetSubtype="0" repeatCount="indefinite" fill="hold" grpId="0" nodeType="withEffect">
                                  <p:stCondLst>
                                    <p:cond delay="0"/>
                                  </p:stCondLst>
                                  <p:childTnLst>
                                    <p:animClr clrSpc="rgb" dir="cw">
                                      <p:cBhvr override="childStyle">
                                        <p:cTn id="32" dur="6650" autoRev="1" fill="hold"/>
                                        <p:tgtEl>
                                          <p:spTgt spid="45"/>
                                        </p:tgtEl>
                                        <p:attrNameLst>
                                          <p:attrName>style.color</p:attrName>
                                        </p:attrNameLst>
                                      </p:cBhvr>
                                      <p:to>
                                        <a:srgbClr val="60CCCC"/>
                                      </p:to>
                                    </p:animClr>
                                    <p:animClr clrSpc="rgb" dir="cw">
                                      <p:cBhvr>
                                        <p:cTn id="33" dur="6650" autoRev="1" fill="hold"/>
                                        <p:tgtEl>
                                          <p:spTgt spid="45"/>
                                        </p:tgtEl>
                                        <p:attrNameLst>
                                          <p:attrName>fillcolor</p:attrName>
                                        </p:attrNameLst>
                                      </p:cBhvr>
                                      <p:to>
                                        <a:srgbClr val="60CCCC"/>
                                      </p:to>
                                    </p:animClr>
                                    <p:set>
                                      <p:cBhvr>
                                        <p:cTn id="34" dur="6650" autoRev="1" fill="hold"/>
                                        <p:tgtEl>
                                          <p:spTgt spid="45"/>
                                        </p:tgtEl>
                                        <p:attrNameLst>
                                          <p:attrName>fill.type</p:attrName>
                                        </p:attrNameLst>
                                      </p:cBhvr>
                                      <p:to>
                                        <p:strVal val="solid"/>
                                      </p:to>
                                    </p:set>
                                    <p:set>
                                      <p:cBhvr>
                                        <p:cTn id="35" dur="6650" autoRev="1" fill="hold"/>
                                        <p:tgtEl>
                                          <p:spTgt spid="45"/>
                                        </p:tgtEl>
                                        <p:attrNameLst>
                                          <p:attrName>fill.on</p:attrName>
                                        </p:attrNameLst>
                                      </p:cBhvr>
                                      <p:to>
                                        <p:strVal val="true"/>
                                      </p:to>
                                    </p:set>
                                  </p:childTnLst>
                                </p:cTn>
                              </p:par>
                              <p:par>
                                <p:cTn id="36" presetID="27" presetClass="emph" presetSubtype="0" repeatCount="indefinite" fill="hold" grpId="0" nodeType="withEffect">
                                  <p:stCondLst>
                                    <p:cond delay="700"/>
                                  </p:stCondLst>
                                  <p:childTnLst>
                                    <p:animClr clrSpc="rgb" dir="cw">
                                      <p:cBhvr override="childStyle">
                                        <p:cTn id="37" dur="5350" autoRev="1" fill="hold"/>
                                        <p:tgtEl>
                                          <p:spTgt spid="46"/>
                                        </p:tgtEl>
                                        <p:attrNameLst>
                                          <p:attrName>style.color</p:attrName>
                                        </p:attrNameLst>
                                      </p:cBhvr>
                                      <p:to>
                                        <a:srgbClr val="60CCCC"/>
                                      </p:to>
                                    </p:animClr>
                                    <p:animClr clrSpc="rgb" dir="cw">
                                      <p:cBhvr>
                                        <p:cTn id="38" dur="5350" autoRev="1" fill="hold"/>
                                        <p:tgtEl>
                                          <p:spTgt spid="46"/>
                                        </p:tgtEl>
                                        <p:attrNameLst>
                                          <p:attrName>fillcolor</p:attrName>
                                        </p:attrNameLst>
                                      </p:cBhvr>
                                      <p:to>
                                        <a:srgbClr val="60CCCC"/>
                                      </p:to>
                                    </p:animClr>
                                    <p:set>
                                      <p:cBhvr>
                                        <p:cTn id="39" dur="5350" autoRev="1" fill="hold"/>
                                        <p:tgtEl>
                                          <p:spTgt spid="46"/>
                                        </p:tgtEl>
                                        <p:attrNameLst>
                                          <p:attrName>fill.type</p:attrName>
                                        </p:attrNameLst>
                                      </p:cBhvr>
                                      <p:to>
                                        <p:strVal val="solid"/>
                                      </p:to>
                                    </p:set>
                                    <p:set>
                                      <p:cBhvr>
                                        <p:cTn id="40" dur="5350" autoRev="1" fill="hold"/>
                                        <p:tgtEl>
                                          <p:spTgt spid="46"/>
                                        </p:tgtEl>
                                        <p:attrNameLst>
                                          <p:attrName>fill.on</p:attrName>
                                        </p:attrNameLst>
                                      </p:cBhvr>
                                      <p:to>
                                        <p:strVal val="true"/>
                                      </p:to>
                                    </p:set>
                                  </p:childTnLst>
                                </p:cTn>
                              </p:par>
                              <p:par>
                                <p:cTn id="41" presetID="27" presetClass="emph" presetSubtype="0" repeatCount="indefinite" fill="hold" grpId="0" nodeType="withEffect">
                                  <p:stCondLst>
                                    <p:cond delay="2100"/>
                                  </p:stCondLst>
                                  <p:childTnLst>
                                    <p:animClr clrSpc="rgb" dir="cw">
                                      <p:cBhvr override="childStyle">
                                        <p:cTn id="42" dur="6650" autoRev="1" fill="hold"/>
                                        <p:tgtEl>
                                          <p:spTgt spid="47"/>
                                        </p:tgtEl>
                                        <p:attrNameLst>
                                          <p:attrName>style.color</p:attrName>
                                        </p:attrNameLst>
                                      </p:cBhvr>
                                      <p:to>
                                        <a:srgbClr val="60CCCC"/>
                                      </p:to>
                                    </p:animClr>
                                    <p:animClr clrSpc="rgb" dir="cw">
                                      <p:cBhvr>
                                        <p:cTn id="43" dur="6650" autoRev="1" fill="hold"/>
                                        <p:tgtEl>
                                          <p:spTgt spid="47"/>
                                        </p:tgtEl>
                                        <p:attrNameLst>
                                          <p:attrName>fillcolor</p:attrName>
                                        </p:attrNameLst>
                                      </p:cBhvr>
                                      <p:to>
                                        <a:srgbClr val="60CCCC"/>
                                      </p:to>
                                    </p:animClr>
                                    <p:set>
                                      <p:cBhvr>
                                        <p:cTn id="44" dur="6650" autoRev="1" fill="hold"/>
                                        <p:tgtEl>
                                          <p:spTgt spid="47"/>
                                        </p:tgtEl>
                                        <p:attrNameLst>
                                          <p:attrName>fill.type</p:attrName>
                                        </p:attrNameLst>
                                      </p:cBhvr>
                                      <p:to>
                                        <p:strVal val="solid"/>
                                      </p:to>
                                    </p:set>
                                    <p:set>
                                      <p:cBhvr>
                                        <p:cTn id="45" dur="6650" autoRev="1" fill="hold"/>
                                        <p:tgtEl>
                                          <p:spTgt spid="4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5" grpId="0" animBg="1"/>
      <p:bldP spid="33" grpId="0" animBg="1"/>
      <p:bldP spid="28" grpId="0" animBg="1"/>
      <p:bldP spid="29" grpId="0" animBg="1"/>
      <p:bldP spid="30" grpId="0" animBg="1"/>
      <p:bldP spid="31" grpId="0" animBg="1"/>
      <p:bldP spid="34" grpId="0" animBg="1"/>
      <p:bldP spid="35" grpId="0" animBg="1"/>
      <p:bldP spid="36" grpId="0" animBg="1"/>
      <p:bldP spid="37" grpId="0" animBg="1"/>
      <p:bldP spid="38" grpId="0" animBg="1"/>
      <p:bldP spid="39" grpId="0" animBg="1"/>
      <p:bldP spid="41" grpId="0" animBg="1"/>
      <p:bldP spid="42"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1_Title Slide-animated bar_static">
    <p:spTree>
      <p:nvGrpSpPr>
        <p:cNvPr id="1" name=""/>
        <p:cNvGrpSpPr/>
        <p:nvPr/>
      </p:nvGrpSpPr>
      <p:grpSpPr>
        <a:xfrm>
          <a:off x="0" y="0"/>
          <a:ext cx="0" cy="0"/>
          <a:chOff x="0" y="0"/>
          <a:chExt cx="0" cy="0"/>
        </a:xfrm>
      </p:grpSpPr>
      <p:pic>
        <p:nvPicPr>
          <p:cNvPr id="51" name="Picture 50" descr="bottom bar.jpg"/>
          <p:cNvPicPr>
            <a:picLocks noChangeAspect="1"/>
          </p:cNvPicPr>
          <p:nvPr/>
        </p:nvPicPr>
        <p:blipFill>
          <a:blip r:embed="rId2" cstate="print"/>
          <a:stretch>
            <a:fillRect/>
          </a:stretch>
        </p:blipFill>
        <p:spPr>
          <a:xfrm>
            <a:off x="333375" y="6374862"/>
            <a:ext cx="8477250" cy="171450"/>
          </a:xfrm>
          <a:prstGeom prst="rect">
            <a:avLst/>
          </a:prstGeom>
        </p:spPr>
      </p:pic>
      <p:pic>
        <p:nvPicPr>
          <p:cNvPr id="43" name="Picture 42" descr="bottom bar.jpg"/>
          <p:cNvPicPr>
            <a:picLocks noChangeAspect="1"/>
          </p:cNvPicPr>
          <p:nvPr/>
        </p:nvPicPr>
        <p:blipFill>
          <a:blip r:embed="rId2" cstate="print"/>
          <a:stretch>
            <a:fillRect/>
          </a:stretch>
        </p:blipFill>
        <p:spPr>
          <a:xfrm>
            <a:off x="333375" y="6374862"/>
            <a:ext cx="8477250" cy="171450"/>
          </a:xfrm>
          <a:prstGeom prst="rect">
            <a:avLst/>
          </a:prstGeom>
        </p:spPr>
      </p:pic>
      <p:sp>
        <p:nvSpPr>
          <p:cNvPr id="47" name="Rectangle 46"/>
          <p:cNvSpPr/>
          <p:nvPr/>
        </p:nvSpPr>
        <p:spPr>
          <a:xfrm>
            <a:off x="3405352" y="5562600"/>
            <a:ext cx="599089" cy="11456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6" name="Rectangle 45"/>
          <p:cNvSpPr/>
          <p:nvPr/>
        </p:nvSpPr>
        <p:spPr>
          <a:xfrm>
            <a:off x="1460939" y="5638800"/>
            <a:ext cx="472965" cy="1145627"/>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5" name="Rectangle 44"/>
          <p:cNvSpPr/>
          <p:nvPr/>
        </p:nvSpPr>
        <p:spPr>
          <a:xfrm>
            <a:off x="4771697" y="5562600"/>
            <a:ext cx="472965" cy="1145627"/>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3" name="Rounded Rectangle 32"/>
          <p:cNvSpPr/>
          <p:nvPr/>
        </p:nvSpPr>
        <p:spPr>
          <a:xfrm rot="10800000" flipH="1">
            <a:off x="2856506" y="831272"/>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8" name="Rounded Rectangle 27"/>
          <p:cNvSpPr/>
          <p:nvPr userDrawn="1"/>
        </p:nvSpPr>
        <p:spPr>
          <a:xfrm rot="10800000" flipH="1">
            <a:off x="821966" y="471678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9" name="Rounded Rectangle 28"/>
          <p:cNvSpPr/>
          <p:nvPr userDrawn="1"/>
        </p:nvSpPr>
        <p:spPr>
          <a:xfrm rot="10800000" flipH="1">
            <a:off x="13325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6" name="Rounded Rectangle 35"/>
          <p:cNvSpPr/>
          <p:nvPr/>
        </p:nvSpPr>
        <p:spPr>
          <a:xfrm rot="10800000" flipH="1">
            <a:off x="4920834" y="1025236"/>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7" name="Rounded Rectangle 36"/>
          <p:cNvSpPr/>
          <p:nvPr/>
        </p:nvSpPr>
        <p:spPr>
          <a:xfrm rot="10800000" flipH="1">
            <a:off x="539188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1" name="Rounded Rectangle 40"/>
          <p:cNvSpPr/>
          <p:nvPr/>
        </p:nvSpPr>
        <p:spPr>
          <a:xfrm rot="10800000" flipH="1">
            <a:off x="816224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2" name="Rounded Rectangle 41"/>
          <p:cNvSpPr/>
          <p:nvPr/>
        </p:nvSpPr>
        <p:spPr>
          <a:xfrm rot="10800000" flipH="1">
            <a:off x="37709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85" name="Rectangle 84"/>
          <p:cNvSpPr/>
          <p:nvPr/>
        </p:nvSpPr>
        <p:spPr>
          <a:xfrm>
            <a:off x="14992" y="0"/>
            <a:ext cx="9129008"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4" name="Rectangle 43"/>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53"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
        <p:nvSpPr>
          <p:cNvPr id="54"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55"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sp>
        <p:nvSpPr>
          <p:cNvPr id="101" name="Rectangle 100"/>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102"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
        <p:nvSpPr>
          <p:cNvPr id="103"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104"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sp>
        <p:nvSpPr>
          <p:cNvPr id="48" name="Subtitle 2"/>
          <p:cNvSpPr>
            <a:spLocks noGrp="1"/>
          </p:cNvSpPr>
          <p:nvPr>
            <p:ph type="subTitle" idx="1" hasCustomPrompt="1"/>
          </p:nvPr>
        </p:nvSpPr>
        <p:spPr>
          <a:xfrm>
            <a:off x="236383" y="4464066"/>
            <a:ext cx="8112126" cy="384175"/>
          </a:xfrm>
        </p:spPr>
        <p:txBody>
          <a:bodyPr>
            <a:normAutofit/>
          </a:bodyPr>
          <a:lstStyle>
            <a:lvl1pPr marL="0" indent="0" algn="l">
              <a:buNone/>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ct val="90000"/>
              </a:lnSpc>
              <a:spcBef>
                <a:spcPct val="0"/>
              </a:spcBef>
              <a:buNone/>
              <a:defRPr lang="en-US" sz="6000" b="0" kern="1200" spc="-20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109" name="Rectangle 108"/>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110"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
        <p:nvSpPr>
          <p:cNvPr id="111"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112"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grpSp>
        <p:nvGrpSpPr>
          <p:cNvPr id="2" name="Group 67"/>
          <p:cNvGrpSpPr/>
          <p:nvPr/>
        </p:nvGrpSpPr>
        <p:grpSpPr>
          <a:xfrm>
            <a:off x="341314" y="311151"/>
            <a:ext cx="829170" cy="438358"/>
            <a:chOff x="609600" y="528537"/>
            <a:chExt cx="1444734" cy="763789"/>
          </a:xfrm>
          <a:gradFill flip="none" rotWithShape="1">
            <a:gsLst>
              <a:gs pos="11000">
                <a:schemeClr val="accent2"/>
              </a:gs>
              <a:gs pos="100000">
                <a:schemeClr val="accent5"/>
              </a:gs>
            </a:gsLst>
            <a:lin ang="2700000" scaled="1"/>
            <a:tileRect/>
          </a:gradFill>
        </p:grpSpPr>
        <p:sp>
          <p:nvSpPr>
            <p:cNvPr id="69" name="Rectangle 68"/>
            <p:cNvSpPr>
              <a:spLocks noChangeArrowheads="1"/>
            </p:cNvSpPr>
            <p:nvPr/>
          </p:nvSpPr>
          <p:spPr bwMode="black">
            <a:xfrm>
              <a:off x="1016578" y="1035681"/>
              <a:ext cx="65914" cy="249730"/>
            </a:xfrm>
            <a:prstGeom prst="rect">
              <a:avLst/>
            </a:prstGeom>
            <a:grpFill/>
            <a:ln w="9525">
              <a:noFill/>
              <a:miter lim="800000"/>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0" name="Freeform 69"/>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1" name="Freeform 70"/>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2" name="Freeform 71"/>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3" name="Freeform 72"/>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4" name="Freeform 73"/>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5" name="Freeform 74"/>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6" name="Freeform 75"/>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7" name="Freeform 76"/>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8" name="Freeform 77"/>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9" name="Freeform 78"/>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80" name="Freeform 79"/>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81" name="Freeform 80"/>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82" name="Freeform 81"/>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grpSp>
      <p:sp>
        <p:nvSpPr>
          <p:cNvPr id="57" name="Rectangle 56"/>
          <p:cNvSpPr/>
          <p:nvPr userDrawn="1"/>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59"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60" name="Rectangle 7"/>
          <p:cNvSpPr>
            <a:spLocks noChangeArrowheads="1"/>
          </p:cNvSpPr>
          <p:nvPr userDrawn="1"/>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sp>
        <p:nvSpPr>
          <p:cNvPr id="56"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Tree>
    <p:extLst>
      <p:ext uri="{BB962C8B-B14F-4D97-AF65-F5344CB8AC3E}">
        <p14:creationId xmlns:p14="http://schemas.microsoft.com/office/powerpoint/2010/main" val="4220669574"/>
      </p:ext>
    </p:extLst>
  </p:cSld>
  <p:clrMapOvr>
    <a:masterClrMapping/>
  </p:clrMapOvr>
  <p:transition>
    <p:wipe dir="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Title Slide solid gradient">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29" name="Rounded Rectangle 28"/>
          <p:cNvSpPr/>
          <p:nvPr/>
        </p:nvSpPr>
        <p:spPr>
          <a:xfrm>
            <a:off x="1823499" y="-3570592"/>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0" name="Rounded Rectangle 29"/>
          <p:cNvSpPr/>
          <p:nvPr/>
        </p:nvSpPr>
        <p:spPr>
          <a:xfrm>
            <a:off x="0" y="-637720"/>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1" name="Rounded Rectangle 30"/>
          <p:cNvSpPr/>
          <p:nvPr/>
        </p:nvSpPr>
        <p:spPr>
          <a:xfrm rot="10800000">
            <a:off x="1013791"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2" name="Rounded Rectangle 31"/>
          <p:cNvSpPr/>
          <p:nvPr userDrawn="1"/>
        </p:nvSpPr>
        <p:spPr>
          <a:xfrm>
            <a:off x="6585483" y="-291327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3" name="Rounded Rectangle 32"/>
          <p:cNvSpPr/>
          <p:nvPr userDrawn="1"/>
        </p:nvSpPr>
        <p:spPr>
          <a:xfrm>
            <a:off x="8105451" y="569919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4" name="Rounded Rectangle 33"/>
          <p:cNvSpPr/>
          <p:nvPr/>
        </p:nvSpPr>
        <p:spPr>
          <a:xfrm rot="10800000">
            <a:off x="3036073" y="1516172"/>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 name="Title 1"/>
          <p:cNvSpPr>
            <a:spLocks noGrp="1"/>
          </p:cNvSpPr>
          <p:nvPr>
            <p:ph type="ctrTitle" hasCustomPrompt="1"/>
          </p:nvPr>
        </p:nvSpPr>
        <p:spPr>
          <a:xfrm>
            <a:off x="221393" y="1236689"/>
            <a:ext cx="8112125" cy="2918779"/>
          </a:xfrm>
        </p:spPr>
        <p:txBody>
          <a:bodyPr/>
          <a:lstStyle>
            <a:lvl1pPr>
              <a:lnSpc>
                <a:spcPct val="90000"/>
              </a:lnSpc>
              <a:defRPr sz="6000" b="0" spc="-200" baseline="0">
                <a:solidFill>
                  <a:schemeClr val="bg1"/>
                </a:solidFill>
                <a:latin typeface="+mj-lt"/>
              </a:defRPr>
            </a:lvl1pPr>
          </a:lstStyle>
          <a:p>
            <a:r>
              <a:rPr lang="en-US" dirty="0" smtClean="0"/>
              <a:t>Presentation Title Goes Here</a:t>
            </a:r>
            <a:endParaRPr lang="en-US" dirty="0"/>
          </a:p>
        </p:txBody>
      </p:sp>
      <p:grpSp>
        <p:nvGrpSpPr>
          <p:cNvPr id="4" name="Group 38"/>
          <p:cNvGrpSpPr/>
          <p:nvPr/>
        </p:nvGrpSpPr>
        <p:grpSpPr>
          <a:xfrm>
            <a:off x="341314" y="311151"/>
            <a:ext cx="829170"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grpSp>
      <p:sp>
        <p:nvSpPr>
          <p:cNvPr id="3" name="Subtitle 2"/>
          <p:cNvSpPr>
            <a:spLocks noGrp="1"/>
          </p:cNvSpPr>
          <p:nvPr>
            <p:ph type="subTitle" idx="1" hasCustomPrompt="1"/>
          </p:nvPr>
        </p:nvSpPr>
        <p:spPr>
          <a:xfrm>
            <a:off x="236383" y="4464068"/>
            <a:ext cx="8112126" cy="384175"/>
          </a:xfr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58"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FFFFFF"/>
                </a:solidFill>
                <a:latin typeface="Arial"/>
              </a:rPr>
              <a:t>Cisco Confidential</a:t>
            </a:r>
          </a:p>
        </p:txBody>
      </p:sp>
      <p:sp>
        <p:nvSpPr>
          <p:cNvPr id="59"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FFFFFF"/>
                </a:solidFill>
                <a:latin typeface="Arial"/>
              </a:rPr>
              <a:pPr algn="r" defTabSz="814388" eaLnBrk="1" fontAlgn="auto" hangingPunct="1">
                <a:lnSpc>
                  <a:spcPct val="100000"/>
                </a:lnSpc>
                <a:spcBef>
                  <a:spcPts val="0"/>
                </a:spcBef>
                <a:spcAft>
                  <a:spcPts val="0"/>
                </a:spcAft>
              </a:pPr>
              <a:t>‹#›</a:t>
            </a:fld>
            <a:endParaRPr lang="en-US" sz="600" dirty="0">
              <a:solidFill>
                <a:srgbClr val="FFFFFF"/>
              </a:solidFill>
              <a:latin typeface="Arial"/>
            </a:endParaRPr>
          </a:p>
        </p:txBody>
      </p:sp>
      <p:sp>
        <p:nvSpPr>
          <p:cNvPr id="36"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pPr>
            <a:r>
              <a:rPr lang="en-US" sz="600" dirty="0">
                <a:solidFill>
                  <a:srgbClr val="FFFFFF"/>
                </a:solidFill>
                <a:latin typeface="Arial"/>
              </a:rPr>
              <a:t>© </a:t>
            </a:r>
            <a:r>
              <a:rPr lang="en-US" sz="600" dirty="0" smtClean="0">
                <a:solidFill>
                  <a:srgbClr val="FFFFFF"/>
                </a:solidFill>
                <a:latin typeface="Arial"/>
              </a:rPr>
              <a:t>2013 </a:t>
            </a:r>
            <a:r>
              <a:rPr lang="en-US" sz="600" dirty="0">
                <a:solidFill>
                  <a:srgbClr val="FFFFFF"/>
                </a:solidFill>
                <a:latin typeface="Arial"/>
              </a:rPr>
              <a:t>Cisco and/or its affiliates. All rights reserved.</a:t>
            </a:r>
          </a:p>
        </p:txBody>
      </p:sp>
    </p:spTree>
    <p:extLst>
      <p:ext uri="{BB962C8B-B14F-4D97-AF65-F5344CB8AC3E}">
        <p14:creationId xmlns:p14="http://schemas.microsoft.com/office/powerpoint/2010/main" val="342485011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4500" fill="hold"/>
                                        <p:tgtEl>
                                          <p:spTgt spid="33"/>
                                        </p:tgtEl>
                                        <p:attrNameLst>
                                          <p:attrName>ppt_x</p:attrName>
                                          <p:attrName>ppt_y</p:attrName>
                                        </p:attrNameLst>
                                      </p:cBhvr>
                                      <p:rCtr x="0" y="-712"/>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4500" fill="hold"/>
                                        <p:tgtEl>
                                          <p:spTgt spid="32"/>
                                        </p:tgtEl>
                                        <p:attrNameLst>
                                          <p:attrName>ppt_x</p:attrName>
                                          <p:attrName>ppt_y</p:attrName>
                                        </p:attrNameLst>
                                      </p:cBhvr>
                                      <p:rCtr x="0" y="443"/>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4500" fill="hold"/>
                                        <p:tgtEl>
                                          <p:spTgt spid="34"/>
                                        </p:tgtEl>
                                        <p:attrNameLst>
                                          <p:attrName>ppt_x</p:attrName>
                                          <p:attrName>ppt_y</p:attrName>
                                        </p:attrNameLst>
                                      </p:cBhvr>
                                      <p:rCtr x="0" y="-666"/>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4500" fill="hold"/>
                                        <p:tgtEl>
                                          <p:spTgt spid="31"/>
                                        </p:tgtEl>
                                        <p:attrNameLst>
                                          <p:attrName>ppt_x</p:attrName>
                                          <p:attrName>ppt_y</p:attrName>
                                        </p:attrNameLst>
                                      </p:cBhvr>
                                      <p:rCtr x="0" y="-71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4500" fill="hold"/>
                                        <p:tgtEl>
                                          <p:spTgt spid="30"/>
                                        </p:tgtEl>
                                        <p:attrNameLst>
                                          <p:attrName>ppt_x</p:attrName>
                                          <p:attrName>ppt_y</p:attrName>
                                        </p:attrNameLst>
                                      </p:cBhvr>
                                      <p:rCtr x="0" y="41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4500" fill="hold"/>
                                        <p:tgtEl>
                                          <p:spTgt spid="29"/>
                                        </p:tgtEl>
                                        <p:attrNameLst>
                                          <p:attrName>ppt_x</p:attrName>
                                          <p:attrName>ppt_y</p:attrName>
                                        </p:attrNameLst>
                                      </p:cBhvr>
                                      <p:rCtr x="0" y="5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1_Title Slide solid gradient_static">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37" name="Rounded Rectangle 36"/>
          <p:cNvSpPr/>
          <p:nvPr userDrawn="1"/>
        </p:nvSpPr>
        <p:spPr>
          <a:xfrm>
            <a:off x="1823499" y="3308943"/>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8" name="Rounded Rectangle 37"/>
          <p:cNvSpPr/>
          <p:nvPr userDrawn="1"/>
        </p:nvSpPr>
        <p:spPr>
          <a:xfrm>
            <a:off x="0" y="1236689"/>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9" name="Rounded Rectangle 38"/>
          <p:cNvSpPr/>
          <p:nvPr userDrawn="1"/>
        </p:nvSpPr>
        <p:spPr>
          <a:xfrm rot="10800000">
            <a:off x="1013791"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0" name="Rounded Rectangle 39"/>
          <p:cNvSpPr/>
          <p:nvPr userDrawn="1"/>
        </p:nvSpPr>
        <p:spPr>
          <a:xfrm>
            <a:off x="6585483" y="-205602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1" name="Rounded Rectangle 40"/>
          <p:cNvSpPr/>
          <p:nvPr userDrawn="1"/>
        </p:nvSpPr>
        <p:spPr>
          <a:xfrm>
            <a:off x="8105451" y="278378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2" name="Rounded Rectangle 41"/>
          <p:cNvSpPr/>
          <p:nvPr userDrawn="1"/>
        </p:nvSpPr>
        <p:spPr>
          <a:xfrm rot="10800000">
            <a:off x="3036073" y="174390"/>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 name="Title 1"/>
          <p:cNvSpPr>
            <a:spLocks noGrp="1"/>
          </p:cNvSpPr>
          <p:nvPr>
            <p:ph type="ctrTitle" hasCustomPrompt="1"/>
          </p:nvPr>
        </p:nvSpPr>
        <p:spPr>
          <a:xfrm>
            <a:off x="221393" y="1236689"/>
            <a:ext cx="8112125" cy="2918779"/>
          </a:xfrm>
        </p:spPr>
        <p:txBody>
          <a:bodyPr/>
          <a:lstStyle>
            <a:lvl1pPr>
              <a:lnSpc>
                <a:spcPct val="90000"/>
              </a:lnSpc>
              <a:defRPr sz="6000" b="0" spc="-200" baseline="0">
                <a:solidFill>
                  <a:schemeClr val="bg1"/>
                </a:solidFill>
                <a:latin typeface="+mj-lt"/>
              </a:defRPr>
            </a:lvl1pPr>
          </a:lstStyle>
          <a:p>
            <a:r>
              <a:rPr lang="en-US" dirty="0" smtClean="0"/>
              <a:t>Presentation Title Goes Here</a:t>
            </a:r>
            <a:endParaRPr lang="en-US" dirty="0"/>
          </a:p>
        </p:txBody>
      </p:sp>
      <p:grpSp>
        <p:nvGrpSpPr>
          <p:cNvPr id="4" name="Group 38"/>
          <p:cNvGrpSpPr/>
          <p:nvPr/>
        </p:nvGrpSpPr>
        <p:grpSpPr>
          <a:xfrm>
            <a:off x="341314" y="311151"/>
            <a:ext cx="829170"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grpSp>
      <p:sp>
        <p:nvSpPr>
          <p:cNvPr id="3" name="Subtitle 2"/>
          <p:cNvSpPr>
            <a:spLocks noGrp="1"/>
          </p:cNvSpPr>
          <p:nvPr>
            <p:ph type="subTitle" idx="1" hasCustomPrompt="1"/>
          </p:nvPr>
        </p:nvSpPr>
        <p:spPr>
          <a:xfrm>
            <a:off x="236383" y="4464068"/>
            <a:ext cx="8112126" cy="384175"/>
          </a:xfr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58" name="Rectangle 5"/>
          <p:cNvSpPr>
            <a:spLocks noChangeArrowheads="1"/>
          </p:cNvSpPr>
          <p:nvPr/>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FFFFFF"/>
                </a:solidFill>
                <a:latin typeface="Arial"/>
              </a:rPr>
              <a:t>Cisco Public</a:t>
            </a:r>
          </a:p>
        </p:txBody>
      </p:sp>
      <p:sp>
        <p:nvSpPr>
          <p:cNvPr id="59"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FFFFFF"/>
                </a:solidFill>
                <a:latin typeface="Arial"/>
              </a:rPr>
              <a:pPr algn="r" defTabSz="814388" eaLnBrk="1" fontAlgn="auto" hangingPunct="1">
                <a:lnSpc>
                  <a:spcPct val="100000"/>
                </a:lnSpc>
                <a:spcBef>
                  <a:spcPts val="0"/>
                </a:spcBef>
                <a:spcAft>
                  <a:spcPts val="0"/>
                </a:spcAft>
              </a:pPr>
              <a:t>‹#›</a:t>
            </a:fld>
            <a:endParaRPr lang="en-US" sz="600" dirty="0">
              <a:solidFill>
                <a:srgbClr val="FFFFFF"/>
              </a:solidFill>
              <a:latin typeface="Arial"/>
            </a:endParaRPr>
          </a:p>
        </p:txBody>
      </p:sp>
      <p:sp>
        <p:nvSpPr>
          <p:cNvPr id="36"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pPr>
            <a:r>
              <a:rPr lang="en-US" sz="600" dirty="0">
                <a:solidFill>
                  <a:srgbClr val="FFFFFF"/>
                </a:solidFill>
                <a:latin typeface="Arial"/>
              </a:rPr>
              <a:t>© </a:t>
            </a:r>
            <a:r>
              <a:rPr lang="en-US" sz="600" dirty="0" smtClean="0">
                <a:solidFill>
                  <a:srgbClr val="FFFFFF"/>
                </a:solidFill>
                <a:latin typeface="Arial"/>
              </a:rPr>
              <a:t>2013 </a:t>
            </a:r>
            <a:r>
              <a:rPr lang="en-US" sz="600" dirty="0">
                <a:solidFill>
                  <a:srgbClr val="FFFFFF"/>
                </a:solidFill>
                <a:latin typeface="Arial"/>
              </a:rPr>
              <a:t>Cisco and/or its affiliates. All rights reserved.</a:t>
            </a:r>
          </a:p>
        </p:txBody>
      </p:sp>
    </p:spTree>
    <p:extLst>
      <p:ext uri="{BB962C8B-B14F-4D97-AF65-F5344CB8AC3E}">
        <p14:creationId xmlns:p14="http://schemas.microsoft.com/office/powerpoint/2010/main" val="1884430464"/>
      </p:ext>
    </p:extLst>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solid gradient">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29" name="Rounded Rectangle 28"/>
          <p:cNvSpPr/>
          <p:nvPr/>
        </p:nvSpPr>
        <p:spPr>
          <a:xfrm>
            <a:off x="1823499" y="-3570592"/>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Rounded Rectangle 29"/>
          <p:cNvSpPr/>
          <p:nvPr/>
        </p:nvSpPr>
        <p:spPr>
          <a:xfrm>
            <a:off x="0" y="-637720"/>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1" name="Rounded Rectangle 30"/>
          <p:cNvSpPr/>
          <p:nvPr/>
        </p:nvSpPr>
        <p:spPr>
          <a:xfrm rot="10800000">
            <a:off x="1013791"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j-lt"/>
              <a:ea typeface="+mn-ea"/>
              <a:cs typeface="+mn-cs"/>
            </a:endParaRPr>
          </a:p>
        </p:txBody>
      </p:sp>
      <p:sp>
        <p:nvSpPr>
          <p:cNvPr id="32" name="Rounded Rectangle 31"/>
          <p:cNvSpPr/>
          <p:nvPr/>
        </p:nvSpPr>
        <p:spPr>
          <a:xfrm>
            <a:off x="6585483" y="-291327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Rounded Rectangle 32"/>
          <p:cNvSpPr/>
          <p:nvPr/>
        </p:nvSpPr>
        <p:spPr>
          <a:xfrm>
            <a:off x="8105451" y="569919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4" name="Rounded Rectangle 33"/>
          <p:cNvSpPr/>
          <p:nvPr/>
        </p:nvSpPr>
        <p:spPr>
          <a:xfrm rot="10800000">
            <a:off x="3036073" y="1516172"/>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ctrTitle" hasCustomPrompt="1"/>
          </p:nvPr>
        </p:nvSpPr>
        <p:spPr>
          <a:xfrm>
            <a:off x="221393" y="1236689"/>
            <a:ext cx="8112125" cy="2918779"/>
          </a:xfrm>
        </p:spPr>
        <p:txBody>
          <a:bodyPr/>
          <a:lstStyle>
            <a:lvl1pPr>
              <a:lnSpc>
                <a:spcPct val="90000"/>
              </a:lnSpc>
              <a:defRPr sz="6000" b="0" spc="-200" baseline="0">
                <a:solidFill>
                  <a:schemeClr val="bg1"/>
                </a:solidFill>
                <a:latin typeface="+mj-lt"/>
              </a:defRPr>
            </a:lvl1pPr>
          </a:lstStyle>
          <a:p>
            <a:r>
              <a:rPr lang="en-US" dirty="0" smtClean="0"/>
              <a:t>Presentation Title Goes Here</a:t>
            </a:r>
            <a:endParaRPr lang="en-US" dirty="0"/>
          </a:p>
        </p:txBody>
      </p:sp>
      <p:grpSp>
        <p:nvGrpSpPr>
          <p:cNvPr id="4" name="Group 38"/>
          <p:cNvGrpSpPr/>
          <p:nvPr/>
        </p:nvGrpSpPr>
        <p:grpSpPr>
          <a:xfrm>
            <a:off x="341314" y="311151"/>
            <a:ext cx="829170"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latin typeface="+mj-lt"/>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3" name="Subtitle 2"/>
          <p:cNvSpPr>
            <a:spLocks noGrp="1"/>
          </p:cNvSpPr>
          <p:nvPr>
            <p:ph type="subTitle" idx="1" hasCustomPrompt="1"/>
          </p:nvPr>
        </p:nvSpPr>
        <p:spPr>
          <a:xfrm>
            <a:off x="236383" y="4464068"/>
            <a:ext cx="8112126" cy="384175"/>
          </a:xfr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58"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chemeClr val="bg2"/>
                </a:solidFill>
                <a:latin typeface="+mj-lt"/>
              </a:rPr>
              <a:t>Cisco Confidential</a:t>
            </a:r>
          </a:p>
        </p:txBody>
      </p:sp>
      <p:sp>
        <p:nvSpPr>
          <p:cNvPr id="59"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2"/>
                </a:solidFill>
                <a:latin typeface="+mj-lt"/>
              </a:rPr>
              <a:pPr algn="r" defTabSz="814388">
                <a:lnSpc>
                  <a:spcPct val="100000"/>
                </a:lnSpc>
              </a:pPr>
              <a:t>‹#›</a:t>
            </a:fld>
            <a:endParaRPr lang="en-US" sz="600" dirty="0">
              <a:solidFill>
                <a:schemeClr val="bg2"/>
              </a:solidFill>
              <a:latin typeface="+mj-lt"/>
            </a:endParaRPr>
          </a:p>
        </p:txBody>
      </p:sp>
      <p:sp>
        <p:nvSpPr>
          <p:cNvPr id="36"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4500" fill="hold"/>
                                        <p:tgtEl>
                                          <p:spTgt spid="33"/>
                                        </p:tgtEl>
                                        <p:attrNameLst>
                                          <p:attrName>ppt_x</p:attrName>
                                          <p:attrName>ppt_y</p:attrName>
                                        </p:attrNameLst>
                                      </p:cBhvr>
                                      <p:rCtr x="0" y="-712"/>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4500" fill="hold"/>
                                        <p:tgtEl>
                                          <p:spTgt spid="32"/>
                                        </p:tgtEl>
                                        <p:attrNameLst>
                                          <p:attrName>ppt_x</p:attrName>
                                          <p:attrName>ppt_y</p:attrName>
                                        </p:attrNameLst>
                                      </p:cBhvr>
                                      <p:rCtr x="0" y="443"/>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4500" fill="hold"/>
                                        <p:tgtEl>
                                          <p:spTgt spid="34"/>
                                        </p:tgtEl>
                                        <p:attrNameLst>
                                          <p:attrName>ppt_x</p:attrName>
                                          <p:attrName>ppt_y</p:attrName>
                                        </p:attrNameLst>
                                      </p:cBhvr>
                                      <p:rCtr x="0" y="-666"/>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4500" fill="hold"/>
                                        <p:tgtEl>
                                          <p:spTgt spid="31"/>
                                        </p:tgtEl>
                                        <p:attrNameLst>
                                          <p:attrName>ppt_x</p:attrName>
                                          <p:attrName>ppt_y</p:attrName>
                                        </p:attrNameLst>
                                      </p:cBhvr>
                                      <p:rCtr x="0" y="-71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4500" fill="hold"/>
                                        <p:tgtEl>
                                          <p:spTgt spid="30"/>
                                        </p:tgtEl>
                                        <p:attrNameLst>
                                          <p:attrName>ppt_x</p:attrName>
                                          <p:attrName>ppt_y</p:attrName>
                                        </p:attrNameLst>
                                      </p:cBhvr>
                                      <p:rCtr x="0" y="41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4500" fill="hold"/>
                                        <p:tgtEl>
                                          <p:spTgt spid="29"/>
                                        </p:tgtEl>
                                        <p:attrNameLst>
                                          <p:attrName>ppt_x</p:attrName>
                                          <p:attrName>ppt_y</p:attrName>
                                        </p:attrNameLst>
                                      </p:cBhvr>
                                      <p:rCtr x="0" y="5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026" name="Picture 2" descr="C:\Documents and Settings\contractor\Desktop\Pattern_Half_Page.png"/>
          <p:cNvPicPr>
            <a:picLocks noChangeAspect="1" noChangeArrowheads="1"/>
          </p:cNvPicPr>
          <p:nvPr/>
        </p:nvPicPr>
        <p:blipFill>
          <a:blip r:embed="rId2" cstate="print"/>
          <a:srcRect/>
          <a:stretch>
            <a:fillRect/>
          </a:stretch>
        </p:blipFill>
        <p:spPr bwMode="auto">
          <a:xfrm>
            <a:off x="333375" y="3106738"/>
            <a:ext cx="8477250" cy="3438525"/>
          </a:xfrm>
          <a:prstGeom prst="rect">
            <a:avLst/>
          </a:prstGeom>
          <a:noFill/>
        </p:spPr>
      </p:pic>
      <p:sp>
        <p:nvSpPr>
          <p:cNvPr id="26" name="Rectangle 25"/>
          <p:cNvSpPr/>
          <p:nvPr userDrawn="1"/>
        </p:nvSpPr>
        <p:spPr>
          <a:xfrm>
            <a:off x="217357" y="3020518"/>
            <a:ext cx="8694295" cy="33577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 name="Title 1"/>
          <p:cNvSpPr>
            <a:spLocks noGrp="1"/>
          </p:cNvSpPr>
          <p:nvPr>
            <p:ph type="ctrTitle" hasCustomPrompt="1"/>
          </p:nvPr>
        </p:nvSpPr>
        <p:spPr>
          <a:xfrm>
            <a:off x="221393" y="399143"/>
            <a:ext cx="8112125" cy="2407042"/>
          </a:xfrm>
        </p:spPr>
        <p:txBody>
          <a:bodyPr/>
          <a:lstStyle>
            <a:lvl1pPr algn="l" defTabSz="914400" rtl="0" eaLnBrk="1" latinLnBrk="0" hangingPunct="1">
              <a:lnSpc>
                <a:spcPct val="85000"/>
              </a:lnSpc>
              <a:spcBef>
                <a:spcPct val="0"/>
              </a:spcBef>
              <a:buNone/>
              <a:defRPr lang="en-US" sz="5400" b="0" kern="1200" spc="-15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47"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4"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Public</a:t>
            </a:r>
          </a:p>
        </p:txBody>
      </p:sp>
      <p:sp>
        <p:nvSpPr>
          <p:cNvPr id="25" name="Rectangle 7"/>
          <p:cNvSpPr>
            <a:spLocks noChangeArrowheads="1"/>
          </p:cNvSpPr>
          <p:nvPr userDrawn="1"/>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Tree>
    <p:extLst>
      <p:ext uri="{BB962C8B-B14F-4D97-AF65-F5344CB8AC3E}">
        <p14:creationId xmlns:p14="http://schemas.microsoft.com/office/powerpoint/2010/main" val="10564127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1.94444E-6 4.81481E-6 L -1.94444E-6 -0.48102 " pathEditMode="relative" rAng="0" ptsTypes="AA">
                                      <p:cBhvr>
                                        <p:cTn id="6" dur="1600" fill="hold"/>
                                        <p:tgtEl>
                                          <p:spTgt spid="26"/>
                                        </p:tgtEl>
                                        <p:attrNameLst>
                                          <p:attrName>ppt_x</p:attrName>
                                          <p:attrName>ppt_y</p:attrName>
                                        </p:attrNameLst>
                                      </p:cBhvr>
                                      <p:rCtr x="0" y="-241"/>
                                    </p:animMotion>
                                  </p:childTnLst>
                                </p:cTn>
                              </p:par>
                              <p:par>
                                <p:cTn id="7" presetID="10" presetClass="entr" presetSubtype="0" fill="hold" grpId="0" nodeType="withEffect">
                                  <p:stCondLst>
                                    <p:cond delay="110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8861"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39713" y="1441345"/>
            <a:ext cx="8578850" cy="4527655"/>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8015281"/>
      </p:ext>
    </p:extLst>
  </p:cSld>
  <p:clrMapOvr>
    <a:masterClrMapping/>
  </p:clrMapOvr>
  <p:transition>
    <p:wipe dir="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8861"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39713" y="1339745"/>
            <a:ext cx="4122425" cy="4965700"/>
          </a:xfrm>
        </p:spPr>
        <p:txBody>
          <a:bodyPr>
            <a:normAutofit/>
          </a:bodyPr>
          <a:lstStyle>
            <a:lvl1pPr>
              <a:lnSpc>
                <a:spcPct val="95000"/>
              </a:lnSpc>
              <a:spcBef>
                <a:spcPts val="1480"/>
              </a:spcBef>
              <a:defRPr sz="1800">
                <a:solidFill>
                  <a:srgbClr val="435153"/>
                </a:solidFill>
                <a:latin typeface="+mj-lt"/>
              </a:defRPr>
            </a:lvl1pPr>
            <a:lvl2pPr>
              <a:lnSpc>
                <a:spcPct val="95000"/>
              </a:lnSpc>
              <a:spcBef>
                <a:spcPts val="600"/>
              </a:spcBef>
              <a:defRPr sz="1400">
                <a:solidFill>
                  <a:srgbClr val="435153"/>
                </a:solidFill>
                <a:latin typeface="+mj-lt"/>
              </a:defRPr>
            </a:lvl2pPr>
            <a:lvl3pPr>
              <a:defRPr sz="1200">
                <a:solidFill>
                  <a:srgbClr val="435153"/>
                </a:solidFill>
                <a:latin typeface="+mj-lt"/>
              </a:defRPr>
            </a:lvl3pPr>
            <a:lvl4pPr>
              <a:defRPr sz="1100">
                <a:solidFill>
                  <a:srgbClr val="435153"/>
                </a:solidFill>
                <a:latin typeface="+mj-lt"/>
              </a:defRPr>
            </a:lvl4pPr>
            <a:lvl5pPr>
              <a:defRPr sz="1100">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06781" y="1339745"/>
            <a:ext cx="4122425" cy="4965700"/>
          </a:xfrm>
        </p:spPr>
        <p:txBody>
          <a:bodyPr>
            <a:normAutofit/>
          </a:bodyPr>
          <a:lstStyle>
            <a:lvl1pPr>
              <a:lnSpc>
                <a:spcPct val="95000"/>
              </a:lnSpc>
              <a:spcBef>
                <a:spcPts val="1480"/>
              </a:spcBef>
              <a:defRPr sz="1800">
                <a:solidFill>
                  <a:srgbClr val="435153"/>
                </a:solidFill>
                <a:latin typeface="+mj-lt"/>
              </a:defRPr>
            </a:lvl1pPr>
            <a:lvl2pPr>
              <a:lnSpc>
                <a:spcPct val="95000"/>
              </a:lnSpc>
              <a:spcBef>
                <a:spcPts val="600"/>
              </a:spcBef>
              <a:defRPr sz="1400">
                <a:solidFill>
                  <a:srgbClr val="435153"/>
                </a:solidFill>
                <a:latin typeface="+mj-lt"/>
              </a:defRPr>
            </a:lvl2pPr>
            <a:lvl3pPr>
              <a:defRPr sz="1200">
                <a:solidFill>
                  <a:srgbClr val="435153"/>
                </a:solidFill>
                <a:latin typeface="+mj-lt"/>
              </a:defRPr>
            </a:lvl3pPr>
            <a:lvl4pPr>
              <a:defRPr sz="1100">
                <a:solidFill>
                  <a:srgbClr val="435153"/>
                </a:solidFill>
                <a:latin typeface="+mj-lt"/>
              </a:defRPr>
            </a:lvl4pPr>
            <a:lvl5pPr>
              <a:defRPr sz="1100">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028433"/>
      </p:ext>
    </p:extLst>
  </p:cSld>
  <p:clrMapOvr>
    <a:masterClrMapping/>
  </p:clrMapOvr>
  <p:transition>
    <p:wipe dir="r"/>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Bullet with pull quote">
    <p:spTree>
      <p:nvGrpSpPr>
        <p:cNvPr id="1" name=""/>
        <p:cNvGrpSpPr/>
        <p:nvPr/>
      </p:nvGrpSpPr>
      <p:grpSpPr>
        <a:xfrm>
          <a:off x="0" y="0"/>
          <a:ext cx="0" cy="0"/>
          <a:chOff x="0" y="0"/>
          <a:chExt cx="0" cy="0"/>
        </a:xfrm>
      </p:grpSpPr>
      <p:sp>
        <p:nvSpPr>
          <p:cNvPr id="15" name="Rounded Rectangle 14"/>
          <p:cNvSpPr/>
          <p:nvPr userDrawn="1"/>
        </p:nvSpPr>
        <p:spPr>
          <a:xfrm>
            <a:off x="4984231" y="1411242"/>
            <a:ext cx="3759720" cy="4793993"/>
          </a:xfrm>
          <a:prstGeom prst="roundRect">
            <a:avLst>
              <a:gd name="adj" fmla="val 0"/>
            </a:avLst>
          </a:prstGeom>
          <a:gradFill flip="none" rotWithShape="1">
            <a:gsLst>
              <a:gs pos="0">
                <a:srgbClr val="E2F4FA"/>
              </a:gs>
              <a:gs pos="47000">
                <a:schemeClr val="bg1"/>
              </a:gs>
              <a:gs pos="100000">
                <a:srgbClr val="E2F4FA"/>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 name="Title 1"/>
          <p:cNvSpPr>
            <a:spLocks noGrp="1"/>
          </p:cNvSpPr>
          <p:nvPr>
            <p:ph type="title"/>
          </p:nvPr>
        </p:nvSpPr>
        <p:spPr>
          <a:xfrm>
            <a:off x="229702" y="432215"/>
            <a:ext cx="8588861"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1" hasCustomPrompt="1"/>
          </p:nvPr>
        </p:nvSpPr>
        <p:spPr>
          <a:xfrm>
            <a:off x="5221224" y="1747683"/>
            <a:ext cx="3236976" cy="646331"/>
          </a:xfrm>
        </p:spPr>
        <p:txBody>
          <a:bodyPr>
            <a:spAutoFit/>
          </a:bodyPr>
          <a:lstStyle>
            <a:lvl1pPr marL="114300" indent="-114300" algn="l" defTabSz="914400" rtl="0" eaLnBrk="1" latinLnBrk="0" hangingPunct="1">
              <a:lnSpc>
                <a:spcPct val="90000"/>
              </a:lnSpc>
              <a:spcBef>
                <a:spcPts val="0"/>
              </a:spcBef>
              <a:buNone/>
              <a:defRPr lang="en-US" sz="2000" kern="1200" dirty="0" smtClean="0">
                <a:gradFill>
                  <a:gsLst>
                    <a:gs pos="0">
                      <a:schemeClr val="tx1"/>
                    </a:gs>
                    <a:gs pos="47000">
                      <a:schemeClr val="accent2"/>
                    </a:gs>
                    <a:gs pos="100000">
                      <a:schemeClr val="accent4"/>
                    </a:gs>
                  </a:gsLst>
                  <a:lin ang="3600000" scaled="0"/>
                </a:gradFill>
                <a:latin typeface="+mj-lt"/>
                <a:ea typeface="+mn-ea"/>
                <a:cs typeface="+mn-cs"/>
              </a:defRPr>
            </a:lvl1pPr>
            <a:lvl2pPr marL="114300" indent="-114300" algn="l" defTabSz="914400" rtl="0" eaLnBrk="1" latinLnBrk="0" hangingPunct="1">
              <a:defRPr lang="en-US" sz="2000" kern="1200" dirty="0" smtClean="0">
                <a:solidFill>
                  <a:schemeClr val="accent2"/>
                </a:solidFill>
                <a:latin typeface="Ciscolight" pitchFamily="2" charset="0"/>
                <a:ea typeface="+mn-ea"/>
                <a:cs typeface="+mn-cs"/>
              </a:defRPr>
            </a:lvl2pPr>
            <a:lvl3pPr marL="114300" indent="-114300" algn="l" defTabSz="914400" rtl="0" eaLnBrk="1" latinLnBrk="0" hangingPunct="1">
              <a:defRPr lang="en-US" sz="2000" kern="1200" dirty="0" smtClean="0">
                <a:solidFill>
                  <a:schemeClr val="accent2"/>
                </a:solidFill>
                <a:latin typeface="Ciscolight" pitchFamily="2" charset="0"/>
                <a:ea typeface="+mn-ea"/>
                <a:cs typeface="+mn-cs"/>
              </a:defRPr>
            </a:lvl3pPr>
            <a:lvl4pPr marL="114300" indent="-114300" algn="l" defTabSz="914400" rtl="0" eaLnBrk="1" latinLnBrk="0" hangingPunct="1">
              <a:defRPr lang="en-US" sz="2000" kern="1200" dirty="0" smtClean="0">
                <a:solidFill>
                  <a:schemeClr val="accent2"/>
                </a:solidFill>
                <a:latin typeface="Ciscolight" pitchFamily="2" charset="0"/>
                <a:ea typeface="+mn-ea"/>
                <a:cs typeface="+mn-cs"/>
              </a:defRPr>
            </a:lvl4pPr>
            <a:lvl5pPr marL="114300" indent="-114300" algn="l" defTabSz="914400" rtl="0" eaLnBrk="1" latinLnBrk="0" hangingPunct="1">
              <a:defRPr lang="en-US" sz="2000" kern="1200" dirty="0" smtClean="0">
                <a:solidFill>
                  <a:schemeClr val="accent2"/>
                </a:solidFill>
                <a:latin typeface="Ciscolight" pitchFamily="2" charset="0"/>
                <a:ea typeface="+mn-ea"/>
                <a:cs typeface="+mn-cs"/>
              </a:defRPr>
            </a:lvl5pPr>
          </a:lstStyle>
          <a:p>
            <a:pPr lvl="0"/>
            <a:r>
              <a:rPr lang="en-US" dirty="0" smtClean="0"/>
              <a:t>“This is the sample </a:t>
            </a:r>
            <a:br>
              <a:rPr lang="en-US" dirty="0" smtClean="0"/>
            </a:br>
            <a:r>
              <a:rPr lang="en-US" dirty="0" smtClean="0"/>
              <a:t>pull quote.”</a:t>
            </a:r>
          </a:p>
        </p:txBody>
      </p:sp>
      <p:sp>
        <p:nvSpPr>
          <p:cNvPr id="8" name="Text Placeholder 11"/>
          <p:cNvSpPr>
            <a:spLocks noGrp="1"/>
          </p:cNvSpPr>
          <p:nvPr>
            <p:ph type="body" sz="quarter" idx="13" hasCustomPrompt="1"/>
          </p:nvPr>
        </p:nvSpPr>
        <p:spPr>
          <a:xfrm>
            <a:off x="5310432" y="4735551"/>
            <a:ext cx="3236976" cy="338554"/>
          </a:xfrm>
          <a:noFill/>
        </p:spPr>
        <p:txBody>
          <a:bodyPr vert="horz" wrap="square" lIns="91440" tIns="45720" rIns="91440" bIns="45720" rtlCol="0">
            <a:spAutoFit/>
          </a:bodyPr>
          <a:lstStyle>
            <a:lvl1pPr marL="114300" marR="0" indent="-114300" algn="l" defTabSz="914400" rtl="0" eaLnBrk="1" fontAlgn="auto" latinLnBrk="0" hangingPunct="1">
              <a:lnSpc>
                <a:spcPct val="100000"/>
              </a:lnSpc>
              <a:spcBef>
                <a:spcPts val="0"/>
              </a:spcBef>
              <a:spcAft>
                <a:spcPts val="0"/>
              </a:spcAft>
              <a:buClrTx/>
              <a:buSzTx/>
              <a:buFontTx/>
              <a:buNone/>
              <a:tabLst/>
              <a:defRPr kumimoji="0" lang="en-US" sz="1600" b="0" i="0" u="none" strike="noStrike" kern="1200" cap="none" spc="0" normalizeH="0" baseline="0" noProof="0">
                <a:ln>
                  <a:noFill/>
                </a:ln>
                <a:solidFill>
                  <a:srgbClr val="FFFFFF">
                    <a:lumMod val="50000"/>
                  </a:srgbClr>
                </a:solidFill>
                <a:effectLst/>
                <a:uLnTx/>
                <a:uFillTx/>
                <a:latin typeface="+mj-lt"/>
                <a:ea typeface="+mn-ea"/>
                <a:cs typeface="+mn-cs"/>
              </a:defRPr>
            </a:lvl1pPr>
            <a:lvl2pPr marL="114300" indent="-114300" algn="l" defTabSz="914400" rtl="0" eaLnBrk="1" latinLnBrk="0" hangingPunct="1">
              <a:defRPr lang="en-US" sz="2000" kern="1200" dirty="0" smtClean="0">
                <a:solidFill>
                  <a:schemeClr val="accent2"/>
                </a:solidFill>
                <a:latin typeface="Ciscolight" pitchFamily="2" charset="0"/>
                <a:ea typeface="+mn-ea"/>
                <a:cs typeface="+mn-cs"/>
              </a:defRPr>
            </a:lvl2pPr>
            <a:lvl3pPr marL="114300" indent="-114300" algn="l" defTabSz="914400" rtl="0" eaLnBrk="1" latinLnBrk="0" hangingPunct="1">
              <a:defRPr lang="en-US" sz="2000" kern="1200" dirty="0" smtClean="0">
                <a:solidFill>
                  <a:schemeClr val="accent2"/>
                </a:solidFill>
                <a:latin typeface="Ciscolight" pitchFamily="2" charset="0"/>
                <a:ea typeface="+mn-ea"/>
                <a:cs typeface="+mn-cs"/>
              </a:defRPr>
            </a:lvl3pPr>
            <a:lvl4pPr marL="114300" indent="-114300" algn="l" defTabSz="914400" rtl="0" eaLnBrk="1" latinLnBrk="0" hangingPunct="1">
              <a:defRPr lang="en-US" sz="2000" kern="1200" dirty="0" smtClean="0">
                <a:solidFill>
                  <a:schemeClr val="accent2"/>
                </a:solidFill>
                <a:latin typeface="Ciscolight" pitchFamily="2" charset="0"/>
                <a:ea typeface="+mn-ea"/>
                <a:cs typeface="+mn-cs"/>
              </a:defRPr>
            </a:lvl4pPr>
            <a:lvl5pPr marL="114300" indent="-114300" algn="l" defTabSz="914400" rtl="0" eaLnBrk="1" latinLnBrk="0" hangingPunct="1">
              <a:defRPr lang="en-US" sz="2000" kern="1200" dirty="0" smtClean="0">
                <a:solidFill>
                  <a:schemeClr val="accent2"/>
                </a:solidFill>
                <a:latin typeface="Ciscolight" pitchFamily="2" charset="0"/>
                <a:ea typeface="+mn-ea"/>
                <a:cs typeface="+mn-cs"/>
              </a:defRPr>
            </a:lvl5pPr>
          </a:lstStyle>
          <a:p>
            <a:pPr marL="114300" marR="0" lvl="0" indent="-11430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FFFFFF">
                    <a:lumMod val="50000"/>
                  </a:srgbClr>
                </a:solidFill>
                <a:effectLst/>
                <a:uLnTx/>
                <a:uFillTx/>
                <a:latin typeface="Ciscolight" pitchFamily="2" charset="0"/>
                <a:ea typeface="+mn-ea"/>
                <a:cs typeface="+mn-cs"/>
              </a:rPr>
              <a:t>Source Name</a:t>
            </a:r>
          </a:p>
        </p:txBody>
      </p:sp>
      <p:sp>
        <p:nvSpPr>
          <p:cNvPr id="11" name="Rectangle 4"/>
          <p:cNvSpPr>
            <a:spLocks noChangeArrowheads="1"/>
          </p:cNvSpPr>
          <p:nvPr userDrawn="1"/>
        </p:nvSpPr>
        <p:spPr bwMode="ltGray">
          <a:xfrm>
            <a:off x="251373" y="6586246"/>
            <a:ext cx="2568027"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
        <p:nvSpPr>
          <p:cNvPr id="14"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17" name="Rectangle 7"/>
          <p:cNvSpPr>
            <a:spLocks noChangeArrowheads="1"/>
          </p:cNvSpPr>
          <p:nvPr userDrawn="1"/>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pic>
        <p:nvPicPr>
          <p:cNvPr id="21" name="Picture 20" descr="verticalbar.png"/>
          <p:cNvPicPr>
            <a:picLocks noChangeAspect="1"/>
          </p:cNvPicPr>
          <p:nvPr userDrawn="1"/>
        </p:nvPicPr>
        <p:blipFill>
          <a:blip r:embed="rId2" cstate="print"/>
          <a:stretch>
            <a:fillRect/>
          </a:stretch>
        </p:blipFill>
        <p:spPr>
          <a:xfrm>
            <a:off x="4948236" y="1335313"/>
            <a:ext cx="83809" cy="4961463"/>
          </a:xfrm>
          <a:prstGeom prst="rect">
            <a:avLst/>
          </a:prstGeom>
        </p:spPr>
      </p:pic>
    </p:spTree>
    <p:extLst>
      <p:ext uri="{BB962C8B-B14F-4D97-AF65-F5344CB8AC3E}">
        <p14:creationId xmlns:p14="http://schemas.microsoft.com/office/powerpoint/2010/main" val="1624723032"/>
      </p:ext>
    </p:extLst>
  </p:cSld>
  <p:clrMapOvr>
    <a:masterClrMapping/>
  </p:clrMapOvr>
  <p:transition>
    <p:wipe dir="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8861" cy="83820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3734364129"/>
      </p:ext>
    </p:extLst>
  </p:cSld>
  <p:clrMapOvr>
    <a:masterClrMapping/>
  </p:clrMapOvr>
  <p:transition>
    <p:wipe dir="r"/>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lang="en-US" sz="3600" b="0" kern="1200" spc="-100" baseline="0" dirty="0" smtClean="0">
                <a:gradFill>
                  <a:gsLst>
                    <a:gs pos="0">
                      <a:schemeClr val="tx1"/>
                    </a:gs>
                    <a:gs pos="100000">
                      <a:srgbClr val="01BBBB"/>
                    </a:gs>
                  </a:gsLst>
                  <a:lin ang="2400000" scaled="0"/>
                </a:gradFill>
                <a:latin typeface="+mj-lt"/>
                <a:ea typeface="+mj-ea"/>
                <a:cs typeface="+mj-cs"/>
              </a:defRPr>
            </a:lvl1pPr>
          </a:lstStyle>
          <a:p>
            <a:r>
              <a:rPr lang="en-US" dirty="0" smtClean="0"/>
              <a:t>Two Column</a:t>
            </a:r>
            <a:br>
              <a:rPr lang="en-US" dirty="0" smtClean="0"/>
            </a:br>
            <a:r>
              <a:rPr lang="en-US" dirty="0" smtClean="0"/>
              <a:t>Title Left</a:t>
            </a:r>
            <a:endParaRPr lang="en-US" dirty="0"/>
          </a:p>
        </p:txBody>
      </p:sp>
      <p:sp>
        <p:nvSpPr>
          <p:cNvPr id="7" name="Text Placeholder 6"/>
          <p:cNvSpPr>
            <a:spLocks noGrp="1"/>
          </p:cNvSpPr>
          <p:nvPr>
            <p:ph type="body" sz="quarter" idx="10" hasCustomPrompt="1"/>
          </p:nvPr>
        </p:nvSpPr>
        <p:spPr>
          <a:xfrm>
            <a:off x="4818888" y="310896"/>
            <a:ext cx="3895344" cy="841248"/>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lang="en-US" sz="3600" b="0" kern="1200" spc="-100" baseline="0" dirty="0">
                <a:gradFill>
                  <a:gsLst>
                    <a:gs pos="0">
                      <a:schemeClr val="tx1"/>
                    </a:gs>
                    <a:gs pos="100000">
                      <a:srgbClr val="01BBBB"/>
                    </a:gs>
                  </a:gsLst>
                  <a:lin ang="2400000" scaled="0"/>
                </a:gra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Two Column</a:t>
            </a:r>
            <a:br>
              <a:rPr lang="en-US" dirty="0" smtClean="0"/>
            </a:br>
            <a:r>
              <a:rPr lang="en-US" dirty="0" smtClean="0"/>
              <a:t>Title Right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635000" indent="-228600">
              <a:buClr>
                <a:schemeClr val="accent5"/>
              </a:buClr>
              <a:buFont typeface="Arial" pitchFamily="34" charset="0"/>
              <a:buChar char="•"/>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accent1"/>
                </a:solidFill>
                <a:latin typeface="+mj-lt"/>
              </a:defRPr>
            </a:lvl1pPr>
            <a:lvl2pPr marL="635000" indent="-228600">
              <a:buClr>
                <a:schemeClr val="accent1">
                  <a:lumMod val="40000"/>
                  <a:lumOff val="60000"/>
                </a:schemeClr>
              </a:buClr>
              <a:buFont typeface="Arial" pitchFamily="34" charset="0"/>
              <a:buChar char="•"/>
              <a:defRPr>
                <a:solidFill>
                  <a:schemeClr val="accent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22"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23"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pic>
        <p:nvPicPr>
          <p:cNvPr id="15" name="Picture 14" descr="verticalbar.png"/>
          <p:cNvPicPr>
            <a:picLocks noChangeAspect="1"/>
          </p:cNvPicPr>
          <p:nvPr userDrawn="1"/>
        </p:nvPicPr>
        <p:blipFill>
          <a:blip r:embed="rId2" cstate="print"/>
          <a:stretch>
            <a:fillRect/>
          </a:stretch>
        </p:blipFill>
        <p:spPr>
          <a:xfrm>
            <a:off x="4447858" y="777667"/>
            <a:ext cx="89319" cy="5287676"/>
          </a:xfrm>
          <a:prstGeom prst="rect">
            <a:avLst/>
          </a:prstGeom>
          <a:noFill/>
          <a:ln>
            <a:noFill/>
          </a:ln>
        </p:spPr>
      </p:pic>
      <p:sp>
        <p:nvSpPr>
          <p:cNvPr id="10" name="Rectangle 4"/>
          <p:cNvSpPr>
            <a:spLocks noChangeArrowheads="1"/>
          </p:cNvSpPr>
          <p:nvPr userDrawn="1"/>
        </p:nvSpPr>
        <p:spPr bwMode="ltGray">
          <a:xfrm>
            <a:off x="251373" y="6586246"/>
            <a:ext cx="2568027"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Tree>
    <p:extLst>
      <p:ext uri="{BB962C8B-B14F-4D97-AF65-F5344CB8AC3E}">
        <p14:creationId xmlns:p14="http://schemas.microsoft.com/office/powerpoint/2010/main" val="1464291776"/>
      </p:ext>
    </p:extLst>
  </p:cSld>
  <p:clrMapOvr>
    <a:masterClrMapping/>
  </p:clrMapOvr>
  <p:transition>
    <p:wipe dir="r"/>
  </p:transition>
  <p:timing>
    <p:tnLst>
      <p:par>
        <p:cTn id="1" dur="indefinite" restart="never" nodeType="tmRoot"/>
      </p:par>
    </p:tnLst>
  </p:timing>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ullet_3-Column Layout No Bottom Bar">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5076" y="98375"/>
            <a:ext cx="2633472" cy="1152144"/>
          </a:xfrm>
        </p:spPr>
        <p:txBody>
          <a:bodyPr anchor="b">
            <a:noAutofit/>
          </a:bodyPr>
          <a:lstStyle>
            <a:lvl1pPr>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3" name="Rectangle 2"/>
          <p:cNvSpPr/>
          <p:nvPr/>
        </p:nvSpPr>
        <p:spPr>
          <a:xfrm flipV="1">
            <a:off x="217357" y="6355828"/>
            <a:ext cx="8694295" cy="210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9" name="Text Placeholder 10"/>
          <p:cNvSpPr>
            <a:spLocks noGrp="1"/>
          </p:cNvSpPr>
          <p:nvPr>
            <p:ph type="body" sz="quarter" idx="12"/>
          </p:nvPr>
        </p:nvSpPr>
        <p:spPr>
          <a:xfrm>
            <a:off x="215900" y="98375"/>
            <a:ext cx="2670175" cy="1150939"/>
          </a:xfrm>
        </p:spPr>
        <p:txBody>
          <a:bodyPr anchor="b">
            <a:noAutofit/>
          </a:bodyPr>
          <a:lstStyle>
            <a:lvl1pPr>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10" name="Text Placeholder 10"/>
          <p:cNvSpPr>
            <a:spLocks noGrp="1"/>
          </p:cNvSpPr>
          <p:nvPr>
            <p:ph type="body" sz="quarter" idx="13"/>
          </p:nvPr>
        </p:nvSpPr>
        <p:spPr>
          <a:xfrm>
            <a:off x="3295651" y="98375"/>
            <a:ext cx="2596896" cy="1152144"/>
          </a:xfrm>
        </p:spPr>
        <p:txBody>
          <a:bodyPr anchor="b">
            <a:noAutofit/>
          </a:bodyPr>
          <a:lstStyle>
            <a:lvl1pPr>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13" name="Text Placeholder 12"/>
          <p:cNvSpPr>
            <a:spLocks noGrp="1"/>
          </p:cNvSpPr>
          <p:nvPr>
            <p:ph type="body" sz="quarter" idx="14"/>
          </p:nvPr>
        </p:nvSpPr>
        <p:spPr>
          <a:xfrm>
            <a:off x="244475" y="1600200"/>
            <a:ext cx="2622550" cy="4391025"/>
          </a:xfrm>
        </p:spPr>
        <p:txBody>
          <a:bodyPr/>
          <a:lstStyle>
            <a:lvl1pPr>
              <a:defRPr>
                <a:solidFill>
                  <a:schemeClr val="tx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600200"/>
            <a:ext cx="2593975" cy="4362450"/>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300788" y="1600200"/>
            <a:ext cx="2633662" cy="4333875"/>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verticalbar.png"/>
          <p:cNvPicPr>
            <a:picLocks noChangeAspect="1"/>
          </p:cNvPicPr>
          <p:nvPr userDrawn="1"/>
        </p:nvPicPr>
        <p:blipFill>
          <a:blip r:embed="rId2" cstate="print"/>
          <a:stretch>
            <a:fillRect/>
          </a:stretch>
        </p:blipFill>
        <p:spPr>
          <a:xfrm>
            <a:off x="3038158" y="777667"/>
            <a:ext cx="89319" cy="5287676"/>
          </a:xfrm>
          <a:prstGeom prst="rect">
            <a:avLst/>
          </a:prstGeom>
          <a:noFill/>
          <a:ln>
            <a:noFill/>
          </a:ln>
        </p:spPr>
      </p:pic>
      <p:pic>
        <p:nvPicPr>
          <p:cNvPr id="18" name="Picture 17" descr="verticalbar.png"/>
          <p:cNvPicPr>
            <a:picLocks noChangeAspect="1"/>
          </p:cNvPicPr>
          <p:nvPr userDrawn="1"/>
        </p:nvPicPr>
        <p:blipFill>
          <a:blip r:embed="rId2" cstate="print"/>
          <a:stretch>
            <a:fillRect/>
          </a:stretch>
        </p:blipFill>
        <p:spPr>
          <a:xfrm>
            <a:off x="6029008" y="777667"/>
            <a:ext cx="89319" cy="5287676"/>
          </a:xfrm>
          <a:prstGeom prst="rect">
            <a:avLst/>
          </a:prstGeom>
          <a:noFill/>
          <a:ln>
            <a:noFill/>
          </a:ln>
        </p:spPr>
      </p:pic>
    </p:spTree>
    <p:extLst>
      <p:ext uri="{BB962C8B-B14F-4D97-AF65-F5344CB8AC3E}">
        <p14:creationId xmlns:p14="http://schemas.microsoft.com/office/powerpoint/2010/main" val="1681183250"/>
      </p:ext>
    </p:extLst>
  </p:cSld>
  <p:clrMapOvr>
    <a:masterClrMapping/>
  </p:clrMapOvr>
  <p:transition>
    <p:wipe dir="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5" name="Rectangle 4"/>
          <p:cNvSpPr/>
          <p:nvPr userDrawn="1"/>
        </p:nvSpPr>
        <p:spPr>
          <a:xfrm>
            <a:off x="0" y="6339113"/>
            <a:ext cx="9144000" cy="271894"/>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chemeClr val="bg1">
                    <a:lumMod val="50000"/>
                  </a:schemeClr>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extLst>
      <p:ext uri="{BB962C8B-B14F-4D97-AF65-F5344CB8AC3E}">
        <p14:creationId xmlns:p14="http://schemas.microsoft.com/office/powerpoint/2010/main" val="15318650"/>
      </p:ext>
    </p:extLst>
  </p:cSld>
  <p:clrMapOvr>
    <a:masterClrMapping/>
  </p:clrMapOvr>
  <p:transition>
    <p:wipe dir="r"/>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extLst>
      <p:ext uri="{BB962C8B-B14F-4D97-AF65-F5344CB8AC3E}">
        <p14:creationId xmlns:p14="http://schemas.microsoft.com/office/powerpoint/2010/main" val="1671874996"/>
      </p:ext>
    </p:extLst>
  </p:cSld>
  <p:clrMapOvr>
    <a:masterClrMapping/>
  </p:clrMapOvr>
  <p:transition>
    <p:wipe dir="r"/>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Tree>
    <p:extLst>
      <p:ext uri="{BB962C8B-B14F-4D97-AF65-F5344CB8AC3E}">
        <p14:creationId xmlns:p14="http://schemas.microsoft.com/office/powerpoint/2010/main" val="3409178212"/>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Slide solid gradient_static">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37" name="Rounded Rectangle 36"/>
          <p:cNvSpPr/>
          <p:nvPr/>
        </p:nvSpPr>
        <p:spPr>
          <a:xfrm>
            <a:off x="1823499" y="3308943"/>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Rounded Rectangle 37"/>
          <p:cNvSpPr/>
          <p:nvPr/>
        </p:nvSpPr>
        <p:spPr>
          <a:xfrm>
            <a:off x="0" y="1236689"/>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Rounded Rectangle 38"/>
          <p:cNvSpPr/>
          <p:nvPr/>
        </p:nvSpPr>
        <p:spPr>
          <a:xfrm rot="10800000">
            <a:off x="1013791"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j-lt"/>
              <a:ea typeface="+mn-ea"/>
              <a:cs typeface="+mn-cs"/>
            </a:endParaRPr>
          </a:p>
        </p:txBody>
      </p:sp>
      <p:sp>
        <p:nvSpPr>
          <p:cNvPr id="40" name="Rounded Rectangle 39"/>
          <p:cNvSpPr/>
          <p:nvPr/>
        </p:nvSpPr>
        <p:spPr>
          <a:xfrm>
            <a:off x="6585483" y="-205602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Rounded Rectangle 40"/>
          <p:cNvSpPr/>
          <p:nvPr/>
        </p:nvSpPr>
        <p:spPr>
          <a:xfrm>
            <a:off x="8105451" y="278378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Rounded Rectangle 41"/>
          <p:cNvSpPr/>
          <p:nvPr/>
        </p:nvSpPr>
        <p:spPr>
          <a:xfrm rot="10800000">
            <a:off x="3036073" y="174390"/>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ctrTitle" hasCustomPrompt="1"/>
          </p:nvPr>
        </p:nvSpPr>
        <p:spPr>
          <a:xfrm>
            <a:off x="221393" y="1236689"/>
            <a:ext cx="8112125" cy="2918779"/>
          </a:xfrm>
        </p:spPr>
        <p:txBody>
          <a:bodyPr/>
          <a:lstStyle>
            <a:lvl1pPr>
              <a:lnSpc>
                <a:spcPct val="90000"/>
              </a:lnSpc>
              <a:defRPr sz="6000" b="0" spc="-200" baseline="0">
                <a:solidFill>
                  <a:schemeClr val="bg1"/>
                </a:solidFill>
                <a:latin typeface="+mj-lt"/>
              </a:defRPr>
            </a:lvl1pPr>
          </a:lstStyle>
          <a:p>
            <a:r>
              <a:rPr lang="en-US" dirty="0" smtClean="0"/>
              <a:t>Presentation Title Goes Here</a:t>
            </a:r>
            <a:endParaRPr lang="en-US" dirty="0"/>
          </a:p>
        </p:txBody>
      </p:sp>
      <p:grpSp>
        <p:nvGrpSpPr>
          <p:cNvPr id="4" name="Group 38"/>
          <p:cNvGrpSpPr/>
          <p:nvPr/>
        </p:nvGrpSpPr>
        <p:grpSpPr>
          <a:xfrm>
            <a:off x="341314" y="311151"/>
            <a:ext cx="829170"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latin typeface="+mj-lt"/>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3" name="Subtitle 2"/>
          <p:cNvSpPr>
            <a:spLocks noGrp="1"/>
          </p:cNvSpPr>
          <p:nvPr>
            <p:ph type="subTitle" idx="1" hasCustomPrompt="1"/>
          </p:nvPr>
        </p:nvSpPr>
        <p:spPr>
          <a:xfrm>
            <a:off x="236383" y="4464068"/>
            <a:ext cx="8112126" cy="384175"/>
          </a:xfr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58"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chemeClr val="bg2"/>
                </a:solidFill>
                <a:latin typeface="+mj-lt"/>
              </a:rPr>
              <a:t>Cisco Confidential</a:t>
            </a:r>
          </a:p>
        </p:txBody>
      </p:sp>
      <p:sp>
        <p:nvSpPr>
          <p:cNvPr id="59"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2"/>
                </a:solidFill>
                <a:latin typeface="+mj-lt"/>
              </a:rPr>
              <a:pPr algn="r" defTabSz="814388">
                <a:lnSpc>
                  <a:spcPct val="100000"/>
                </a:lnSpc>
              </a:pPr>
              <a:t>‹#›</a:t>
            </a:fld>
            <a:endParaRPr lang="en-US" sz="600" dirty="0">
              <a:solidFill>
                <a:schemeClr val="bg2"/>
              </a:solidFill>
              <a:latin typeface="+mj-lt"/>
            </a:endParaRPr>
          </a:p>
        </p:txBody>
      </p:sp>
      <p:sp>
        <p:nvSpPr>
          <p:cNvPr id="36"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accent2"/>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 name="Title 1"/>
          <p:cNvSpPr>
            <a:spLocks noGrp="1"/>
          </p:cNvSpPr>
          <p:nvPr>
            <p:ph type="ctrTitle" hasCustomPrompt="1"/>
          </p:nvPr>
        </p:nvSpPr>
        <p:spPr>
          <a:xfrm>
            <a:off x="219456" y="649224"/>
            <a:ext cx="8112125" cy="4480560"/>
          </a:xfrm>
        </p:spPr>
        <p:txBody>
          <a:bodyPr/>
          <a:lstStyle>
            <a:lvl1pPr marL="233363" indent="-233363" algn="l" defTabSz="914400" rtl="0" eaLnBrk="1" latinLnBrk="0" hangingPunct="1">
              <a:lnSpc>
                <a:spcPct val="80000"/>
              </a:lnSpc>
              <a:spcBef>
                <a:spcPct val="0"/>
              </a:spcBef>
              <a:buClr>
                <a:schemeClr val="tx1"/>
              </a:buClr>
              <a:buFont typeface="Arial" pitchFamily="34" charset="0"/>
              <a:buChar char="“"/>
              <a:defRPr lang="en-US" sz="6000" b="0" kern="1200" spc="-2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Presentation Title Goes Here</a:t>
            </a:r>
            <a:endParaRPr lang="en-US" dirty="0"/>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Tree>
    <p:extLst>
      <p:ext uri="{BB962C8B-B14F-4D97-AF65-F5344CB8AC3E}">
        <p14:creationId xmlns:p14="http://schemas.microsoft.com/office/powerpoint/2010/main" val="12989267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8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800"/>
                                        <p:tgtEl>
                                          <p:spTgt spid="2"/>
                                        </p:tgtEl>
                                      </p:cBhvr>
                                    </p:animEffect>
                                  </p:childTnLst>
                                </p:cTn>
                              </p:par>
                              <p:par>
                                <p:cTn id="8" presetID="22" presetClass="entr" presetSubtype="4" fill="hold" grpId="0" nodeType="withEffect">
                                  <p:stCondLst>
                                    <p:cond delay="3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4" fill="hold" nodeType="withEffect">
                  <p:stCondLst>
                    <p:cond delay="300"/>
                  </p:stCondLst>
                  <p:childTnLst>
                    <p:set>
                      <p:cBhvr>
                        <p:cTn dur="1" fill="hold">
                          <p:stCondLst>
                            <p:cond delay="0"/>
                          </p:stCondLst>
                        </p:cTn>
                        <p:tgtEl>
                          <p:spTgt spid="3"/>
                        </p:tgtEl>
                        <p:attrNameLst>
                          <p:attrName>style.visibility</p:attrName>
                        </p:attrNameLst>
                      </p:cBhvr>
                      <p:to>
                        <p:strVal val="visible"/>
                      </p:to>
                    </p:set>
                    <p:animEffect transition="in" filter="wipe(down)">
                      <p:cBhvr>
                        <p:cTn dur="400"/>
                        <p:tgtEl>
                          <p:spTgt spid="3"/>
                        </p:tgtEl>
                      </p:cBhvr>
                    </p:animEffect>
                  </p:childTnLst>
                </p:cTn>
              </p:par>
            </p:tnLst>
          </p:tmpl>
        </p:tmplLst>
      </p:bldP>
      <p:bldP spid="2"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3" name="Rectangle 2"/>
          <p:cNvSpPr/>
          <p:nvPr/>
        </p:nvSpPr>
        <p:spPr>
          <a:xfrm flipV="1">
            <a:off x="217357" y="6355828"/>
            <a:ext cx="8694295" cy="210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5400" b="0" kern="1200" spc="-200"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310896"/>
            <a:ext cx="3895344" cy="6208776"/>
          </a:xfrm>
        </p:spPr>
        <p:txBody>
          <a:bodyPr anchor="ctr" anchorCtr="0">
            <a:normAutofit/>
          </a:bodyPr>
          <a:lstStyle>
            <a:lvl1pPr>
              <a:defRPr sz="2000" baseline="0">
                <a:solidFill>
                  <a:schemeClr val="tx1"/>
                </a:solidFill>
                <a:latin typeface="+mj-lt"/>
              </a:defRPr>
            </a:lvl1pPr>
            <a:lvl2pPr>
              <a:defRPr sz="2000"/>
            </a:lvl2pPr>
            <a:lvl3pPr>
              <a:defRPr sz="2000"/>
            </a:lvl3pPr>
            <a:lvl4pPr>
              <a:defRPr sz="2000"/>
            </a:lvl4pPr>
            <a:lvl5pPr>
              <a:defRPr sz="2000"/>
            </a:lvl5pPr>
          </a:lstStyle>
          <a:p>
            <a:pPr lvl="0"/>
            <a:r>
              <a:rPr lang="en-US" dirty="0" smtClean="0"/>
              <a:t>Tell your story here</a:t>
            </a:r>
            <a:endParaRPr lang="en-US" dirty="0"/>
          </a:p>
        </p:txBody>
      </p:sp>
      <p:pic>
        <p:nvPicPr>
          <p:cNvPr id="12" name="Picture 11" descr="verticalbar.png"/>
          <p:cNvPicPr>
            <a:picLocks noChangeAspect="1"/>
          </p:cNvPicPr>
          <p:nvPr userDrawn="1"/>
        </p:nvPicPr>
        <p:blipFill>
          <a:blip r:embed="rId2" cstate="print"/>
          <a:stretch>
            <a:fillRect/>
          </a:stretch>
        </p:blipFill>
        <p:spPr>
          <a:xfrm>
            <a:off x="4441927" y="777667"/>
            <a:ext cx="89319" cy="5287676"/>
          </a:xfrm>
          <a:prstGeom prst="rect">
            <a:avLst/>
          </a:prstGeom>
          <a:noFill/>
          <a:ln>
            <a:noFill/>
          </a:ln>
        </p:spPr>
      </p:pic>
    </p:spTree>
    <p:extLst>
      <p:ext uri="{BB962C8B-B14F-4D97-AF65-F5344CB8AC3E}">
        <p14:creationId xmlns:p14="http://schemas.microsoft.com/office/powerpoint/2010/main" val="38513285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par>
                                <p:cTn id="11" presetID="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000" fill="hold"/>
                                        <p:tgtEl>
                                          <p:spTgt spid="12"/>
                                        </p:tgtEl>
                                        <p:attrNameLst>
                                          <p:attrName>ppt_x</p:attrName>
                                        </p:attrNameLst>
                                      </p:cBhvr>
                                      <p:tavLst>
                                        <p:tav tm="0">
                                          <p:val>
                                            <p:strVal val="0-#ppt_w/2"/>
                                          </p:val>
                                        </p:tav>
                                        <p:tav tm="100000">
                                          <p:val>
                                            <p:strVal val="#ppt_x"/>
                                          </p:val>
                                        </p:tav>
                                      </p:tavLst>
                                    </p:anim>
                                    <p:anim calcmode="lin" valueType="num">
                                      <p:cBhvr additive="base">
                                        <p:cTn id="14"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grpSp>
        <p:nvGrpSpPr>
          <p:cNvPr id="4" name="Group 38"/>
          <p:cNvGrpSpPr/>
          <p:nvPr userDrawn="1"/>
        </p:nvGrpSpPr>
        <p:grpSpPr>
          <a:xfrm>
            <a:off x="341313" y="311150"/>
            <a:ext cx="908367" cy="480227"/>
            <a:chOff x="609600" y="528537"/>
            <a:chExt cx="1444734" cy="763789"/>
          </a:xfrm>
          <a:gradFill flip="none" rotWithShape="1">
            <a:gsLst>
              <a:gs pos="11000">
                <a:schemeClr val="accent2"/>
              </a:gs>
              <a:gs pos="100000">
                <a:schemeClr val="accent5"/>
              </a:gs>
            </a:gsLst>
            <a:lin ang="2700000" scaled="1"/>
            <a:tileRect/>
          </a:gradFill>
        </p:grpSpPr>
        <p:sp>
          <p:nvSpPr>
            <p:cNvPr id="10" name="Rectangle 9"/>
            <p:cNvSpPr>
              <a:spLocks noChangeArrowheads="1"/>
            </p:cNvSpPr>
            <p:nvPr/>
          </p:nvSpPr>
          <p:spPr bwMode="black">
            <a:xfrm>
              <a:off x="1016578" y="1035681"/>
              <a:ext cx="65914" cy="249730"/>
            </a:xfrm>
            <a:prstGeom prst="rect">
              <a:avLst/>
            </a:prstGeom>
            <a:grpFill/>
            <a:ln w="9525">
              <a:noFill/>
              <a:miter lim="800000"/>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1" name="Freeform 1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2" name="Freeform 1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3" name="Freeform 1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4" name="Freeform 13"/>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5" name="Freeform 14"/>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6" name="Freeform 15"/>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7" name="Freeform 16"/>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8" name="Freeform 17"/>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9" name="Freeform 18"/>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0" name="Freeform 19"/>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1" name="Freeform 20"/>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2" name="Freeform 21"/>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3" name="Freeform 22"/>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gr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200"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defRPr>
                <a:latin typeface="+mj-lt"/>
              </a:defRPr>
            </a:lvl1pPr>
          </a:lstStyle>
          <a:p>
            <a:r>
              <a:rPr lang="en-US" dirty="0" smtClean="0"/>
              <a:t>Insert photo here</a:t>
            </a:r>
            <a:endParaRPr lang="en-US" dirty="0"/>
          </a:p>
        </p:txBody>
      </p:sp>
    </p:spTree>
    <p:extLst>
      <p:ext uri="{BB962C8B-B14F-4D97-AF65-F5344CB8AC3E}">
        <p14:creationId xmlns:p14="http://schemas.microsoft.com/office/powerpoint/2010/main" val="2786867148"/>
      </p:ext>
    </p:extLst>
  </p:cSld>
  <p:clrMapOvr>
    <a:masterClrMapping/>
  </p:clrMapOvr>
  <p:transition>
    <p:wipe dir="r"/>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sp>
        <p:nvSpPr>
          <p:cNvPr id="30" name="Rectangle 29"/>
          <p:cNvSpPr/>
          <p:nvPr/>
        </p:nvSpPr>
        <p:spPr>
          <a:xfrm>
            <a:off x="-12700" y="6141720"/>
            <a:ext cx="9156700" cy="71627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pic>
        <p:nvPicPr>
          <p:cNvPr id="17"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9" name="Rounded Rectangle 8"/>
          <p:cNvSpPr/>
          <p:nvPr userDrawn="1"/>
        </p:nvSpPr>
        <p:spPr>
          <a:xfrm>
            <a:off x="1823499" y="-3578087"/>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10" name="Rounded Rectangle 9"/>
          <p:cNvSpPr/>
          <p:nvPr userDrawn="1"/>
        </p:nvSpPr>
        <p:spPr>
          <a:xfrm>
            <a:off x="0" y="-645215"/>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11" name="Rounded Rectangle 10"/>
          <p:cNvSpPr/>
          <p:nvPr userDrawn="1"/>
        </p:nvSpPr>
        <p:spPr>
          <a:xfrm rot="10800000">
            <a:off x="1013791" y="-64521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12" name="Rounded Rectangle 11"/>
          <p:cNvSpPr/>
          <p:nvPr/>
        </p:nvSpPr>
        <p:spPr>
          <a:xfrm>
            <a:off x="6375620" y="1711187"/>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13" name="Rounded Rectangle 12"/>
          <p:cNvSpPr/>
          <p:nvPr/>
        </p:nvSpPr>
        <p:spPr>
          <a:xfrm>
            <a:off x="8105451" y="834887"/>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14" name="Rounded Rectangle 13"/>
          <p:cNvSpPr/>
          <p:nvPr/>
        </p:nvSpPr>
        <p:spPr>
          <a:xfrm rot="10800000">
            <a:off x="3036073" y="-3377648"/>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 name="Title 1"/>
          <p:cNvSpPr>
            <a:spLocks noGrp="1"/>
          </p:cNvSpPr>
          <p:nvPr>
            <p:ph type="title"/>
          </p:nvPr>
        </p:nvSpPr>
        <p:spPr>
          <a:xfrm>
            <a:off x="237744" y="484632"/>
            <a:ext cx="8755128" cy="4372131"/>
          </a:xfrm>
        </p:spPr>
        <p:txBody>
          <a:bodyPr anchor="b" anchorCtr="0"/>
          <a:lstStyle>
            <a:lvl1pPr marL="174625" indent="-174625">
              <a:buFont typeface="Arial" pitchFamily="34" charset="0"/>
              <a:buChar char="“"/>
              <a:defRPr sz="5400" spc="-200" baseline="0">
                <a:solidFill>
                  <a:schemeClr val="bg1"/>
                </a:solidFill>
                <a:latin typeface="+mj-lt"/>
              </a:defRPr>
            </a:lvl1pPr>
          </a:lstStyle>
          <a:p>
            <a:r>
              <a:rPr lang="en-US" smtClean="0"/>
              <a:t>Click to edit Master title style</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FFFFFF"/>
                </a:solidFill>
                <a:latin typeface="Arial"/>
              </a:rPr>
              <a:t>Cisco Confidential</a:t>
            </a:r>
          </a:p>
        </p:txBody>
      </p:sp>
      <p:sp>
        <p:nvSpPr>
          <p:cNvPr id="29" name="Rectangle 7"/>
          <p:cNvSpPr>
            <a:spLocks noChangeArrowheads="1"/>
          </p:cNvSpPr>
          <p:nvPr/>
        </p:nvSpPr>
        <p:spPr bwMode="ltGray">
          <a:xfrm>
            <a:off x="8649163" y="6580409"/>
            <a:ext cx="260791" cy="175257"/>
          </a:xfrm>
          <a:prstGeom prst="rect">
            <a:avLst/>
          </a:prstGeom>
          <a:noFill/>
          <a:ln w="9525" algn="ctr">
            <a:noFill/>
            <a:miter lim="800000"/>
            <a:headEnd/>
            <a:tailEnd/>
          </a:ln>
          <a:effectLst/>
        </p:spPr>
        <p:txBody>
          <a:bodyPr wrap="squar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FFFFFF"/>
                </a:solidFill>
                <a:latin typeface="Arial"/>
              </a:rPr>
              <a:pPr algn="r" defTabSz="814388" eaLnBrk="1" fontAlgn="auto" hangingPunct="1">
                <a:lnSpc>
                  <a:spcPct val="100000"/>
                </a:lnSpc>
                <a:spcBef>
                  <a:spcPts val="0"/>
                </a:spcBef>
                <a:spcAft>
                  <a:spcPts val="0"/>
                </a:spcAft>
              </a:pPr>
              <a:t>‹#›</a:t>
            </a:fld>
            <a:endParaRPr lang="en-US" sz="600" dirty="0">
              <a:solidFill>
                <a:srgbClr val="FFFFFF"/>
              </a:solidFill>
              <a:latin typeface="Arial"/>
            </a:endParaRPr>
          </a:p>
        </p:txBody>
      </p:sp>
      <p:sp>
        <p:nvSpPr>
          <p:cNvPr id="19"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FFFFFF"/>
                </a:solidFill>
                <a:latin typeface="Arial"/>
              </a:rPr>
              <a:t>Cisco Confidential</a:t>
            </a:r>
          </a:p>
        </p:txBody>
      </p:sp>
      <p:sp>
        <p:nvSpPr>
          <p:cNvPr id="20" name="Rectangle 7"/>
          <p:cNvSpPr>
            <a:spLocks noChangeArrowheads="1"/>
          </p:cNvSpPr>
          <p:nvPr userDrawn="1"/>
        </p:nvSpPr>
        <p:spPr bwMode="ltGray">
          <a:xfrm>
            <a:off x="8649163" y="6580409"/>
            <a:ext cx="260791" cy="175257"/>
          </a:xfrm>
          <a:prstGeom prst="rect">
            <a:avLst/>
          </a:prstGeom>
          <a:noFill/>
          <a:ln w="9525" algn="ctr">
            <a:noFill/>
            <a:miter lim="800000"/>
            <a:headEnd/>
            <a:tailEnd/>
          </a:ln>
          <a:effectLst/>
        </p:spPr>
        <p:txBody>
          <a:bodyPr wrap="squar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FFFFFF"/>
                </a:solidFill>
                <a:latin typeface="Arial"/>
              </a:rPr>
              <a:pPr algn="r" defTabSz="814388" eaLnBrk="1" fontAlgn="auto" hangingPunct="1">
                <a:lnSpc>
                  <a:spcPct val="100000"/>
                </a:lnSpc>
                <a:spcBef>
                  <a:spcPts val="0"/>
                </a:spcBef>
                <a:spcAft>
                  <a:spcPts val="0"/>
                </a:spcAft>
              </a:pPr>
              <a:t>‹#›</a:t>
            </a:fld>
            <a:endParaRPr lang="en-US" sz="600" dirty="0">
              <a:solidFill>
                <a:srgbClr val="FFFFFF"/>
              </a:solidFill>
              <a:latin typeface="Arial"/>
            </a:endParaRPr>
          </a:p>
        </p:txBody>
      </p:sp>
      <p:sp>
        <p:nvSpPr>
          <p:cNvPr id="7" name="Text Placeholder 4"/>
          <p:cNvSpPr>
            <a:spLocks noGrp="1"/>
          </p:cNvSpPr>
          <p:nvPr>
            <p:ph type="body" sz="quarter" idx="11" hasCustomPrompt="1"/>
          </p:nvPr>
        </p:nvSpPr>
        <p:spPr>
          <a:xfrm>
            <a:off x="42976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pPr>
            <a:r>
              <a:rPr lang="en-US" sz="600" dirty="0">
                <a:solidFill>
                  <a:srgbClr val="FFFFFF"/>
                </a:solidFill>
                <a:latin typeface="Arial"/>
              </a:rPr>
              <a:t>© </a:t>
            </a:r>
            <a:r>
              <a:rPr lang="en-US" sz="600" dirty="0" smtClean="0">
                <a:solidFill>
                  <a:srgbClr val="FFFFFF"/>
                </a:solidFill>
                <a:latin typeface="Arial"/>
              </a:rPr>
              <a:t>2013 </a:t>
            </a:r>
            <a:r>
              <a:rPr lang="en-US" sz="600" dirty="0">
                <a:solidFill>
                  <a:srgbClr val="FFFFFF"/>
                </a:solidFill>
                <a:latin typeface="Arial"/>
              </a:rPr>
              <a:t>Cisco and/or its affiliates. All rights reserved.</a:t>
            </a:r>
          </a:p>
        </p:txBody>
      </p:sp>
    </p:spTree>
    <p:extLst>
      <p:ext uri="{BB962C8B-B14F-4D97-AF65-F5344CB8AC3E}">
        <p14:creationId xmlns:p14="http://schemas.microsoft.com/office/powerpoint/2010/main" val="33289273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000" fill="hold"/>
                                        <p:tgtEl>
                                          <p:spTgt spid="10"/>
                                        </p:tgtEl>
                                        <p:attrNameLst>
                                          <p:attrName>ppt_x</p:attrName>
                                        </p:attrNameLst>
                                      </p:cBhvr>
                                      <p:tavLst>
                                        <p:tav tm="0">
                                          <p:val>
                                            <p:strVal val="#ppt_x"/>
                                          </p:val>
                                        </p:tav>
                                        <p:tav tm="100000">
                                          <p:val>
                                            <p:strVal val="#ppt_x"/>
                                          </p:val>
                                        </p:tav>
                                      </p:tavLst>
                                    </p:anim>
                                    <p:anim calcmode="lin" valueType="num">
                                      <p:cBhvr additive="base">
                                        <p:cTn id="8" dur="2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2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0" fill="hold"/>
                                        <p:tgtEl>
                                          <p:spTgt spid="9"/>
                                        </p:tgtEl>
                                        <p:attrNameLst>
                                          <p:attrName>ppt_x</p:attrName>
                                        </p:attrNameLst>
                                      </p:cBhvr>
                                      <p:tavLst>
                                        <p:tav tm="0">
                                          <p:val>
                                            <p:strVal val="#ppt_x"/>
                                          </p:val>
                                        </p:tav>
                                        <p:tav tm="100000">
                                          <p:val>
                                            <p:strVal val="#ppt_x"/>
                                          </p:val>
                                        </p:tav>
                                      </p:tavLst>
                                    </p:anim>
                                    <p:anim calcmode="lin" valueType="num">
                                      <p:cBhvr additive="base">
                                        <p:cTn id="12" dur="2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1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9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2000" fill="hold"/>
                                        <p:tgtEl>
                                          <p:spTgt spid="14"/>
                                        </p:tgtEl>
                                        <p:attrNameLst>
                                          <p:attrName>ppt_x</p:attrName>
                                        </p:attrNameLst>
                                      </p:cBhvr>
                                      <p:tavLst>
                                        <p:tav tm="0">
                                          <p:val>
                                            <p:strVal val="#ppt_x"/>
                                          </p:val>
                                        </p:tav>
                                        <p:tav tm="100000">
                                          <p:val>
                                            <p:strVal val="#ppt_x"/>
                                          </p:val>
                                        </p:tav>
                                      </p:tavLst>
                                    </p:anim>
                                    <p:anim calcmode="lin" valueType="num">
                                      <p:cBhvr additive="base">
                                        <p:cTn id="20" dur="2000" fill="hold"/>
                                        <p:tgtEl>
                                          <p:spTgt spid="14"/>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9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2000" fill="hold"/>
                                        <p:tgtEl>
                                          <p:spTgt spid="12"/>
                                        </p:tgtEl>
                                        <p:attrNameLst>
                                          <p:attrName>ppt_x</p:attrName>
                                        </p:attrNameLst>
                                      </p:cBhvr>
                                      <p:tavLst>
                                        <p:tav tm="0">
                                          <p:val>
                                            <p:strVal val="#ppt_x"/>
                                          </p:val>
                                        </p:tav>
                                        <p:tav tm="100000">
                                          <p:val>
                                            <p:strVal val="#ppt_x"/>
                                          </p:val>
                                        </p:tav>
                                      </p:tavLst>
                                    </p:anim>
                                    <p:anim calcmode="lin" valueType="num">
                                      <p:cBhvr additive="base">
                                        <p:cTn id="24" dur="20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5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1100" fill="hold"/>
                                        <p:tgtEl>
                                          <p:spTgt spid="13"/>
                                        </p:tgtEl>
                                        <p:attrNameLst>
                                          <p:attrName>ppt_x</p:attrName>
                                        </p:attrNameLst>
                                      </p:cBhvr>
                                      <p:tavLst>
                                        <p:tav tm="0">
                                          <p:val>
                                            <p:strVal val="#ppt_x"/>
                                          </p:val>
                                        </p:tav>
                                        <p:tav tm="100000">
                                          <p:val>
                                            <p:strVal val="#ppt_x"/>
                                          </p:val>
                                        </p:tav>
                                      </p:tavLst>
                                    </p:anim>
                                    <p:anim calcmode="lin" valueType="num">
                                      <p:cBhvr additive="base">
                                        <p:cTn id="28" dur="1100" fill="hold"/>
                                        <p:tgtEl>
                                          <p:spTgt spid="13"/>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150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1000"/>
                                        <p:tgtEl>
                                          <p:spTgt spid="7">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2" grpId="0"/>
      <p:bldP spid="7" grpId="0" build="p">
        <p:tmplLst>
          <p:tmpl lvl="1">
            <p:tnLst>
              <p:par>
                <p:cTn presetID="10" presetClass="entr" presetSubtype="0" fill="hold" nodeType="withEffect">
                  <p:stCondLst>
                    <p:cond delay="200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chemeClr val="bg2"/>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1666342542"/>
      </p:ext>
    </p:extLst>
  </p:cSld>
  <p:clrMapOvr>
    <a:masterClrMapping/>
  </p:clrMapOvr>
  <p:transition>
    <p:wipe dir="r"/>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Tree>
    <p:extLst>
      <p:ext uri="{BB962C8B-B14F-4D97-AF65-F5344CB8AC3E}">
        <p14:creationId xmlns:p14="http://schemas.microsoft.com/office/powerpoint/2010/main" val="3903913317"/>
      </p:ext>
    </p:extLst>
  </p:cSld>
  <p:clrMapOvr>
    <a:masterClrMapping/>
  </p:clrMapOvr>
  <p:transition>
    <p:wipe dir="r"/>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978729"/>
          </a:xfrm>
        </p:spPr>
        <p:txBody>
          <a:bodyPr anchor="t">
            <a:spAutoFit/>
          </a:bodyPr>
          <a:lstStyle>
            <a:lvl1pPr>
              <a:defRPr>
                <a:solidFill>
                  <a:schemeClr val="bg1"/>
                </a:soli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173004548"/>
      </p:ext>
    </p:extLst>
  </p:cSld>
  <p:clrMapOvr>
    <a:masterClrMapping/>
  </p:clrMapOvr>
  <p:transition>
    <p:wipe dir="r"/>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Tree>
    <p:extLst>
      <p:ext uri="{BB962C8B-B14F-4D97-AF65-F5344CB8AC3E}">
        <p14:creationId xmlns:p14="http://schemas.microsoft.com/office/powerpoint/2010/main" val="135858965"/>
      </p:ext>
    </p:extLst>
  </p:cSld>
  <p:clrMapOvr>
    <a:masterClrMapping/>
  </p:clrMapOvr>
  <p:transition>
    <p:wipe dir="r"/>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5" name="Picture Placeholder 4"/>
          <p:cNvSpPr>
            <a:spLocks noGrp="1"/>
          </p:cNvSpPr>
          <p:nvPr>
            <p:ph type="pic" sz="quarter" idx="10" hasCustomPrompt="1"/>
          </p:nvPr>
        </p:nvSpPr>
        <p:spPr>
          <a:xfrm>
            <a:off x="333375" y="310896"/>
            <a:ext cx="8474869" cy="6054185"/>
          </a:xfrm>
          <a:ln>
            <a:solidFill>
              <a:schemeClr val="bg2"/>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pic>
        <p:nvPicPr>
          <p:cNvPr id="3" name="Picture 2" descr="bottom bar.jpg"/>
          <p:cNvPicPr>
            <a:picLocks noChangeAspect="1"/>
          </p:cNvPicPr>
          <p:nvPr userDrawn="1"/>
        </p:nvPicPr>
        <p:blipFill>
          <a:blip r:embed="rId2" cstate="print"/>
          <a:stretch>
            <a:fillRect/>
          </a:stretch>
        </p:blipFill>
        <p:spPr>
          <a:xfrm>
            <a:off x="333375" y="6374862"/>
            <a:ext cx="8477250" cy="171450"/>
          </a:xfrm>
          <a:prstGeom prst="rect">
            <a:avLst/>
          </a:prstGeom>
        </p:spPr>
      </p:pic>
      <p:sp>
        <p:nvSpPr>
          <p:cNvPr id="11"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12" name="Rectangle 7"/>
          <p:cNvSpPr>
            <a:spLocks noChangeArrowheads="1"/>
          </p:cNvSpPr>
          <p:nvPr userDrawn="1"/>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Tree>
    <p:extLst>
      <p:ext uri="{BB962C8B-B14F-4D97-AF65-F5344CB8AC3E}">
        <p14:creationId xmlns:p14="http://schemas.microsoft.com/office/powerpoint/2010/main" val="2822828697"/>
      </p:ext>
    </p:extLst>
  </p:cSld>
  <p:clrMapOvr>
    <a:masterClrMapping/>
  </p:clrMapOvr>
  <p:transition>
    <p:wipe dir="r"/>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extLst>
      <p:ext uri="{BB962C8B-B14F-4D97-AF65-F5344CB8AC3E}">
        <p14:creationId xmlns:p14="http://schemas.microsoft.com/office/powerpoint/2010/main" val="849031997"/>
      </p:ext>
    </p:extLst>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026" name="Picture 2" descr="C:\Documents and Settings\contractor\Desktop\Pattern_Half_Page.png"/>
          <p:cNvPicPr>
            <a:picLocks noChangeAspect="1" noChangeArrowheads="1"/>
          </p:cNvPicPr>
          <p:nvPr/>
        </p:nvPicPr>
        <p:blipFill>
          <a:blip r:embed="rId2" cstate="print"/>
          <a:srcRect/>
          <a:stretch>
            <a:fillRect/>
          </a:stretch>
        </p:blipFill>
        <p:spPr bwMode="auto">
          <a:xfrm>
            <a:off x="333375" y="3106738"/>
            <a:ext cx="8477250" cy="3438525"/>
          </a:xfrm>
          <a:prstGeom prst="rect">
            <a:avLst/>
          </a:prstGeom>
          <a:noFill/>
        </p:spPr>
      </p:pic>
      <p:sp>
        <p:nvSpPr>
          <p:cNvPr id="26" name="Rectangle 25"/>
          <p:cNvSpPr/>
          <p:nvPr/>
        </p:nvSpPr>
        <p:spPr>
          <a:xfrm>
            <a:off x="217357" y="3020518"/>
            <a:ext cx="8694295" cy="33577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3"/>
            <a:ext cx="8112125" cy="2407042"/>
          </a:xfrm>
        </p:spPr>
        <p:txBody>
          <a:bodyPr/>
          <a:lstStyle>
            <a:lvl1pPr algn="l" defTabSz="914400" rtl="0" eaLnBrk="1" latinLnBrk="0" hangingPunct="1">
              <a:lnSpc>
                <a:spcPct val="85000"/>
              </a:lnSpc>
              <a:spcBef>
                <a:spcPct val="0"/>
              </a:spcBef>
              <a:buNone/>
              <a:defRPr lang="en-US" sz="5400" b="0" kern="1200" spc="-15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47"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25"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2013 Cisco and/or its affiliates. All rights reserved.</a:t>
            </a:r>
            <a:endParaRPr lang="en-US" sz="600" dirty="0">
              <a:solidFill>
                <a:srgbClr val="C0C0C0"/>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1.94444E-6 4.81481E-6 L -1.94444E-6 -0.48102 " pathEditMode="relative" rAng="0" ptsTypes="AA">
                                      <p:cBhvr>
                                        <p:cTn id="6" dur="1600" fill="hold"/>
                                        <p:tgtEl>
                                          <p:spTgt spid="26"/>
                                        </p:tgtEl>
                                        <p:attrNameLst>
                                          <p:attrName>ppt_x</p:attrName>
                                          <p:attrName>ppt_y</p:attrName>
                                        </p:attrNameLst>
                                      </p:cBhvr>
                                      <p:rCtr x="0" y="-241"/>
                                    </p:animMotion>
                                  </p:childTnLst>
                                </p:cTn>
                              </p:par>
                              <p:par>
                                <p:cTn id="7" presetID="10" presetClass="entr" presetSubtype="0" fill="hold" grpId="0" nodeType="withEffect">
                                  <p:stCondLst>
                                    <p:cond delay="110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22" name="Rectangle 21"/>
          <p:cNvSpPr/>
          <p:nvPr userDrawn="1"/>
        </p:nvSpPr>
        <p:spPr>
          <a:xfrm>
            <a:off x="0" y="0"/>
            <a:ext cx="9144000" cy="6858000"/>
          </a:xfrm>
          <a:prstGeom prst="rect">
            <a:avLst/>
          </a:prstGeom>
          <a:blipFill dpi="0" rotWithShape="1">
            <a:blip r:embed="rId3" cstate="print">
              <a:alphaModFix amt="2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grpSp>
        <p:nvGrpSpPr>
          <p:cNvPr id="2" name="Group 3"/>
          <p:cNvGrpSpPr/>
          <p:nvPr userDrawn="1"/>
        </p:nvGrpSpPr>
        <p:grpSpPr>
          <a:xfrm>
            <a:off x="341314" y="6124575"/>
            <a:ext cx="787133" cy="416134"/>
            <a:chOff x="609600" y="528537"/>
            <a:chExt cx="1444734" cy="763789"/>
          </a:xfrm>
          <a:solidFill>
            <a:schemeClr val="bg1"/>
          </a:solidFill>
        </p:grpSpPr>
        <p:sp>
          <p:nvSpPr>
            <p:cNvPr id="40" name="Rectangle 39"/>
            <p:cNvSpPr>
              <a:spLocks noChangeArrowheads="1"/>
            </p:cNvSpPr>
            <p:nvPr/>
          </p:nvSpPr>
          <p:spPr bwMode="black">
            <a:xfrm>
              <a:off x="1016578" y="1035681"/>
              <a:ext cx="65914" cy="249730"/>
            </a:xfrm>
            <a:prstGeom prst="rect">
              <a:avLst/>
            </a:prstGeom>
            <a:grpFill/>
            <a:ln w="9525">
              <a:noFill/>
              <a:miter lim="800000"/>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1" name="Freeform 4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2" name="Freeform 4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3" name="Freeform 4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4" name="Freeform 43"/>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5" name="Freeform 44"/>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6" name="Freeform 45"/>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7" name="Freeform 46"/>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8" name="Freeform 47"/>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9" name="Freeform 48"/>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50" name="Freeform 49"/>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51" name="Freeform 50"/>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52" name="Freeform 51"/>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53" name="Freeform 52"/>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grpSp>
      <p:sp>
        <p:nvSpPr>
          <p:cNvPr id="21" name="Media Placeholder 20"/>
          <p:cNvSpPr>
            <a:spLocks noGrp="1"/>
          </p:cNvSpPr>
          <p:nvPr>
            <p:ph type="media" sz="quarter" idx="10" hasCustomPrompt="1"/>
          </p:nvPr>
        </p:nvSpPr>
        <p:spPr>
          <a:xfrm>
            <a:off x="2845150" y="778669"/>
            <a:ext cx="5971032" cy="4425696"/>
          </a:xfrm>
          <a:solidFill>
            <a:schemeClr val="tx1">
              <a:lumMod val="50000"/>
            </a:schemeClr>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spTree>
    <p:extLst>
      <p:ext uri="{BB962C8B-B14F-4D97-AF65-F5344CB8AC3E}">
        <p14:creationId xmlns:p14="http://schemas.microsoft.com/office/powerpoint/2010/main" val="2933662831"/>
      </p:ext>
    </p:extLst>
  </p:cSld>
  <p:clrMapOvr>
    <a:masterClrMapping/>
  </p:clrMapOvr>
  <p:transition>
    <p:wipe dir="r"/>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Tree>
    <p:extLst>
      <p:ext uri="{BB962C8B-B14F-4D97-AF65-F5344CB8AC3E}">
        <p14:creationId xmlns:p14="http://schemas.microsoft.com/office/powerpoint/2010/main" val="2004894714"/>
      </p:ext>
    </p:extLst>
  </p:cSld>
  <p:clrMapOvr>
    <a:masterClrMapping/>
  </p:clrMapOvr>
  <p:transition>
    <p:wipe dir="r"/>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4" name="Rectangle 7"/>
          <p:cNvSpPr>
            <a:spLocks noChangeArrowheads="1"/>
          </p:cNvSpPr>
          <p:nvPr userDrawn="1"/>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Tree>
    <p:extLst>
      <p:ext uri="{BB962C8B-B14F-4D97-AF65-F5344CB8AC3E}">
        <p14:creationId xmlns:p14="http://schemas.microsoft.com/office/powerpoint/2010/main" val="3046731679"/>
      </p:ext>
    </p:extLst>
  </p:cSld>
  <p:clrMapOvr>
    <a:masterClrMapping/>
  </p:clrMapOvr>
  <p:transition>
    <p:wipe dir="r"/>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Closing Slide_gree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Tree>
    <p:extLst>
      <p:ext uri="{BB962C8B-B14F-4D97-AF65-F5344CB8AC3E}">
        <p14:creationId xmlns:p14="http://schemas.microsoft.com/office/powerpoint/2010/main" val="1676269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1"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700"/>
                                        <p:tgtEl>
                                          <p:spTgt spid="25"/>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700"/>
                                        <p:tgtEl>
                                          <p:spTgt spid="27"/>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700"/>
                                        <p:tgtEl>
                                          <p:spTgt spid="29"/>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700"/>
                                        <p:tgtEl>
                                          <p:spTgt spid="31"/>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700"/>
                                        <p:tgtEl>
                                          <p:spTgt spid="33"/>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700"/>
                                        <p:tgtEl>
                                          <p:spTgt spid="26"/>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700"/>
                                        <p:tgtEl>
                                          <p:spTgt spid="28"/>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700"/>
                                        <p:tgtEl>
                                          <p:spTgt spid="30"/>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700"/>
                                        <p:tgtEl>
                                          <p:spTgt spid="32"/>
                                        </p:tgtEl>
                                      </p:cBhvr>
                                    </p:animEffect>
                                  </p:childTnLst>
                                </p:cTn>
                              </p:par>
                              <p:par>
                                <p:cTn id="36" presetID="42" presetClass="path" presetSubtype="0" accel="50000" decel="50000" fill="hold" grpId="0" nodeType="withEffect">
                                  <p:stCondLst>
                                    <p:cond delay="0"/>
                                  </p:stCondLst>
                                  <p:childTnLst>
                                    <p:animMotion origin="layout" path="M -5.55556E-7 -1.91391E-6 L -5.55556E-7 0.02314 " pathEditMode="relative" rAng="0" ptsTypes="AA">
                                      <p:cBhvr>
                                        <p:cTn id="37" dur="700" spd="-100000" fill="hold"/>
                                        <p:tgtEl>
                                          <p:spTgt spid="25"/>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27"/>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0 -1.91391E-6 L 0 0.02314 " pathEditMode="relative" rAng="0" ptsTypes="AA">
                                      <p:cBhvr>
                                        <p:cTn id="41" dur="700" spd="-100000" fill="hold"/>
                                        <p:tgtEl>
                                          <p:spTgt spid="29"/>
                                        </p:tgtEl>
                                        <p:attrNameLst>
                                          <p:attrName>ppt_x</p:attrName>
                                          <p:attrName>ppt_y</p:attrName>
                                        </p:attrNameLst>
                                      </p:cBhvr>
                                      <p:rCtr x="0" y="12"/>
                                    </p:animMotion>
                                  </p:childTnLst>
                                </p:cTn>
                              </p:par>
                              <p:par>
                                <p:cTn id="42" presetID="42" presetClass="path" presetSubtype="0" accel="50000" decel="50000" fill="hold" grpId="0" nodeType="withEffect">
                                  <p:stCondLst>
                                    <p:cond delay="0"/>
                                  </p:stCondLst>
                                  <p:childTnLst>
                                    <p:animMotion origin="layout" path="M -4.72222E-6 -1.93242E-6 L -4.72222E-6 0.02962 " pathEditMode="relative" rAng="0" ptsTypes="AA">
                                      <p:cBhvr>
                                        <p:cTn id="43" dur="700" spd="-100000" fill="hold"/>
                                        <p:tgtEl>
                                          <p:spTgt spid="31"/>
                                        </p:tgtEl>
                                        <p:attrNameLst>
                                          <p:attrName>ppt_x</p:attrName>
                                          <p:attrName>ppt_y</p:attrName>
                                        </p:attrNameLst>
                                      </p:cBhvr>
                                      <p:rCtr x="0" y="15"/>
                                    </p:animMotion>
                                  </p:childTnLst>
                                </p:cTn>
                              </p:par>
                              <p:par>
                                <p:cTn id="44" presetID="42" presetClass="path" presetSubtype="0" accel="50000" decel="50000" fill="hold" grpId="0" nodeType="withEffect">
                                  <p:stCondLst>
                                    <p:cond delay="0"/>
                                  </p:stCondLst>
                                  <p:childTnLst>
                                    <p:animMotion origin="layout" path="M 4.16667E-6 -1.91391E-6 L 4.16667E-6 0.02314 " pathEditMode="relative" rAng="0" ptsTypes="AA">
                                      <p:cBhvr>
                                        <p:cTn id="45" dur="700" spd="-100000" fill="hold"/>
                                        <p:tgtEl>
                                          <p:spTgt spid="33"/>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2.77778E-7 2.36056E-6 L 2.77778E-7 -0.02338 " pathEditMode="relative" rAng="0" ptsTypes="AA">
                                      <p:cBhvr>
                                        <p:cTn id="47" dur="700" spd="-100000" fill="hold"/>
                                        <p:tgtEl>
                                          <p:spTgt spid="26"/>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8.33333E-7 2.36056E-6 L -8.33333E-7 -0.02338 " pathEditMode="relative" rAng="0" ptsTypes="AA">
                                      <p:cBhvr>
                                        <p:cTn id="49" dur="700" spd="-100000" fill="hold"/>
                                        <p:tgtEl>
                                          <p:spTgt spid="28"/>
                                        </p:tgtEl>
                                        <p:attrNameLst>
                                          <p:attrName>ppt_x</p:attrName>
                                          <p:attrName>ppt_y</p:attrName>
                                        </p:attrNameLst>
                                      </p:cBhvr>
                                      <p:rCtr x="0" y="-12"/>
                                    </p:animMotion>
                                  </p:childTnLst>
                                </p:cTn>
                              </p:par>
                              <p:par>
                                <p:cTn id="50" presetID="64" presetClass="path" presetSubtype="0" accel="50000" decel="50000" fill="hold" grpId="0" nodeType="withEffect">
                                  <p:stCondLst>
                                    <p:cond delay="0"/>
                                  </p:stCondLst>
                                  <p:childTnLst>
                                    <p:animMotion origin="layout" path="M 4.44444E-6 2.36056E-6 L 4.44444E-6 -0.02338 " pathEditMode="relative" rAng="0" ptsTypes="AA">
                                      <p:cBhvr>
                                        <p:cTn id="51" dur="700" spd="-100000" fill="hold"/>
                                        <p:tgtEl>
                                          <p:spTgt spid="30"/>
                                        </p:tgtEl>
                                        <p:attrNameLst>
                                          <p:attrName>ppt_x</p:attrName>
                                          <p:attrName>ppt_y</p:attrName>
                                        </p:attrNameLst>
                                      </p:cBhvr>
                                      <p:rCtr x="0" y="-12"/>
                                    </p:animMotion>
                                  </p:childTnLst>
                                </p:cTn>
                              </p:par>
                              <p:par>
                                <p:cTn id="52" presetID="64" presetClass="path" presetSubtype="0" accel="50000" decel="50000" fill="hold" grpId="0" nodeType="withEffect">
                                  <p:stCondLst>
                                    <p:cond delay="0"/>
                                  </p:stCondLst>
                                  <p:childTnLst>
                                    <p:animMotion origin="layout" path="M 3.33333E-6 2.36056E-6 L 3.33333E-6 -0.02338 " pathEditMode="relative" rAng="0" ptsTypes="AA">
                                      <p:cBhvr>
                                        <p:cTn id="53" dur="700" spd="-100000" fill="hold"/>
                                        <p:tgtEl>
                                          <p:spTgt spid="32"/>
                                        </p:tgtEl>
                                        <p:attrNameLst>
                                          <p:attrName>ppt_x</p:attrName>
                                          <p:attrName>ppt_y</p:attrName>
                                        </p:attrNameLst>
                                      </p:cBhvr>
                                      <p:rCtr x="0" y="-12"/>
                                    </p:animMotion>
                                  </p:childTnLst>
                                </p:cTn>
                              </p:par>
                            </p:childTnLst>
                          </p:cTn>
                        </p:par>
                        <p:par>
                          <p:cTn id="54" fill="hold">
                            <p:stCondLst>
                              <p:cond delay="1400"/>
                            </p:stCondLst>
                            <p:childTnLst>
                              <p:par>
                                <p:cTn id="55" presetID="10"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700"/>
                                        <p:tgtEl>
                                          <p:spTgt spid="22"/>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700"/>
                                        <p:tgtEl>
                                          <p:spTgt spid="20"/>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700"/>
                                        <p:tgtEl>
                                          <p:spTgt spid="24"/>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700"/>
                                        <p:tgtEl>
                                          <p:spTgt spid="21"/>
                                        </p:tgtEl>
                                      </p:cBhvr>
                                    </p:animEffect>
                                  </p:childTnLst>
                                </p:cTn>
                              </p:par>
                              <p:par>
                                <p:cTn id="67" presetID="10" presetClass="entr" presetSubtype="0" fill="hold" grpId="0" nodeType="withEffect">
                                  <p:stCondLst>
                                    <p:cond delay="40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Closing Slide-green thank you">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20" name="Rectangle 19"/>
          <p:cNvSpPr>
            <a:spLocks noChangeArrowheads="1"/>
          </p:cNvSpPr>
          <p:nvPr userDrawn="1"/>
        </p:nvSpPr>
        <p:spPr bwMode="black">
          <a:xfrm>
            <a:off x="6312989" y="3708603"/>
            <a:ext cx="116616" cy="441827"/>
          </a:xfrm>
          <a:prstGeom prst="rect">
            <a:avLst/>
          </a:prstGeom>
          <a:solidFill>
            <a:schemeClr val="bg1"/>
          </a:solidFill>
          <a:ln w="9525">
            <a:noFill/>
            <a:miter lim="800000"/>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1" name="Freeform 20"/>
          <p:cNvSpPr>
            <a:spLocks/>
          </p:cNvSpPr>
          <p:nvPr/>
        </p:nvSpPr>
        <p:spPr bwMode="black">
          <a:xfrm>
            <a:off x="6992342" y="369760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2" name="Freeform 21"/>
          <p:cNvSpPr>
            <a:spLocks/>
          </p:cNvSpPr>
          <p:nvPr/>
        </p:nvSpPr>
        <p:spPr bwMode="black">
          <a:xfrm>
            <a:off x="5824831" y="369760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3" name="Freeform 22"/>
          <p:cNvSpPr>
            <a:spLocks noEditPoints="1"/>
          </p:cNvSpPr>
          <p:nvPr/>
        </p:nvSpPr>
        <p:spPr bwMode="black">
          <a:xfrm>
            <a:off x="7452023" y="369760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4" name="Freeform 23"/>
          <p:cNvSpPr>
            <a:spLocks/>
          </p:cNvSpPr>
          <p:nvPr/>
        </p:nvSpPr>
        <p:spPr bwMode="black">
          <a:xfrm>
            <a:off x="6580117" y="369760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5" name="Freeform 24"/>
          <p:cNvSpPr>
            <a:spLocks/>
          </p:cNvSpPr>
          <p:nvPr/>
        </p:nvSpPr>
        <p:spPr bwMode="black">
          <a:xfrm>
            <a:off x="5592955" y="308244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6" name="Freeform 25"/>
          <p:cNvSpPr>
            <a:spLocks/>
          </p:cNvSpPr>
          <p:nvPr/>
        </p:nvSpPr>
        <p:spPr bwMode="black">
          <a:xfrm>
            <a:off x="5900764" y="293018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7" name="Freeform 26"/>
          <p:cNvSpPr>
            <a:spLocks/>
          </p:cNvSpPr>
          <p:nvPr/>
        </p:nvSpPr>
        <p:spPr bwMode="black">
          <a:xfrm>
            <a:off x="6203154" y="272082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8" name="Freeform 27"/>
          <p:cNvSpPr>
            <a:spLocks/>
          </p:cNvSpPr>
          <p:nvPr/>
        </p:nvSpPr>
        <p:spPr bwMode="black">
          <a:xfrm>
            <a:off x="6510963" y="293018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9" name="Freeform 28"/>
          <p:cNvSpPr>
            <a:spLocks/>
          </p:cNvSpPr>
          <p:nvPr/>
        </p:nvSpPr>
        <p:spPr bwMode="black">
          <a:xfrm>
            <a:off x="6811994" y="308244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0" name="Freeform 29"/>
          <p:cNvSpPr>
            <a:spLocks/>
          </p:cNvSpPr>
          <p:nvPr/>
        </p:nvSpPr>
        <p:spPr bwMode="black">
          <a:xfrm>
            <a:off x="7119806"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1" name="Freeform 30"/>
          <p:cNvSpPr>
            <a:spLocks/>
          </p:cNvSpPr>
          <p:nvPr/>
        </p:nvSpPr>
        <p:spPr bwMode="black">
          <a:xfrm>
            <a:off x="7427618" y="272082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2" name="Freeform 31"/>
          <p:cNvSpPr>
            <a:spLocks/>
          </p:cNvSpPr>
          <p:nvPr/>
        </p:nvSpPr>
        <p:spPr bwMode="black">
          <a:xfrm>
            <a:off x="7730002"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3" name="Freeform 32"/>
          <p:cNvSpPr>
            <a:spLocks/>
          </p:cNvSpPr>
          <p:nvPr/>
        </p:nvSpPr>
        <p:spPr bwMode="black">
          <a:xfrm>
            <a:off x="8037814" y="308244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4" name="TextBox 33"/>
          <p:cNvSpPr txBox="1"/>
          <p:nvPr userDrawn="1"/>
        </p:nvSpPr>
        <p:spPr>
          <a:xfrm>
            <a:off x="644691" y="3060488"/>
            <a:ext cx="243727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lang="en-US" sz="3600" dirty="0">
                <a:solidFill>
                  <a:srgbClr val="FFFFFF"/>
                </a:solidFill>
                <a:latin typeface="Arial"/>
              </a:rPr>
              <a:t>Thank you.</a:t>
            </a:r>
          </a:p>
        </p:txBody>
      </p:sp>
    </p:spTree>
    <p:extLst>
      <p:ext uri="{BB962C8B-B14F-4D97-AF65-F5344CB8AC3E}">
        <p14:creationId xmlns:p14="http://schemas.microsoft.com/office/powerpoint/2010/main" val="175744622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700"/>
                                        <p:tgtEl>
                                          <p:spTgt spid="25"/>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700"/>
                                        <p:tgtEl>
                                          <p:spTgt spid="26"/>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700"/>
                                        <p:tgtEl>
                                          <p:spTgt spid="27"/>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700"/>
                                        <p:tgtEl>
                                          <p:spTgt spid="28"/>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700"/>
                                        <p:tgtEl>
                                          <p:spTgt spid="29"/>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700"/>
                                        <p:tgtEl>
                                          <p:spTgt spid="30"/>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700"/>
                                        <p:tgtEl>
                                          <p:spTgt spid="31"/>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700"/>
                                        <p:tgtEl>
                                          <p:spTgt spid="32"/>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700"/>
                                        <p:tgtEl>
                                          <p:spTgt spid="33"/>
                                        </p:tgtEl>
                                      </p:cBhvr>
                                    </p:animEffect>
                                  </p:childTnLst>
                                </p:cTn>
                              </p:par>
                              <p:par>
                                <p:cTn id="40" presetID="42" presetClass="path" presetSubtype="0" accel="50000" decel="50000" fill="hold" grpId="0" nodeType="withEffect">
                                  <p:stCondLst>
                                    <p:cond delay="0"/>
                                  </p:stCondLst>
                                  <p:childTnLst>
                                    <p:animMotion origin="layout" path="M -4.72222E-6 3.7037E-7 L -4.72222E-6 0.09143 " pathEditMode="relative" rAng="0" ptsTypes="AA">
                                      <p:cBhvr>
                                        <p:cTn id="41" dur="700" spd="-100000" fill="hold"/>
                                        <p:tgtEl>
                                          <p:spTgt spid="25"/>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5E-6 3.7037E-6 L 5E-6 0.11157 " pathEditMode="relative" rAng="0" ptsTypes="AA">
                                      <p:cBhvr>
                                        <p:cTn id="43" dur="700" spd="-100000" fill="hold"/>
                                        <p:tgtEl>
                                          <p:spTgt spid="27"/>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4.72222E-6 4.81481E-6 L 4.72222E-6 0.09143 " pathEditMode="relative" rAng="0" ptsTypes="AA">
                                      <p:cBhvr>
                                        <p:cTn id="45" dur="700" spd="-100000" fill="hold"/>
                                        <p:tgtEl>
                                          <p:spTgt spid="29"/>
                                        </p:tgtEl>
                                        <p:attrNameLst>
                                          <p:attrName>ppt_x</p:attrName>
                                          <p:attrName>ppt_y</p:attrName>
                                        </p:attrNameLst>
                                      </p:cBhvr>
                                      <p:rCtr x="0" y="46"/>
                                    </p:animMotion>
                                  </p:childTnLst>
                                </p:cTn>
                              </p:par>
                              <p:par>
                                <p:cTn id="46" presetID="42" presetClass="path" presetSubtype="0" accel="50000" decel="50000" fill="hold" grpId="0" nodeType="withEffect">
                                  <p:stCondLst>
                                    <p:cond delay="0"/>
                                  </p:stCondLst>
                                  <p:childTnLst>
                                    <p:animMotion origin="layout" path="M -2.77778E-6 3.7037E-6 L -2.77778E-6 0.11157 " pathEditMode="relative" rAng="0" ptsTypes="AA">
                                      <p:cBhvr>
                                        <p:cTn id="47" dur="700" spd="-100000" fill="hold"/>
                                        <p:tgtEl>
                                          <p:spTgt spid="31"/>
                                        </p:tgtEl>
                                        <p:attrNameLst>
                                          <p:attrName>ppt_x</p:attrName>
                                          <p:attrName>ppt_y</p:attrName>
                                        </p:attrNameLst>
                                      </p:cBhvr>
                                      <p:rCtr x="0" y="56"/>
                                    </p:animMotion>
                                  </p:childTnLst>
                                </p:cTn>
                              </p:par>
                              <p:par>
                                <p:cTn id="48" presetID="42" presetClass="path" presetSubtype="0" accel="50000" decel="50000" fill="hold" grpId="0" nodeType="withEffect">
                                  <p:stCondLst>
                                    <p:cond delay="0"/>
                                  </p:stCondLst>
                                  <p:childTnLst>
                                    <p:animMotion origin="layout" path="M 5.55556E-7 4.81481E-6 L 5.55556E-7 0.09143 " pathEditMode="relative" rAng="0" ptsTypes="AA">
                                      <p:cBhvr>
                                        <p:cTn id="49" dur="700" spd="-100000" fill="hold"/>
                                        <p:tgtEl>
                                          <p:spTgt spid="33"/>
                                        </p:tgtEl>
                                        <p:attrNameLst>
                                          <p:attrName>ppt_x</p:attrName>
                                          <p:attrName>ppt_y</p:attrName>
                                        </p:attrNameLst>
                                      </p:cBhvr>
                                      <p:rCtr x="0" y="46"/>
                                    </p:animMotion>
                                  </p:childTnLst>
                                </p:cTn>
                              </p:par>
                              <p:par>
                                <p:cTn id="50" presetID="64" presetClass="path" presetSubtype="0" accel="50000" decel="50000" fill="hold" grpId="0" nodeType="withEffect">
                                  <p:stCondLst>
                                    <p:cond delay="0"/>
                                  </p:stCondLst>
                                  <p:childTnLst>
                                    <p:animMotion origin="layout" path="M 4.72222E-6 3.33333E-6 L 4.72222E-6 -0.10764 " pathEditMode="relative" rAng="0" ptsTypes="AA">
                                      <p:cBhvr>
                                        <p:cTn id="51" dur="700" spd="-100000" fill="hold"/>
                                        <p:tgtEl>
                                          <p:spTgt spid="26"/>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4.44444E-6 3.33333E-6 L 4.44444E-6 -0.10764 " pathEditMode="relative" rAng="0" ptsTypes="AA">
                                      <p:cBhvr>
                                        <p:cTn id="53" dur="700" spd="-100000" fill="hold"/>
                                        <p:tgtEl>
                                          <p:spTgt spid="28"/>
                                        </p:tgtEl>
                                        <p:attrNameLst>
                                          <p:attrName>ppt_x</p:attrName>
                                          <p:attrName>ppt_y</p:attrName>
                                        </p:attrNameLst>
                                      </p:cBhvr>
                                      <p:rCtr x="0" y="-54"/>
                                    </p:animMotion>
                                  </p:childTnLst>
                                </p:cTn>
                              </p:par>
                              <p:par>
                                <p:cTn id="54" presetID="64" presetClass="path" presetSubtype="0" accel="50000" decel="50000" fill="hold" grpId="0" nodeType="withEffect">
                                  <p:stCondLst>
                                    <p:cond delay="0"/>
                                  </p:stCondLst>
                                  <p:childTnLst>
                                    <p:animMotion origin="layout" path="M -2.22222E-6 3.33333E-6 L -2.22222E-6 -0.10764 " pathEditMode="relative" rAng="0" ptsTypes="AA">
                                      <p:cBhvr>
                                        <p:cTn id="55" dur="700" spd="-100000" fill="hold"/>
                                        <p:tgtEl>
                                          <p:spTgt spid="30"/>
                                        </p:tgtEl>
                                        <p:attrNameLst>
                                          <p:attrName>ppt_x</p:attrName>
                                          <p:attrName>ppt_y</p:attrName>
                                        </p:attrNameLst>
                                      </p:cBhvr>
                                      <p:rCtr x="0" y="-54"/>
                                    </p:animMotion>
                                  </p:childTnLst>
                                </p:cTn>
                              </p:par>
                              <p:par>
                                <p:cTn id="56" presetID="64" presetClass="path" presetSubtype="0" accel="50000" decel="50000" fill="hold" grpId="0" nodeType="withEffect">
                                  <p:stCondLst>
                                    <p:cond delay="0"/>
                                  </p:stCondLst>
                                  <p:childTnLst>
                                    <p:animMotion origin="layout" path="M 1.11111E-6 3.33333E-6 L 1.11111E-6 -0.10764 " pathEditMode="relative" rAng="0" ptsTypes="AA">
                                      <p:cBhvr>
                                        <p:cTn id="57" dur="700" spd="-100000" fill="hold"/>
                                        <p:tgtEl>
                                          <p:spTgt spid="32"/>
                                        </p:tgtEl>
                                        <p:attrNameLst>
                                          <p:attrName>ppt_x</p:attrName>
                                          <p:attrName>ppt_y</p:attrName>
                                        </p:attrNameLst>
                                      </p:cBhvr>
                                      <p:rCtr x="0" y="-54"/>
                                    </p:animMotion>
                                  </p:childTnLst>
                                </p:cTn>
                              </p:par>
                            </p:childTnLst>
                          </p:cTn>
                        </p:par>
                        <p:par>
                          <p:cTn id="58" fill="hold">
                            <p:stCondLst>
                              <p:cond delay="2900"/>
                            </p:stCondLst>
                            <p:childTnLst>
                              <p:par>
                                <p:cTn id="59" presetID="10" presetClass="entr" presetSubtype="0"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700"/>
                                        <p:tgtEl>
                                          <p:spTgt spid="22"/>
                                        </p:tgtEl>
                                      </p:cBhvr>
                                    </p:animEffect>
                                  </p:childTnLst>
                                </p:cTn>
                              </p:par>
                              <p:par>
                                <p:cTn id="62" presetID="10" presetClass="entr" presetSubtype="0" fill="hold" grpId="0" nodeType="withEffect">
                                  <p:stCondLst>
                                    <p:cond delay="1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700"/>
                                        <p:tgtEl>
                                          <p:spTgt spid="20"/>
                                        </p:tgtEl>
                                      </p:cBhvr>
                                    </p:animEffect>
                                  </p:childTnLst>
                                </p:cTn>
                              </p:par>
                              <p:par>
                                <p:cTn id="65" presetID="10" presetClass="entr" presetSubtype="0" fill="hold" grpId="0" nodeType="withEffect">
                                  <p:stCondLst>
                                    <p:cond delay="20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700"/>
                                        <p:tgtEl>
                                          <p:spTgt spid="24"/>
                                        </p:tgtEl>
                                      </p:cBhvr>
                                    </p:animEffect>
                                  </p:childTnLst>
                                </p:cTn>
                              </p:par>
                              <p:par>
                                <p:cTn id="68" presetID="10" presetClass="entr" presetSubtype="0" fill="hold" grpId="0" nodeType="withEffect">
                                  <p:stCondLst>
                                    <p:cond delay="30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700"/>
                                        <p:tgtEl>
                                          <p:spTgt spid="21"/>
                                        </p:tgtEl>
                                      </p:cBhvr>
                                    </p:animEffect>
                                  </p:childTnLst>
                                </p:cTn>
                              </p:par>
                              <p:par>
                                <p:cTn id="71" presetID="10" presetClass="entr" presetSubtype="0" fill="hold" grpId="0" nodeType="withEffect">
                                  <p:stCondLst>
                                    <p:cond delay="40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20" name="Picture 19" descr="Complex_Gradient7.jpg"/>
          <p:cNvPicPr>
            <a:picLocks noChangeAspect="1"/>
          </p:cNvPicPr>
          <p:nvPr userDrawn="1"/>
        </p:nvPicPr>
        <p:blipFill>
          <a:blip r:embed="rId2" cstate="print"/>
          <a:srcRect l="1695" r="14438"/>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Tree>
    <p:extLst>
      <p:ext uri="{BB962C8B-B14F-4D97-AF65-F5344CB8AC3E}">
        <p14:creationId xmlns:p14="http://schemas.microsoft.com/office/powerpoint/2010/main" val="41426810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00"/>
                                        <p:tgtEl>
                                          <p:spTgt spid="20"/>
                                        </p:tgtEl>
                                      </p:cBhvr>
                                    </p:animEffect>
                                  </p:childTnLst>
                                </p:cTn>
                              </p:par>
                            </p:childTnLst>
                          </p:cTn>
                        </p:par>
                        <p:par>
                          <p:cTn id="8" fill="hold">
                            <p:stCondLst>
                              <p:cond delay="700"/>
                            </p:stCondLst>
                            <p:childTnLst>
                              <p:par>
                                <p:cTn id="9" presetID="10" presetClass="entr" presetSubtype="0" fill="hold" grpId="1"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700"/>
                                        <p:tgtEl>
                                          <p:spTgt spid="9"/>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700"/>
                                        <p:tgtEl>
                                          <p:spTgt spid="11"/>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700"/>
                                        <p:tgtEl>
                                          <p:spTgt spid="14"/>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700"/>
                                        <p:tgtEl>
                                          <p:spTgt spid="16"/>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700"/>
                                        <p:tgtEl>
                                          <p:spTgt spid="18"/>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700"/>
                                        <p:tgtEl>
                                          <p:spTgt spid="10"/>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700"/>
                                        <p:tgtEl>
                                          <p:spTgt spid="12"/>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700"/>
                                        <p:tgtEl>
                                          <p:spTgt spid="15"/>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700"/>
                                        <p:tgtEl>
                                          <p:spTgt spid="17"/>
                                        </p:tgtEl>
                                      </p:cBhvr>
                                    </p:animEffect>
                                  </p:childTnLst>
                                </p:cTn>
                              </p:par>
                              <p:par>
                                <p:cTn id="36" presetID="42" presetClass="path" presetSubtype="0" accel="50000" decel="50000" fill="hold" grpId="0" nodeType="withEffect">
                                  <p:stCondLst>
                                    <p:cond delay="0"/>
                                  </p:stCondLst>
                                  <p:childTnLst>
                                    <p:animMotion origin="layout" path="M -5.55556E-7 -1.91391E-6 L -5.55556E-7 0.02314 " pathEditMode="relative" rAng="0" ptsTypes="AA">
                                      <p:cBhvr>
                                        <p:cTn id="37" dur="700" spd="-100000" fill="hold"/>
                                        <p:tgtEl>
                                          <p:spTgt spid="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0 -1.91391E-6 L 0 0.02314 " pathEditMode="relative" rAng="0" ptsTypes="AA">
                                      <p:cBhvr>
                                        <p:cTn id="41" dur="700" spd="-100000" fill="hold"/>
                                        <p:tgtEl>
                                          <p:spTgt spid="14"/>
                                        </p:tgtEl>
                                        <p:attrNameLst>
                                          <p:attrName>ppt_x</p:attrName>
                                          <p:attrName>ppt_y</p:attrName>
                                        </p:attrNameLst>
                                      </p:cBhvr>
                                      <p:rCtr x="0" y="12"/>
                                    </p:animMotion>
                                  </p:childTnLst>
                                </p:cTn>
                              </p:par>
                              <p:par>
                                <p:cTn id="42" presetID="42" presetClass="path" presetSubtype="0" accel="50000" decel="50000" fill="hold" grpId="0" nodeType="withEffect">
                                  <p:stCondLst>
                                    <p:cond delay="0"/>
                                  </p:stCondLst>
                                  <p:childTnLst>
                                    <p:animMotion origin="layout" path="M -4.72222E-6 -1.93242E-6 L -4.72222E-6 0.02962 " pathEditMode="relative" rAng="0" ptsTypes="AA">
                                      <p:cBhvr>
                                        <p:cTn id="43" dur="700" spd="-100000" fill="hold"/>
                                        <p:tgtEl>
                                          <p:spTgt spid="16"/>
                                        </p:tgtEl>
                                        <p:attrNameLst>
                                          <p:attrName>ppt_x</p:attrName>
                                          <p:attrName>ppt_y</p:attrName>
                                        </p:attrNameLst>
                                      </p:cBhvr>
                                      <p:rCtr x="0" y="15"/>
                                    </p:animMotion>
                                  </p:childTnLst>
                                </p:cTn>
                              </p:par>
                              <p:par>
                                <p:cTn id="44" presetID="42" presetClass="path" presetSubtype="0" accel="50000" decel="50000" fill="hold" grpId="0" nodeType="withEffect">
                                  <p:stCondLst>
                                    <p:cond delay="0"/>
                                  </p:stCondLst>
                                  <p:childTnLst>
                                    <p:animMotion origin="layout" path="M 4.16667E-6 -1.91391E-6 L 4.16667E-6 0.02314 " pathEditMode="relative" rAng="0" ptsTypes="AA">
                                      <p:cBhvr>
                                        <p:cTn id="45" dur="700" spd="-100000" fill="hold"/>
                                        <p:tgtEl>
                                          <p:spTgt spid="1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2.77778E-7 2.36056E-6 L 2.77778E-7 -0.02338 " pathEditMode="relative" rAng="0" ptsTypes="AA">
                                      <p:cBhvr>
                                        <p:cTn id="47" dur="700" spd="-100000" fill="hold"/>
                                        <p:tgtEl>
                                          <p:spTgt spid="1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8.33333E-7 2.36056E-6 L -8.33333E-7 -0.02338 " pathEditMode="relative" rAng="0" ptsTypes="AA">
                                      <p:cBhvr>
                                        <p:cTn id="49" dur="700" spd="-100000" fill="hold"/>
                                        <p:tgtEl>
                                          <p:spTgt spid="12"/>
                                        </p:tgtEl>
                                        <p:attrNameLst>
                                          <p:attrName>ppt_x</p:attrName>
                                          <p:attrName>ppt_y</p:attrName>
                                        </p:attrNameLst>
                                      </p:cBhvr>
                                      <p:rCtr x="0" y="-12"/>
                                    </p:animMotion>
                                  </p:childTnLst>
                                </p:cTn>
                              </p:par>
                              <p:par>
                                <p:cTn id="50" presetID="64" presetClass="path" presetSubtype="0" accel="50000" decel="50000" fill="hold" grpId="0" nodeType="withEffect">
                                  <p:stCondLst>
                                    <p:cond delay="0"/>
                                  </p:stCondLst>
                                  <p:childTnLst>
                                    <p:animMotion origin="layout" path="M 4.44444E-6 2.36056E-6 L 4.44444E-6 -0.02338 " pathEditMode="relative" rAng="0" ptsTypes="AA">
                                      <p:cBhvr>
                                        <p:cTn id="51" dur="700" spd="-100000" fill="hold"/>
                                        <p:tgtEl>
                                          <p:spTgt spid="15"/>
                                        </p:tgtEl>
                                        <p:attrNameLst>
                                          <p:attrName>ppt_x</p:attrName>
                                          <p:attrName>ppt_y</p:attrName>
                                        </p:attrNameLst>
                                      </p:cBhvr>
                                      <p:rCtr x="0" y="-12"/>
                                    </p:animMotion>
                                  </p:childTnLst>
                                </p:cTn>
                              </p:par>
                              <p:par>
                                <p:cTn id="52" presetID="64" presetClass="path" presetSubtype="0" accel="50000" decel="50000" fill="hold" grpId="0" nodeType="withEffect">
                                  <p:stCondLst>
                                    <p:cond delay="0"/>
                                  </p:stCondLst>
                                  <p:childTnLst>
                                    <p:animMotion origin="layout" path="M 3.33333E-6 2.36056E-6 L 3.33333E-6 -0.02338 " pathEditMode="relative" rAng="0" ptsTypes="AA">
                                      <p:cBhvr>
                                        <p:cTn id="53" dur="700" spd="-100000" fill="hold"/>
                                        <p:tgtEl>
                                          <p:spTgt spid="17"/>
                                        </p:tgtEl>
                                        <p:attrNameLst>
                                          <p:attrName>ppt_x</p:attrName>
                                          <p:attrName>ppt_y</p:attrName>
                                        </p:attrNameLst>
                                      </p:cBhvr>
                                      <p:rCtr x="0" y="-12"/>
                                    </p:animMotion>
                                  </p:childTnLst>
                                </p:cTn>
                              </p:par>
                            </p:childTnLst>
                          </p:cTn>
                        </p:par>
                        <p:par>
                          <p:cTn id="54" fill="hold">
                            <p:stCondLst>
                              <p:cond delay="1400"/>
                            </p:stCondLst>
                            <p:childTnLst>
                              <p:par>
                                <p:cTn id="55" presetID="10" presetClass="entr" presetSubtype="0"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700"/>
                                        <p:tgtEl>
                                          <p:spTgt spid="6"/>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700"/>
                                        <p:tgtEl>
                                          <p:spTgt spid="4"/>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700"/>
                                        <p:tgtEl>
                                          <p:spTgt spid="8"/>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700"/>
                                        <p:tgtEl>
                                          <p:spTgt spid="5"/>
                                        </p:tgtEl>
                                      </p:cBhvr>
                                    </p:animEffect>
                                  </p:childTnLst>
                                </p:cTn>
                              </p:par>
                              <p:par>
                                <p:cTn id="67" presetID="10" presetClass="entr" presetSubtype="0" fill="hold" grpId="0" nodeType="withEffect">
                                  <p:stCondLst>
                                    <p:cond delay="40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18" name="Picture 17" descr="Complex_Gradient7.jpg"/>
          <p:cNvPicPr>
            <a:picLocks noChangeAspect="1"/>
          </p:cNvPicPr>
          <p:nvPr userDrawn="1"/>
        </p:nvPicPr>
        <p:blipFill>
          <a:blip r:embed="rId2" cstate="print"/>
          <a:srcRect l="1695" r="14438"/>
          <a:stretch>
            <a:fillRect/>
          </a:stretch>
        </p:blipFill>
        <p:spPr>
          <a:xfrm>
            <a:off x="0" y="0"/>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lang="en-US" sz="3600" dirty="0">
                <a:solidFill>
                  <a:srgbClr val="FFFFFF"/>
                </a:solidFill>
                <a:latin typeface="Arial"/>
              </a:rPr>
              <a:t>Thank you.</a:t>
            </a:r>
          </a:p>
        </p:txBody>
      </p:sp>
      <p:sp>
        <p:nvSpPr>
          <p:cNvPr id="19" name="Rectangle 18"/>
          <p:cNvSpPr>
            <a:spLocks noChangeArrowheads="1"/>
          </p:cNvSpPr>
          <p:nvPr/>
        </p:nvSpPr>
        <p:spPr bwMode="black">
          <a:xfrm>
            <a:off x="6312989" y="3708603"/>
            <a:ext cx="116616" cy="441827"/>
          </a:xfrm>
          <a:prstGeom prst="rect">
            <a:avLst/>
          </a:prstGeom>
          <a:solidFill>
            <a:schemeClr val="bg1"/>
          </a:solidFill>
          <a:ln w="9525">
            <a:noFill/>
            <a:miter lim="800000"/>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5" name="Freeform 34"/>
          <p:cNvSpPr>
            <a:spLocks/>
          </p:cNvSpPr>
          <p:nvPr/>
        </p:nvSpPr>
        <p:spPr bwMode="black">
          <a:xfrm>
            <a:off x="6992342" y="369760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6" name="Freeform 35"/>
          <p:cNvSpPr>
            <a:spLocks/>
          </p:cNvSpPr>
          <p:nvPr userDrawn="1"/>
        </p:nvSpPr>
        <p:spPr bwMode="black">
          <a:xfrm>
            <a:off x="5824831" y="369760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7" name="Freeform 36"/>
          <p:cNvSpPr>
            <a:spLocks noEditPoints="1"/>
          </p:cNvSpPr>
          <p:nvPr/>
        </p:nvSpPr>
        <p:spPr bwMode="black">
          <a:xfrm>
            <a:off x="7452023" y="369760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8" name="Freeform 37"/>
          <p:cNvSpPr>
            <a:spLocks/>
          </p:cNvSpPr>
          <p:nvPr/>
        </p:nvSpPr>
        <p:spPr bwMode="black">
          <a:xfrm>
            <a:off x="6580117" y="369760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9" name="Freeform 38"/>
          <p:cNvSpPr>
            <a:spLocks/>
          </p:cNvSpPr>
          <p:nvPr/>
        </p:nvSpPr>
        <p:spPr bwMode="black">
          <a:xfrm>
            <a:off x="5592955" y="308244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0" name="Freeform 39"/>
          <p:cNvSpPr>
            <a:spLocks/>
          </p:cNvSpPr>
          <p:nvPr/>
        </p:nvSpPr>
        <p:spPr bwMode="black">
          <a:xfrm>
            <a:off x="5900764" y="293018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1" name="Freeform 40"/>
          <p:cNvSpPr>
            <a:spLocks/>
          </p:cNvSpPr>
          <p:nvPr/>
        </p:nvSpPr>
        <p:spPr bwMode="black">
          <a:xfrm>
            <a:off x="6203154" y="272082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2" name="Freeform 41"/>
          <p:cNvSpPr>
            <a:spLocks/>
          </p:cNvSpPr>
          <p:nvPr/>
        </p:nvSpPr>
        <p:spPr bwMode="black">
          <a:xfrm>
            <a:off x="6510963" y="293018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3" name="Freeform 42"/>
          <p:cNvSpPr>
            <a:spLocks/>
          </p:cNvSpPr>
          <p:nvPr/>
        </p:nvSpPr>
        <p:spPr bwMode="black">
          <a:xfrm>
            <a:off x="6811994" y="308244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4" name="Freeform 43"/>
          <p:cNvSpPr>
            <a:spLocks/>
          </p:cNvSpPr>
          <p:nvPr/>
        </p:nvSpPr>
        <p:spPr bwMode="black">
          <a:xfrm>
            <a:off x="7119806"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5" name="Freeform 44"/>
          <p:cNvSpPr>
            <a:spLocks/>
          </p:cNvSpPr>
          <p:nvPr/>
        </p:nvSpPr>
        <p:spPr bwMode="black">
          <a:xfrm>
            <a:off x="7427618" y="272082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6" name="Freeform 45"/>
          <p:cNvSpPr>
            <a:spLocks/>
          </p:cNvSpPr>
          <p:nvPr/>
        </p:nvSpPr>
        <p:spPr bwMode="black">
          <a:xfrm>
            <a:off x="7730002"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7" name="Freeform 46"/>
          <p:cNvSpPr>
            <a:spLocks/>
          </p:cNvSpPr>
          <p:nvPr/>
        </p:nvSpPr>
        <p:spPr bwMode="black">
          <a:xfrm>
            <a:off x="8037814" y="308244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Tree>
    <p:extLst>
      <p:ext uri="{BB962C8B-B14F-4D97-AF65-F5344CB8AC3E}">
        <p14:creationId xmlns:p14="http://schemas.microsoft.com/office/powerpoint/2010/main" val="305207051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700"/>
                                        <p:tgtEl>
                                          <p:spTgt spid="39"/>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700"/>
                                        <p:tgtEl>
                                          <p:spTgt spid="40"/>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700"/>
                                        <p:tgtEl>
                                          <p:spTgt spid="41"/>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700"/>
                                        <p:tgtEl>
                                          <p:spTgt spid="42"/>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700"/>
                                        <p:tgtEl>
                                          <p:spTgt spid="43"/>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700"/>
                                        <p:tgtEl>
                                          <p:spTgt spid="44"/>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700"/>
                                        <p:tgtEl>
                                          <p:spTgt spid="45"/>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700"/>
                                        <p:tgtEl>
                                          <p:spTgt spid="46"/>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700"/>
                                        <p:tgtEl>
                                          <p:spTgt spid="47"/>
                                        </p:tgtEl>
                                      </p:cBhvr>
                                    </p:animEffect>
                                  </p:childTnLst>
                                </p:cTn>
                              </p:par>
                              <p:par>
                                <p:cTn id="40" presetID="42" presetClass="path" presetSubtype="0" accel="50000" decel="50000" fill="hold" grpId="0" nodeType="withEffect">
                                  <p:stCondLst>
                                    <p:cond delay="0"/>
                                  </p:stCondLst>
                                  <p:childTnLst>
                                    <p:animMotion origin="layout" path="M -4.72222E-6 3.7037E-7 L -4.72222E-6 0.09143 " pathEditMode="relative" rAng="0" ptsTypes="AA">
                                      <p:cBhvr>
                                        <p:cTn id="41" dur="700" spd="-100000" fill="hold"/>
                                        <p:tgtEl>
                                          <p:spTgt spid="39"/>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5E-6 3.7037E-6 L 5E-6 0.11157 " pathEditMode="relative" rAng="0" ptsTypes="AA">
                                      <p:cBhvr>
                                        <p:cTn id="43" dur="700" spd="-100000" fill="hold"/>
                                        <p:tgtEl>
                                          <p:spTgt spid="41"/>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4.72222E-6 4.81481E-6 L 4.72222E-6 0.09143 " pathEditMode="relative" rAng="0" ptsTypes="AA">
                                      <p:cBhvr>
                                        <p:cTn id="45" dur="700" spd="-100000" fill="hold"/>
                                        <p:tgtEl>
                                          <p:spTgt spid="43"/>
                                        </p:tgtEl>
                                        <p:attrNameLst>
                                          <p:attrName>ppt_x</p:attrName>
                                          <p:attrName>ppt_y</p:attrName>
                                        </p:attrNameLst>
                                      </p:cBhvr>
                                      <p:rCtr x="0" y="46"/>
                                    </p:animMotion>
                                  </p:childTnLst>
                                </p:cTn>
                              </p:par>
                              <p:par>
                                <p:cTn id="46" presetID="42" presetClass="path" presetSubtype="0" accel="50000" decel="50000" fill="hold" grpId="0" nodeType="withEffect">
                                  <p:stCondLst>
                                    <p:cond delay="0"/>
                                  </p:stCondLst>
                                  <p:childTnLst>
                                    <p:animMotion origin="layout" path="M -2.77778E-6 3.7037E-6 L -2.77778E-6 0.11157 " pathEditMode="relative" rAng="0" ptsTypes="AA">
                                      <p:cBhvr>
                                        <p:cTn id="47" dur="700" spd="-100000" fill="hold"/>
                                        <p:tgtEl>
                                          <p:spTgt spid="45"/>
                                        </p:tgtEl>
                                        <p:attrNameLst>
                                          <p:attrName>ppt_x</p:attrName>
                                          <p:attrName>ppt_y</p:attrName>
                                        </p:attrNameLst>
                                      </p:cBhvr>
                                      <p:rCtr x="0" y="56"/>
                                    </p:animMotion>
                                  </p:childTnLst>
                                </p:cTn>
                              </p:par>
                              <p:par>
                                <p:cTn id="48" presetID="42" presetClass="path" presetSubtype="0" accel="50000" decel="50000" fill="hold" grpId="0" nodeType="withEffect">
                                  <p:stCondLst>
                                    <p:cond delay="0"/>
                                  </p:stCondLst>
                                  <p:childTnLst>
                                    <p:animMotion origin="layout" path="M 5.55556E-7 4.81481E-6 L 5.55556E-7 0.09143 " pathEditMode="relative" rAng="0" ptsTypes="AA">
                                      <p:cBhvr>
                                        <p:cTn id="49" dur="700" spd="-100000" fill="hold"/>
                                        <p:tgtEl>
                                          <p:spTgt spid="47"/>
                                        </p:tgtEl>
                                        <p:attrNameLst>
                                          <p:attrName>ppt_x</p:attrName>
                                          <p:attrName>ppt_y</p:attrName>
                                        </p:attrNameLst>
                                      </p:cBhvr>
                                      <p:rCtr x="0" y="46"/>
                                    </p:animMotion>
                                  </p:childTnLst>
                                </p:cTn>
                              </p:par>
                              <p:par>
                                <p:cTn id="50" presetID="64" presetClass="path" presetSubtype="0" accel="50000" decel="50000" fill="hold" grpId="0" nodeType="withEffect">
                                  <p:stCondLst>
                                    <p:cond delay="0"/>
                                  </p:stCondLst>
                                  <p:childTnLst>
                                    <p:animMotion origin="layout" path="M 4.72222E-6 3.33333E-6 L 4.72222E-6 -0.10764 " pathEditMode="relative" rAng="0" ptsTypes="AA">
                                      <p:cBhvr>
                                        <p:cTn id="51" dur="700" spd="-100000" fill="hold"/>
                                        <p:tgtEl>
                                          <p:spTgt spid="40"/>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4.44444E-6 3.33333E-6 L 4.44444E-6 -0.10764 " pathEditMode="relative" rAng="0" ptsTypes="AA">
                                      <p:cBhvr>
                                        <p:cTn id="53" dur="700" spd="-100000" fill="hold"/>
                                        <p:tgtEl>
                                          <p:spTgt spid="42"/>
                                        </p:tgtEl>
                                        <p:attrNameLst>
                                          <p:attrName>ppt_x</p:attrName>
                                          <p:attrName>ppt_y</p:attrName>
                                        </p:attrNameLst>
                                      </p:cBhvr>
                                      <p:rCtr x="0" y="-54"/>
                                    </p:animMotion>
                                  </p:childTnLst>
                                </p:cTn>
                              </p:par>
                              <p:par>
                                <p:cTn id="54" presetID="64" presetClass="path" presetSubtype="0" accel="50000" decel="50000" fill="hold" grpId="0" nodeType="withEffect">
                                  <p:stCondLst>
                                    <p:cond delay="0"/>
                                  </p:stCondLst>
                                  <p:childTnLst>
                                    <p:animMotion origin="layout" path="M -2.22222E-6 3.33333E-6 L -2.22222E-6 -0.10764 " pathEditMode="relative" rAng="0" ptsTypes="AA">
                                      <p:cBhvr>
                                        <p:cTn id="55" dur="700" spd="-100000" fill="hold"/>
                                        <p:tgtEl>
                                          <p:spTgt spid="44"/>
                                        </p:tgtEl>
                                        <p:attrNameLst>
                                          <p:attrName>ppt_x</p:attrName>
                                          <p:attrName>ppt_y</p:attrName>
                                        </p:attrNameLst>
                                      </p:cBhvr>
                                      <p:rCtr x="0" y="-54"/>
                                    </p:animMotion>
                                  </p:childTnLst>
                                </p:cTn>
                              </p:par>
                              <p:par>
                                <p:cTn id="56" presetID="64" presetClass="path" presetSubtype="0" accel="50000" decel="50000" fill="hold" grpId="0" nodeType="withEffect">
                                  <p:stCondLst>
                                    <p:cond delay="0"/>
                                  </p:stCondLst>
                                  <p:childTnLst>
                                    <p:animMotion origin="layout" path="M 1.11111E-6 3.33333E-6 L 1.11111E-6 -0.10764 " pathEditMode="relative" rAng="0" ptsTypes="AA">
                                      <p:cBhvr>
                                        <p:cTn id="57" dur="700" spd="-100000" fill="hold"/>
                                        <p:tgtEl>
                                          <p:spTgt spid="46"/>
                                        </p:tgtEl>
                                        <p:attrNameLst>
                                          <p:attrName>ppt_x</p:attrName>
                                          <p:attrName>ppt_y</p:attrName>
                                        </p:attrNameLst>
                                      </p:cBhvr>
                                      <p:rCtr x="0" y="-54"/>
                                    </p:animMotion>
                                  </p:childTnLst>
                                </p:cTn>
                              </p:par>
                            </p:childTnLst>
                          </p:cTn>
                        </p:par>
                        <p:par>
                          <p:cTn id="58" fill="hold">
                            <p:stCondLst>
                              <p:cond delay="2900"/>
                            </p:stCondLst>
                            <p:childTnLst>
                              <p:par>
                                <p:cTn id="59" presetID="10" presetClass="entr" presetSubtype="0"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700"/>
                                        <p:tgtEl>
                                          <p:spTgt spid="36"/>
                                        </p:tgtEl>
                                      </p:cBhvr>
                                    </p:animEffect>
                                  </p:childTnLst>
                                </p:cTn>
                              </p:par>
                              <p:par>
                                <p:cTn id="62" presetID="10" presetClass="entr" presetSubtype="0" fill="hold" nodeType="withEffect">
                                  <p:stCondLst>
                                    <p:cond delay="10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700"/>
                                        <p:tgtEl>
                                          <p:spTgt spid="19"/>
                                        </p:tgtEl>
                                      </p:cBhvr>
                                    </p:animEffect>
                                  </p:childTnLst>
                                </p:cTn>
                              </p:par>
                              <p:par>
                                <p:cTn id="65" presetID="10" presetClass="entr" presetSubtype="0" fill="hold" nodeType="withEffect">
                                  <p:stCondLst>
                                    <p:cond delay="20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700"/>
                                        <p:tgtEl>
                                          <p:spTgt spid="38"/>
                                        </p:tgtEl>
                                      </p:cBhvr>
                                    </p:animEffect>
                                  </p:childTnLst>
                                </p:cTn>
                              </p:par>
                              <p:par>
                                <p:cTn id="68" presetID="10" presetClass="entr" presetSubtype="0" fill="hold" nodeType="withEffect">
                                  <p:stCondLst>
                                    <p:cond delay="30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700"/>
                                        <p:tgtEl>
                                          <p:spTgt spid="35"/>
                                        </p:tgtEl>
                                      </p:cBhvr>
                                    </p:animEffect>
                                  </p:childTnLst>
                                </p:cTn>
                              </p:par>
                              <p:par>
                                <p:cTn id="71" presetID="10" presetClass="entr" presetSubtype="0" fill="hold" nodeType="withEffect">
                                  <p:stCondLst>
                                    <p:cond delay="400"/>
                                  </p:stCondLst>
                                  <p:childTnLst>
                                    <p:set>
                                      <p:cBhvr>
                                        <p:cTn id="72" dur="1" fill="hold">
                                          <p:stCondLst>
                                            <p:cond delay="0"/>
                                          </p:stCondLst>
                                        </p:cTn>
                                        <p:tgtEl>
                                          <p:spTgt spid="37"/>
                                        </p:tgtEl>
                                        <p:attrNameLst>
                                          <p:attrName>style.visibility</p:attrName>
                                        </p:attrNameLst>
                                      </p:cBhvr>
                                      <p:to>
                                        <p:strVal val="visible"/>
                                      </p:to>
                                    </p:set>
                                    <p:animEffect transition="in" filter="fade">
                                      <p:cBhvr>
                                        <p:cTn id="73" dur="7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P spid="36" grpId="0" animBg="1"/>
      <p:bldP spid="36" grpId="1" animBg="1"/>
      <p:bldP spid="39" grpId="0" animBg="1"/>
      <p:bldP spid="39" grpId="1" animBg="1"/>
      <p:bldP spid="39" grpId="2" animBg="1"/>
      <p:bldP spid="39" grpId="3" animBg="1"/>
      <p:bldP spid="40" grpId="0" animBg="1"/>
      <p:bldP spid="40" grpId="1" animBg="1"/>
      <p:bldP spid="40" grpId="2" animBg="1"/>
      <p:bldP spid="40" grpId="3" animBg="1"/>
      <p:bldP spid="41" grpId="0" animBg="1"/>
      <p:bldP spid="41" grpId="1" animBg="1"/>
      <p:bldP spid="41" grpId="2" animBg="1"/>
      <p:bldP spid="41" grpId="3" animBg="1"/>
      <p:bldP spid="42" grpId="0" animBg="1"/>
      <p:bldP spid="42" grpId="1" animBg="1"/>
      <p:bldP spid="42" grpId="2" animBg="1"/>
      <p:bldP spid="42" grpId="3" animBg="1"/>
      <p:bldP spid="43" grpId="0" animBg="1"/>
      <p:bldP spid="43" grpId="1" animBg="1"/>
      <p:bldP spid="43" grpId="2" animBg="1"/>
      <p:bldP spid="43" grpId="3" animBg="1"/>
      <p:bldP spid="44" grpId="0" animBg="1"/>
      <p:bldP spid="44" grpId="1" animBg="1"/>
      <p:bldP spid="44" grpId="2" animBg="1"/>
      <p:bldP spid="44" grpId="3" animBg="1"/>
      <p:bldP spid="45" grpId="0" animBg="1"/>
      <p:bldP spid="45" grpId="1" animBg="1"/>
      <p:bldP spid="45" grpId="2" animBg="1"/>
      <p:bldP spid="45" grpId="3" animBg="1"/>
      <p:bldP spid="46" grpId="0" animBg="1"/>
      <p:bldP spid="46" grpId="1" animBg="1"/>
      <p:bldP spid="46" grpId="2" animBg="1"/>
      <p:bldP spid="46" grpId="3" animBg="1"/>
      <p:bldP spid="47" grpId="0" animBg="1"/>
      <p:bldP spid="47" grpId="1" animBg="1"/>
      <p:bldP spid="47" grpId="2" animBg="1"/>
      <p:bldP spid="47" grpId="3"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1_Segue">
    <p:spTree>
      <p:nvGrpSpPr>
        <p:cNvPr id="1" name=""/>
        <p:cNvGrpSpPr/>
        <p:nvPr/>
      </p:nvGrpSpPr>
      <p:grpSpPr>
        <a:xfrm>
          <a:off x="0" y="0"/>
          <a:ext cx="0" cy="0"/>
          <a:chOff x="0" y="0"/>
          <a:chExt cx="0" cy="0"/>
        </a:xfrm>
      </p:grpSpPr>
      <p:pic>
        <p:nvPicPr>
          <p:cNvPr id="1026" name="Picture 2" descr="C:\Documents and Settings\contractor\Desktop\Pattern_Half_Page.png"/>
          <p:cNvPicPr>
            <a:picLocks noChangeAspect="1" noChangeArrowheads="1"/>
          </p:cNvPicPr>
          <p:nvPr/>
        </p:nvPicPr>
        <p:blipFill>
          <a:blip r:embed="rId2" cstate="print"/>
          <a:srcRect/>
          <a:stretch>
            <a:fillRect/>
          </a:stretch>
        </p:blipFill>
        <p:spPr bwMode="auto">
          <a:xfrm>
            <a:off x="333375" y="3102728"/>
            <a:ext cx="8477250" cy="3438525"/>
          </a:xfrm>
          <a:prstGeom prst="rect">
            <a:avLst/>
          </a:prstGeom>
          <a:noFill/>
        </p:spPr>
      </p:pic>
      <p:sp>
        <p:nvSpPr>
          <p:cNvPr id="26" name="Rectangle 25"/>
          <p:cNvSpPr/>
          <p:nvPr userDrawn="1"/>
        </p:nvSpPr>
        <p:spPr>
          <a:xfrm>
            <a:off x="217358" y="3020519"/>
            <a:ext cx="8694295" cy="1757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 name="Title 1"/>
          <p:cNvSpPr>
            <a:spLocks noGrp="1"/>
          </p:cNvSpPr>
          <p:nvPr>
            <p:ph type="ctrTitle" hasCustomPrompt="1"/>
          </p:nvPr>
        </p:nvSpPr>
        <p:spPr>
          <a:xfrm>
            <a:off x="221393" y="1967967"/>
            <a:ext cx="8112125" cy="2407042"/>
          </a:xfrm>
        </p:spPr>
        <p:txBody>
          <a:bodyPr/>
          <a:lstStyle>
            <a:lvl1pPr algn="l" defTabSz="914400" rtl="0" eaLnBrk="1" latinLnBrk="0" hangingPunct="1">
              <a:lnSpc>
                <a:spcPct val="85000"/>
              </a:lnSpc>
              <a:spcBef>
                <a:spcPct val="0"/>
              </a:spcBef>
              <a:buNone/>
              <a:defRPr lang="en-US" sz="5400" b="0" kern="1200" spc="-15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47"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4" name="Rectangle 5"/>
          <p:cNvSpPr>
            <a:spLocks noChangeArrowheads="1"/>
          </p:cNvSpPr>
          <p:nvPr userDrawn="1"/>
        </p:nvSpPr>
        <p:spPr bwMode="ltGray">
          <a:xfrm>
            <a:off x="7784628" y="6584514"/>
            <a:ext cx="79102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10" name="Rectangle 4"/>
          <p:cNvSpPr>
            <a:spLocks noChangeArrowheads="1"/>
          </p:cNvSpPr>
          <p:nvPr userDrawn="1"/>
        </p:nvSpPr>
        <p:spPr bwMode="ltGray">
          <a:xfrm>
            <a:off x="251374" y="6586248"/>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defRPr/>
            </a:pPr>
            <a:r>
              <a:rPr lang="en-US" sz="600" dirty="0" err="1">
                <a:solidFill>
                  <a:srgbClr val="C0C0C0"/>
                </a:solidFill>
                <a:latin typeface="Arial"/>
              </a:rPr>
              <a:t>C97</a:t>
            </a:r>
            <a:r>
              <a:rPr lang="en-US" sz="600" dirty="0">
                <a:solidFill>
                  <a:srgbClr val="C0C0C0"/>
                </a:solidFill>
                <a:latin typeface="Arial"/>
              </a:rPr>
              <a:t>-706131-00 © 2012 Cisco and/or its affiliates. All rights reserved.</a:t>
            </a:r>
          </a:p>
        </p:txBody>
      </p:sp>
      <p:sp>
        <p:nvSpPr>
          <p:cNvPr id="11" name="Rectangle 7"/>
          <p:cNvSpPr>
            <a:spLocks noChangeArrowheads="1"/>
          </p:cNvSpPr>
          <p:nvPr userDrawn="1"/>
        </p:nvSpPr>
        <p:spPr bwMode="ltGray">
          <a:xfrm>
            <a:off x="8639982" y="6580410"/>
            <a:ext cx="260430"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pic>
        <p:nvPicPr>
          <p:cNvPr id="13" name="Picture 12" descr="bottom bar.jpg"/>
          <p:cNvPicPr>
            <a:picLocks noChangeAspect="1"/>
          </p:cNvPicPr>
          <p:nvPr userDrawn="1"/>
        </p:nvPicPr>
        <p:blipFill>
          <a:blip r:embed="rId3" cstate="print"/>
          <a:stretch>
            <a:fillRect/>
          </a:stretch>
        </p:blipFill>
        <p:spPr>
          <a:xfrm>
            <a:off x="333375" y="6378339"/>
            <a:ext cx="8477250" cy="162912"/>
          </a:xfrm>
          <a:prstGeom prst="rect">
            <a:avLst/>
          </a:prstGeom>
        </p:spPr>
      </p:pic>
    </p:spTree>
    <p:extLst>
      <p:ext uri="{BB962C8B-B14F-4D97-AF65-F5344CB8AC3E}">
        <p14:creationId xmlns:p14="http://schemas.microsoft.com/office/powerpoint/2010/main" val="4126277181"/>
      </p:ext>
    </p:extLst>
  </p:cSld>
  <p:clrMapOvr>
    <a:masterClrMapping/>
  </p:clrMapOvr>
  <p:transition>
    <p:wipe dir="r"/>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3_Bullet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1790627"/>
      </p:ext>
    </p:extLst>
  </p:cSld>
  <p:clrMapOvr>
    <a:masterClrMapping/>
  </p:clrMapOvr>
  <p:transition>
    <p:wipe dir="r"/>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2_Title Slide-White">
    <p:spTree>
      <p:nvGrpSpPr>
        <p:cNvPr id="1" name=""/>
        <p:cNvGrpSpPr/>
        <p:nvPr/>
      </p:nvGrpSpPr>
      <p:grpSpPr>
        <a:xfrm>
          <a:off x="0" y="0"/>
          <a:ext cx="0" cy="0"/>
          <a:chOff x="0" y="0"/>
          <a:chExt cx="0" cy="0"/>
        </a:xfrm>
      </p:grpSpPr>
      <p:sp>
        <p:nvSpPr>
          <p:cNvPr id="35" name="Rounded Rectangle 34"/>
          <p:cNvSpPr/>
          <p:nvPr userDrawn="1"/>
        </p:nvSpPr>
        <p:spPr>
          <a:xfrm rot="10800000">
            <a:off x="1013792" y="4248605"/>
            <a:ext cx="1729740" cy="8148430"/>
          </a:xfrm>
          <a:prstGeom prst="roundRect">
            <a:avLst>
              <a:gd name="adj" fmla="val 50000"/>
            </a:avLst>
          </a:prstGeom>
          <a:solidFill>
            <a:schemeClr val="tx1">
              <a:lumMod val="5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pic>
        <p:nvPicPr>
          <p:cNvPr id="38" name="Picture 37" descr="bottom bar.jpg"/>
          <p:cNvPicPr>
            <a:picLocks noChangeAspect="1"/>
          </p:cNvPicPr>
          <p:nvPr userDrawn="1"/>
        </p:nvPicPr>
        <p:blipFill>
          <a:blip r:embed="rId2" cstate="print"/>
          <a:stretch>
            <a:fillRect/>
          </a:stretch>
        </p:blipFill>
        <p:spPr>
          <a:xfrm>
            <a:off x="333375" y="6378339"/>
            <a:ext cx="8477250" cy="162912"/>
          </a:xfrm>
          <a:prstGeom prst="rect">
            <a:avLst/>
          </a:prstGeom>
        </p:spPr>
      </p:pic>
      <p:sp>
        <p:nvSpPr>
          <p:cNvPr id="57" name="Rectangle 56"/>
          <p:cNvSpPr/>
          <p:nvPr userDrawn="1"/>
        </p:nvSpPr>
        <p:spPr>
          <a:xfrm>
            <a:off x="0" y="2"/>
            <a:ext cx="9129008"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a:solidFill>
                <a:srgbClr val="FFFFFF"/>
              </a:solidFill>
            </a:endParaRPr>
          </a:p>
        </p:txBody>
      </p:sp>
      <p:grpSp>
        <p:nvGrpSpPr>
          <p:cNvPr id="4" name="Group 67"/>
          <p:cNvGrpSpPr/>
          <p:nvPr userDrawn="1"/>
        </p:nvGrpSpPr>
        <p:grpSpPr>
          <a:xfrm>
            <a:off x="341314" y="311151"/>
            <a:ext cx="829170" cy="438358"/>
            <a:chOff x="609600" y="528537"/>
            <a:chExt cx="1444734" cy="763789"/>
          </a:xfrm>
          <a:gradFill flip="none" rotWithShape="1">
            <a:gsLst>
              <a:gs pos="11000">
                <a:schemeClr val="accent2"/>
              </a:gs>
              <a:gs pos="100000">
                <a:schemeClr val="accent5"/>
              </a:gs>
            </a:gsLst>
            <a:lin ang="2700000" scaled="1"/>
            <a:tileRect/>
          </a:gradFill>
        </p:grpSpPr>
        <p:sp>
          <p:nvSpPr>
            <p:cNvPr id="60" name="Rectangle 59"/>
            <p:cNvSpPr>
              <a:spLocks noChangeArrowheads="1"/>
            </p:cNvSpPr>
            <p:nvPr/>
          </p:nvSpPr>
          <p:spPr bwMode="black">
            <a:xfrm>
              <a:off x="1016578" y="1035681"/>
              <a:ext cx="65914" cy="249730"/>
            </a:xfrm>
            <a:prstGeom prst="rect">
              <a:avLst/>
            </a:prstGeom>
            <a:grpFill/>
            <a:ln w="9525">
              <a:noFill/>
              <a:miter lim="800000"/>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61" name="Freeform 6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62" name="Freeform 6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63" name="Freeform 6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78" name="Freeform 7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79" name="Freeform 7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80" name="Freeform 7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81" name="Freeform 8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82" name="Freeform 8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83" name="Freeform 8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84" name="Freeform 8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85" name="Freeform 8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86" name="Freeform 8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sp>
          <p:nvSpPr>
            <p:cNvPr id="87" name="Freeform 8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a:solidFill>
                  <a:srgbClr val="0096D6"/>
                </a:solidFill>
                <a:latin typeface="Arial"/>
              </a:endParaRPr>
            </a:p>
          </p:txBody>
        </p:sp>
      </p:grpSp>
      <p:sp>
        <p:nvSpPr>
          <p:cNvPr id="88" name="Rectangle 87"/>
          <p:cNvSpPr/>
          <p:nvPr userDrawn="1"/>
        </p:nvSpPr>
        <p:spPr>
          <a:xfrm>
            <a:off x="1" y="6541294"/>
            <a:ext cx="9129008" cy="316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a:solidFill>
                <a:srgbClr val="FFFFFF"/>
              </a:solidFill>
            </a:endParaRPr>
          </a:p>
        </p:txBody>
      </p:sp>
      <p:sp>
        <p:nvSpPr>
          <p:cNvPr id="90" name="Rectangle 5"/>
          <p:cNvSpPr>
            <a:spLocks noChangeArrowheads="1"/>
          </p:cNvSpPr>
          <p:nvPr userDrawn="1"/>
        </p:nvSpPr>
        <p:spPr bwMode="ltGray">
          <a:xfrm>
            <a:off x="7784628" y="6584514"/>
            <a:ext cx="79102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91" name="Rectangle 7"/>
          <p:cNvSpPr>
            <a:spLocks noChangeArrowheads="1"/>
          </p:cNvSpPr>
          <p:nvPr userDrawn="1"/>
        </p:nvSpPr>
        <p:spPr bwMode="ltGray">
          <a:xfrm>
            <a:off x="8639982" y="6580410"/>
            <a:ext cx="260430"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sp>
        <p:nvSpPr>
          <p:cNvPr id="3" name="Subtitle 2"/>
          <p:cNvSpPr>
            <a:spLocks noGrp="1"/>
          </p:cNvSpPr>
          <p:nvPr>
            <p:ph type="subTitle" idx="1" hasCustomPrompt="1"/>
          </p:nvPr>
        </p:nvSpPr>
        <p:spPr>
          <a:xfrm>
            <a:off x="236383" y="4464070"/>
            <a:ext cx="8112126" cy="384175"/>
          </a:xfrm>
        </p:spPr>
        <p:txBody>
          <a:bodyPr anchor="b" anchorCtr="0">
            <a:noAutofit/>
          </a:bodyPr>
          <a:lstStyle>
            <a:lvl1pPr marL="0" indent="0" algn="l">
              <a:buNone/>
              <a:defRPr lang="en-US" sz="2000" b="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a:t>
            </a:r>
            <a:endParaRPr lang="en-US" dirty="0"/>
          </a:p>
        </p:txBody>
      </p:sp>
      <p:sp>
        <p:nvSpPr>
          <p:cNvPr id="41" name="Text Placeholder 40"/>
          <p:cNvSpPr>
            <a:spLocks noGrp="1"/>
          </p:cNvSpPr>
          <p:nvPr>
            <p:ph type="body" sz="quarter" idx="10" hasCustomPrompt="1"/>
          </p:nvPr>
        </p:nvSpPr>
        <p:spPr>
          <a:xfrm>
            <a:off x="236383" y="4768854"/>
            <a:ext cx="8097838" cy="384175"/>
          </a:xfrm>
        </p:spPr>
        <p:txBody>
          <a:bodyPr/>
          <a:lstStyle>
            <a:lvl1pPr marL="0" indent="0">
              <a:buFontTx/>
              <a:buNone/>
              <a:defRPr lang="en-US" sz="1800" b="0" kern="1200" dirty="0">
                <a:solidFill>
                  <a:srgbClr val="6DB344"/>
                </a:solidFill>
                <a:latin typeface="+mj-lt"/>
                <a:ea typeface="+mn-ea"/>
                <a:cs typeface="+mn-cs"/>
              </a:defRPr>
            </a:lvl1pPr>
            <a:lvl2pPr marL="0" indent="0">
              <a:buFontTx/>
              <a:buNone/>
              <a:defRPr lang="en-US" sz="2000" kern="1200" dirty="0" smtClean="0">
                <a:solidFill>
                  <a:schemeClr val="bg1"/>
                </a:solidFill>
                <a:latin typeface="+mj-lt"/>
                <a:ea typeface="+mn-ea"/>
                <a:cs typeface="+mn-cs"/>
              </a:defRPr>
            </a:lvl2pPr>
            <a:lvl3pPr marL="0" indent="0">
              <a:buFontTx/>
              <a:buNone/>
              <a:defRPr lang="en-US" sz="2000" kern="1200" dirty="0" smtClean="0">
                <a:solidFill>
                  <a:schemeClr val="bg1"/>
                </a:solidFill>
                <a:latin typeface="+mj-lt"/>
                <a:ea typeface="+mn-ea"/>
                <a:cs typeface="+mn-cs"/>
              </a:defRPr>
            </a:lvl3pPr>
            <a:lvl4pPr marL="0" indent="0">
              <a:buFontTx/>
              <a:buNone/>
              <a:defRPr lang="en-US" sz="2000" kern="1200" dirty="0" smtClean="0">
                <a:solidFill>
                  <a:schemeClr val="bg1"/>
                </a:solidFill>
                <a:latin typeface="+mj-lt"/>
                <a:ea typeface="+mn-ea"/>
                <a:cs typeface="+mn-cs"/>
              </a:defRPr>
            </a:lvl4pPr>
            <a:lvl5pPr marL="0" indent="0">
              <a:buFontTx/>
              <a:buNone/>
              <a:defRPr lang="en-US" sz="2000" kern="1200" dirty="0" smtClean="0">
                <a:solidFill>
                  <a:schemeClr val="bg1"/>
                </a:solidFill>
                <a:latin typeface="+mj-lt"/>
                <a:ea typeface="+mn-ea"/>
                <a:cs typeface="+mn-cs"/>
              </a:defRPr>
            </a:lvl5pPr>
          </a:lstStyle>
          <a:p>
            <a:pPr lvl="0"/>
            <a:r>
              <a:rPr lang="en-US" dirty="0" smtClean="0"/>
              <a:t>Presenter Title</a:t>
            </a:r>
            <a:endParaRPr lang="en-US" dirty="0"/>
          </a:p>
        </p:txBody>
      </p:sp>
      <p:sp>
        <p:nvSpPr>
          <p:cNvPr id="44" name="Text Placeholder 43"/>
          <p:cNvSpPr>
            <a:spLocks noGrp="1"/>
          </p:cNvSpPr>
          <p:nvPr>
            <p:ph type="body" sz="quarter" idx="11" hasCustomPrompt="1"/>
          </p:nvPr>
        </p:nvSpPr>
        <p:spPr>
          <a:xfrm>
            <a:off x="236539" y="5232772"/>
            <a:ext cx="8112125" cy="384175"/>
          </a:xfrm>
        </p:spPr>
        <p:txBody>
          <a:bodyPr/>
          <a:lstStyle>
            <a:lvl1pPr marL="0" indent="0">
              <a:buFontTx/>
              <a:buNone/>
              <a:defRPr lang="en-US" sz="1400" b="0" kern="1200" dirty="0">
                <a:solidFill>
                  <a:srgbClr val="6DB344"/>
                </a:solidFill>
                <a:latin typeface="+mj-lt"/>
                <a:ea typeface="+mn-ea"/>
                <a:cs typeface="+mn-cs"/>
              </a:defRPr>
            </a:lvl1pPr>
            <a:lvl2pPr>
              <a:defRPr lang="en-US" sz="2000" kern="1200" dirty="0" smtClean="0">
                <a:solidFill>
                  <a:schemeClr val="bg1"/>
                </a:solidFill>
                <a:latin typeface="+mj-lt"/>
                <a:ea typeface="+mn-ea"/>
                <a:cs typeface="+mn-cs"/>
              </a:defRPr>
            </a:lvl2pPr>
            <a:lvl3pPr>
              <a:defRPr lang="en-US" sz="2000" kern="1200" dirty="0" smtClean="0">
                <a:solidFill>
                  <a:schemeClr val="bg1"/>
                </a:solidFill>
                <a:latin typeface="+mj-lt"/>
                <a:ea typeface="+mn-ea"/>
                <a:cs typeface="+mn-cs"/>
              </a:defRPr>
            </a:lvl3pPr>
            <a:lvl4pPr>
              <a:defRPr lang="en-US" sz="2000" kern="1200" dirty="0" smtClean="0">
                <a:solidFill>
                  <a:schemeClr val="bg1"/>
                </a:solidFill>
                <a:latin typeface="+mj-lt"/>
                <a:ea typeface="+mn-ea"/>
                <a:cs typeface="+mn-cs"/>
              </a:defRPr>
            </a:lvl4pPr>
            <a:lvl5pPr>
              <a:defRPr lang="en-US" sz="2000" kern="1200" dirty="0" smtClean="0">
                <a:solidFill>
                  <a:schemeClr val="bg1"/>
                </a:solidFill>
                <a:latin typeface="+mj-lt"/>
                <a:ea typeface="+mn-ea"/>
                <a:cs typeface="+mn-cs"/>
              </a:defRPr>
            </a:lvl5pPr>
          </a:lstStyle>
          <a:p>
            <a:pPr lvl="0"/>
            <a:r>
              <a:rPr lang="en-US" dirty="0" smtClean="0"/>
              <a:t>Date</a:t>
            </a:r>
            <a:endParaRPr lang="en-US" dirty="0"/>
          </a:p>
        </p:txBody>
      </p:sp>
      <p:sp>
        <p:nvSpPr>
          <p:cNvPr id="33" name="Rounded Rectangle 32"/>
          <p:cNvSpPr/>
          <p:nvPr userDrawn="1"/>
        </p:nvSpPr>
        <p:spPr>
          <a:xfrm>
            <a:off x="1823499" y="-3570592"/>
            <a:ext cx="1729740" cy="14014174"/>
          </a:xfrm>
          <a:prstGeom prst="roundRect">
            <a:avLst>
              <a:gd name="adj" fmla="val 50000"/>
            </a:avLst>
          </a:prstGeom>
          <a:solidFill>
            <a:schemeClr val="tx1">
              <a:lumMod val="5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4" name="Rounded Rectangle 33"/>
          <p:cNvSpPr/>
          <p:nvPr userDrawn="1"/>
        </p:nvSpPr>
        <p:spPr>
          <a:xfrm>
            <a:off x="0" y="-637720"/>
            <a:ext cx="1729740" cy="8148430"/>
          </a:xfrm>
          <a:prstGeom prst="roundRect">
            <a:avLst>
              <a:gd name="adj" fmla="val 50000"/>
            </a:avLst>
          </a:prstGeom>
          <a:solidFill>
            <a:schemeClr val="tx1">
              <a:lumMod val="5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6" name="Rounded Rectangle 35"/>
          <p:cNvSpPr/>
          <p:nvPr userDrawn="1"/>
        </p:nvSpPr>
        <p:spPr>
          <a:xfrm>
            <a:off x="6585484" y="-2913279"/>
            <a:ext cx="1729740" cy="8148430"/>
          </a:xfrm>
          <a:prstGeom prst="roundRect">
            <a:avLst>
              <a:gd name="adj" fmla="val 50000"/>
            </a:avLst>
          </a:prstGeom>
          <a:solidFill>
            <a:schemeClr val="tx1">
              <a:lumMod val="5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7" name="Rounded Rectangle 36"/>
          <p:cNvSpPr/>
          <p:nvPr userDrawn="1"/>
        </p:nvSpPr>
        <p:spPr>
          <a:xfrm>
            <a:off x="8105452" y="5699195"/>
            <a:ext cx="1729740" cy="8148430"/>
          </a:xfrm>
          <a:prstGeom prst="roundRect">
            <a:avLst>
              <a:gd name="adj" fmla="val 50000"/>
            </a:avLst>
          </a:prstGeom>
          <a:solidFill>
            <a:schemeClr val="tx1">
              <a:lumMod val="5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9" name="Rounded Rectangle 38"/>
          <p:cNvSpPr/>
          <p:nvPr userDrawn="1"/>
        </p:nvSpPr>
        <p:spPr>
          <a:xfrm rot="10800000">
            <a:off x="3036073" y="1516172"/>
            <a:ext cx="1729740" cy="8148430"/>
          </a:xfrm>
          <a:prstGeom prst="roundRect">
            <a:avLst>
              <a:gd name="adj" fmla="val 50000"/>
            </a:avLst>
          </a:prstGeom>
          <a:solidFill>
            <a:schemeClr val="tx1">
              <a:lumMod val="5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 name="Title 1"/>
          <p:cNvSpPr>
            <a:spLocks noGrp="1"/>
          </p:cNvSpPr>
          <p:nvPr>
            <p:ph type="ctrTitle" hasCustomPrompt="1"/>
          </p:nvPr>
        </p:nvSpPr>
        <p:spPr>
          <a:xfrm>
            <a:off x="221393" y="1236691"/>
            <a:ext cx="8112125" cy="2918779"/>
          </a:xfrm>
        </p:spPr>
        <p:txBody>
          <a:bodyPr/>
          <a:lstStyle>
            <a:lvl1pPr>
              <a:lnSpc>
                <a:spcPct val="90000"/>
              </a:lnSpc>
              <a:defRPr lang="en-US" sz="5400" b="0" kern="1200" spc="-20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89" name="Rectangle 4"/>
          <p:cNvSpPr>
            <a:spLocks noChangeArrowheads="1"/>
          </p:cNvSpPr>
          <p:nvPr userDrawn="1"/>
        </p:nvSpPr>
        <p:spPr bwMode="ltGray">
          <a:xfrm>
            <a:off x="251374" y="6586248"/>
            <a:ext cx="2515854" cy="175257"/>
          </a:xfrm>
          <a:prstGeom prst="rect">
            <a:avLst/>
          </a:prstGeom>
          <a:noFill/>
          <a:ln w="9525">
            <a:noFill/>
            <a:miter lim="800000"/>
            <a:headEnd/>
            <a:tailEnd/>
          </a:ln>
          <a:effectLst/>
        </p:spPr>
        <p:txBody>
          <a:bodyPr wrap="none" lIns="82124" tIns="41061" rIns="82124" bIns="41061" anchor="b" anchorCtr="1">
            <a:spAutoFit/>
          </a:bodyPr>
          <a:lstStyle/>
          <a:p>
            <a:pPr algn="l" defTabSz="814388" eaLnBrk="1" fontAlgn="auto" hangingPunct="1">
              <a:lnSpc>
                <a:spcPct val="100000"/>
              </a:lnSpc>
              <a:spcBef>
                <a:spcPts val="0"/>
              </a:spcBef>
              <a:spcAft>
                <a:spcPts val="0"/>
              </a:spcAft>
            </a:pPr>
            <a:r>
              <a:rPr lang="en-US" sz="600" dirty="0" err="1">
                <a:solidFill>
                  <a:srgbClr val="C0C0C0"/>
                </a:solidFill>
                <a:latin typeface="Arial"/>
              </a:rPr>
              <a:t>C97</a:t>
            </a:r>
            <a:r>
              <a:rPr lang="en-US" sz="600" dirty="0">
                <a:solidFill>
                  <a:srgbClr val="C0C0C0"/>
                </a:solidFill>
                <a:latin typeface="Arial"/>
              </a:rPr>
              <a:t>-706131-00 © 2012 Cisco and/or its affiliates. All rights reserved.</a:t>
            </a:r>
          </a:p>
        </p:txBody>
      </p:sp>
    </p:spTree>
    <p:extLst>
      <p:ext uri="{BB962C8B-B14F-4D97-AF65-F5344CB8AC3E}">
        <p14:creationId xmlns:p14="http://schemas.microsoft.com/office/powerpoint/2010/main" val="74059750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4500" fill="hold"/>
                                        <p:tgtEl>
                                          <p:spTgt spid="37"/>
                                        </p:tgtEl>
                                        <p:attrNameLst>
                                          <p:attrName>ppt_x</p:attrName>
                                          <p:attrName>ppt_y</p:attrName>
                                        </p:attrNameLst>
                                      </p:cBhvr>
                                      <p:rCtr x="0" y="-712"/>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4500" fill="hold"/>
                                        <p:tgtEl>
                                          <p:spTgt spid="36"/>
                                        </p:tgtEl>
                                        <p:attrNameLst>
                                          <p:attrName>ppt_x</p:attrName>
                                          <p:attrName>ppt_y</p:attrName>
                                        </p:attrNameLst>
                                      </p:cBhvr>
                                      <p:rCtr x="0" y="443"/>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4500" fill="hold"/>
                                        <p:tgtEl>
                                          <p:spTgt spid="39"/>
                                        </p:tgtEl>
                                        <p:attrNameLst>
                                          <p:attrName>ppt_x</p:attrName>
                                          <p:attrName>ppt_y</p:attrName>
                                        </p:attrNameLst>
                                      </p:cBhvr>
                                      <p:rCtr x="0" y="-666"/>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4500" fill="hold"/>
                                        <p:tgtEl>
                                          <p:spTgt spid="35"/>
                                        </p:tgtEl>
                                        <p:attrNameLst>
                                          <p:attrName>ppt_x</p:attrName>
                                          <p:attrName>ppt_y</p:attrName>
                                        </p:attrNameLst>
                                      </p:cBhvr>
                                      <p:rCtr x="0" y="-71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4500" fill="hold"/>
                                        <p:tgtEl>
                                          <p:spTgt spid="34"/>
                                        </p:tgtEl>
                                        <p:attrNameLst>
                                          <p:attrName>ppt_x</p:attrName>
                                          <p:attrName>ppt_y</p:attrName>
                                        </p:attrNameLst>
                                      </p:cBhvr>
                                      <p:rCtr x="0" y="41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4500" fill="hold"/>
                                        <p:tgtEl>
                                          <p:spTgt spid="33"/>
                                        </p:tgtEl>
                                        <p:attrNameLst>
                                          <p:attrName>ppt_x</p:attrName>
                                          <p:attrName>ppt_y</p:attrName>
                                        </p:attrNameLst>
                                      </p:cBhvr>
                                      <p:rCtr x="0" y="5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34" grpId="0" animBg="1"/>
      <p:bldP spid="36" grpId="0" animBg="1"/>
      <p:bldP spid="37" grpId="0" animBg="1"/>
      <p:bldP spid="39"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2" y="229015"/>
            <a:ext cx="8588861" cy="838200"/>
          </a:xfrm>
        </p:spPr>
        <p:txBody>
          <a:bodyPr anchor="t"/>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39713" y="1441345"/>
            <a:ext cx="8578850" cy="4527655"/>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Title Goes Here</a:t>
            </a:r>
            <a:endParaRPr lang="en-US" dirty="0"/>
          </a:p>
        </p:txBody>
      </p:sp>
    </p:spTree>
    <p:extLst>
      <p:ext uri="{BB962C8B-B14F-4D97-AF65-F5344CB8AC3E}">
        <p14:creationId xmlns:p14="http://schemas.microsoft.com/office/powerpoint/2010/main" val="3962173327"/>
      </p:ext>
    </p:extLst>
  </p:cSld>
  <p:clrMapOvr>
    <a:masterClrMapping/>
  </p:clrMapOvr>
  <p:transition>
    <p:wipe dir="r"/>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Title Slide-animated bar">
    <p:spTree>
      <p:nvGrpSpPr>
        <p:cNvPr id="1" name=""/>
        <p:cNvGrpSpPr/>
        <p:nvPr/>
      </p:nvGrpSpPr>
      <p:grpSpPr>
        <a:xfrm>
          <a:off x="0" y="0"/>
          <a:ext cx="0" cy="0"/>
          <a:chOff x="0" y="0"/>
          <a:chExt cx="0" cy="0"/>
        </a:xfrm>
      </p:grpSpPr>
      <p:pic>
        <p:nvPicPr>
          <p:cNvPr id="51" name="Picture 50" descr="bottom bar.jpg"/>
          <p:cNvPicPr>
            <a:picLocks noChangeAspect="1"/>
          </p:cNvPicPr>
          <p:nvPr/>
        </p:nvPicPr>
        <p:blipFill>
          <a:blip r:embed="rId2" cstate="print"/>
          <a:stretch>
            <a:fillRect/>
          </a:stretch>
        </p:blipFill>
        <p:spPr>
          <a:xfrm>
            <a:off x="333375" y="6374862"/>
            <a:ext cx="8477250" cy="171450"/>
          </a:xfrm>
          <a:prstGeom prst="rect">
            <a:avLst/>
          </a:prstGeom>
        </p:spPr>
      </p:pic>
      <p:pic>
        <p:nvPicPr>
          <p:cNvPr id="43" name="Picture 42" descr="bottom bar.jpg"/>
          <p:cNvPicPr>
            <a:picLocks noChangeAspect="1"/>
          </p:cNvPicPr>
          <p:nvPr/>
        </p:nvPicPr>
        <p:blipFill>
          <a:blip r:embed="rId2" cstate="print"/>
          <a:stretch>
            <a:fillRect/>
          </a:stretch>
        </p:blipFill>
        <p:spPr>
          <a:xfrm>
            <a:off x="333375" y="6374862"/>
            <a:ext cx="8477250" cy="171450"/>
          </a:xfrm>
          <a:prstGeom prst="rect">
            <a:avLst/>
          </a:prstGeom>
        </p:spPr>
      </p:pic>
      <p:sp>
        <p:nvSpPr>
          <p:cNvPr id="47" name="Rectangle 46"/>
          <p:cNvSpPr/>
          <p:nvPr/>
        </p:nvSpPr>
        <p:spPr>
          <a:xfrm>
            <a:off x="3405352" y="5948636"/>
            <a:ext cx="599089" cy="11456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6" name="Rectangle 45"/>
          <p:cNvSpPr/>
          <p:nvPr/>
        </p:nvSpPr>
        <p:spPr>
          <a:xfrm>
            <a:off x="1460939" y="5948636"/>
            <a:ext cx="472965" cy="1145627"/>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5" name="Rectangle 44"/>
          <p:cNvSpPr/>
          <p:nvPr/>
        </p:nvSpPr>
        <p:spPr>
          <a:xfrm>
            <a:off x="4771697" y="5948636"/>
            <a:ext cx="472965" cy="1145627"/>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3" name="Rounded Rectangle 32"/>
          <p:cNvSpPr/>
          <p:nvPr/>
        </p:nvSpPr>
        <p:spPr>
          <a:xfrm rot="10800000" flipH="1">
            <a:off x="2856506" y="831272"/>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8" name="Rounded Rectangle 27"/>
          <p:cNvSpPr/>
          <p:nvPr userDrawn="1"/>
        </p:nvSpPr>
        <p:spPr>
          <a:xfrm rot="10800000" flipH="1">
            <a:off x="821966" y="471678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9" name="Rounded Rectangle 28"/>
          <p:cNvSpPr/>
          <p:nvPr userDrawn="1"/>
        </p:nvSpPr>
        <p:spPr>
          <a:xfrm rot="10800000" flipH="1">
            <a:off x="13325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0" name="Rounded Rectangle 29"/>
          <p:cNvSpPr/>
          <p:nvPr/>
        </p:nvSpPr>
        <p:spPr>
          <a:xfrm rot="10800000" flipH="1">
            <a:off x="5869870" y="6614159"/>
            <a:ext cx="780312" cy="3319549"/>
          </a:xfrm>
          <a:prstGeom prst="roundRect">
            <a:avLst>
              <a:gd name="adj" fmla="val 50000"/>
            </a:avLst>
          </a:prstGeom>
          <a:solidFill>
            <a:srgbClr val="1F8BAE">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1" name="Rounded Rectangle 30"/>
          <p:cNvSpPr/>
          <p:nvPr/>
        </p:nvSpPr>
        <p:spPr>
          <a:xfrm rot="10800000" flipH="1">
            <a:off x="6933206" y="661416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4" name="Rounded Rectangle 33"/>
          <p:cNvSpPr/>
          <p:nvPr/>
        </p:nvSpPr>
        <p:spPr>
          <a:xfrm rot="10800000" flipH="1">
            <a:off x="2191486" y="6719450"/>
            <a:ext cx="662549" cy="6331065"/>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5" name="Rounded Rectangle 34"/>
          <p:cNvSpPr/>
          <p:nvPr/>
        </p:nvSpPr>
        <p:spPr>
          <a:xfrm rot="10800000" flipH="1">
            <a:off x="2794161" y="6668595"/>
            <a:ext cx="779356" cy="5546310"/>
          </a:xfrm>
          <a:prstGeom prst="roundRect">
            <a:avLst>
              <a:gd name="adj" fmla="val 50000"/>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6" name="Rounded Rectangle 35"/>
          <p:cNvSpPr/>
          <p:nvPr/>
        </p:nvSpPr>
        <p:spPr>
          <a:xfrm rot="10800000" flipH="1">
            <a:off x="4920834" y="1025236"/>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7" name="Rounded Rectangle 36"/>
          <p:cNvSpPr/>
          <p:nvPr/>
        </p:nvSpPr>
        <p:spPr>
          <a:xfrm rot="10800000" flipH="1">
            <a:off x="539188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8" name="Rounded Rectangle 37"/>
          <p:cNvSpPr/>
          <p:nvPr userDrawn="1"/>
        </p:nvSpPr>
        <p:spPr>
          <a:xfrm rot="10800000" flipH="1">
            <a:off x="341313" y="6708752"/>
            <a:ext cx="780312" cy="3319549"/>
          </a:xfrm>
          <a:prstGeom prst="roundRect">
            <a:avLst>
              <a:gd name="adj" fmla="val 50000"/>
            </a:avLst>
          </a:prstGeom>
          <a:gradFill flip="none" rotWithShape="1">
            <a:gsLst>
              <a:gs pos="0">
                <a:srgbClr val="4DCAFF">
                  <a:shade val="30000"/>
                  <a:satMod val="115000"/>
                  <a:alpha val="26000"/>
                </a:srgbClr>
              </a:gs>
              <a:gs pos="50000">
                <a:srgbClr val="4DCAFF">
                  <a:shade val="67500"/>
                  <a:satMod val="115000"/>
                </a:srgbClr>
              </a:gs>
              <a:gs pos="100000">
                <a:srgbClr val="4DCA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9" name="Rounded Rectangle 38"/>
          <p:cNvSpPr/>
          <p:nvPr/>
        </p:nvSpPr>
        <p:spPr>
          <a:xfrm rot="10800000" flipH="1">
            <a:off x="8038251" y="8318268"/>
            <a:ext cx="780312" cy="3319549"/>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1" name="Rounded Rectangle 40"/>
          <p:cNvSpPr/>
          <p:nvPr/>
        </p:nvSpPr>
        <p:spPr>
          <a:xfrm rot="10800000" flipH="1">
            <a:off x="816224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2" name="Rounded Rectangle 41"/>
          <p:cNvSpPr/>
          <p:nvPr/>
        </p:nvSpPr>
        <p:spPr>
          <a:xfrm rot="10800000" flipH="1">
            <a:off x="37709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85" name="Rectangle 84"/>
          <p:cNvSpPr/>
          <p:nvPr/>
        </p:nvSpPr>
        <p:spPr>
          <a:xfrm>
            <a:off x="0" y="0"/>
            <a:ext cx="9129008"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4" name="Rectangle 43"/>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53"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
        <p:nvSpPr>
          <p:cNvPr id="54"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55"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sp>
        <p:nvSpPr>
          <p:cNvPr id="101" name="Rectangle 100"/>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102"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
        <p:nvSpPr>
          <p:cNvPr id="103"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104"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sp>
        <p:nvSpPr>
          <p:cNvPr id="48" name="Subtitle 2"/>
          <p:cNvSpPr>
            <a:spLocks noGrp="1"/>
          </p:cNvSpPr>
          <p:nvPr>
            <p:ph type="subTitle" idx="1" hasCustomPrompt="1"/>
          </p:nvPr>
        </p:nvSpPr>
        <p:spPr>
          <a:xfrm>
            <a:off x="236383" y="4464066"/>
            <a:ext cx="8112126" cy="384175"/>
          </a:xfrm>
        </p:spPr>
        <p:txBody>
          <a:bodyPr>
            <a:normAutofit/>
          </a:bodyPr>
          <a:lstStyle>
            <a:lvl1pPr marL="0" indent="0" algn="l">
              <a:buNone/>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ct val="90000"/>
              </a:lnSpc>
              <a:spcBef>
                <a:spcPct val="0"/>
              </a:spcBef>
              <a:buNone/>
              <a:defRPr lang="en-US" sz="6000" b="0" kern="1200" spc="-20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109" name="Rectangle 108"/>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110"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
        <p:nvSpPr>
          <p:cNvPr id="111"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112"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grpSp>
        <p:nvGrpSpPr>
          <p:cNvPr id="2" name="Group 67"/>
          <p:cNvGrpSpPr/>
          <p:nvPr/>
        </p:nvGrpSpPr>
        <p:grpSpPr>
          <a:xfrm>
            <a:off x="341314" y="311151"/>
            <a:ext cx="829170" cy="438358"/>
            <a:chOff x="609600" y="528537"/>
            <a:chExt cx="1444734" cy="763789"/>
          </a:xfrm>
          <a:gradFill flip="none" rotWithShape="1">
            <a:gsLst>
              <a:gs pos="11000">
                <a:schemeClr val="accent2"/>
              </a:gs>
              <a:gs pos="100000">
                <a:schemeClr val="accent5"/>
              </a:gs>
            </a:gsLst>
            <a:lin ang="2700000" scaled="1"/>
            <a:tileRect/>
          </a:gradFill>
        </p:grpSpPr>
        <p:sp>
          <p:nvSpPr>
            <p:cNvPr id="69" name="Rectangle 68"/>
            <p:cNvSpPr>
              <a:spLocks noChangeArrowheads="1"/>
            </p:cNvSpPr>
            <p:nvPr/>
          </p:nvSpPr>
          <p:spPr bwMode="black">
            <a:xfrm>
              <a:off x="1016578" y="1035681"/>
              <a:ext cx="65914" cy="249730"/>
            </a:xfrm>
            <a:prstGeom prst="rect">
              <a:avLst/>
            </a:prstGeom>
            <a:grpFill/>
            <a:ln w="9525">
              <a:noFill/>
              <a:miter lim="800000"/>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0" name="Freeform 69"/>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1" name="Freeform 70"/>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2" name="Freeform 71"/>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3" name="Freeform 72"/>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4" name="Freeform 73"/>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5" name="Freeform 74"/>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6" name="Freeform 75"/>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7" name="Freeform 76"/>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8" name="Freeform 77"/>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9" name="Freeform 78"/>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80" name="Freeform 79"/>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81" name="Freeform 80"/>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82" name="Freeform 81"/>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grpSp>
      <p:sp>
        <p:nvSpPr>
          <p:cNvPr id="57" name="Rectangle 56"/>
          <p:cNvSpPr/>
          <p:nvPr userDrawn="1"/>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59"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60" name="Rectangle 7"/>
          <p:cNvSpPr>
            <a:spLocks noChangeArrowheads="1"/>
          </p:cNvSpPr>
          <p:nvPr userDrawn="1"/>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sp>
        <p:nvSpPr>
          <p:cNvPr id="56"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Tree>
    <p:extLst>
      <p:ext uri="{BB962C8B-B14F-4D97-AF65-F5344CB8AC3E}">
        <p14:creationId xmlns:p14="http://schemas.microsoft.com/office/powerpoint/2010/main" val="7936995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fill="hold" grpId="0" nodeType="withEffect">
                                  <p:stCondLst>
                                    <p:cond delay="3000"/>
                                  </p:stCondLst>
                                  <p:childTnLst>
                                    <p:animMotion origin="layout" path="M -4.44444E-6 4.81481E-6 L -4.44444E-6 0.65879 " pathEditMode="relative" rAng="0" ptsTypes="AA">
                                      <p:cBhvr>
                                        <p:cTn id="6" dur="8300" fill="hold"/>
                                        <p:tgtEl>
                                          <p:spTgt spid="28"/>
                                        </p:tgtEl>
                                        <p:attrNameLst>
                                          <p:attrName>ppt_x</p:attrName>
                                          <p:attrName>ppt_y</p:attrName>
                                        </p:attrNameLst>
                                      </p:cBhvr>
                                      <p:rCtr x="0" y="329"/>
                                    </p:animMotion>
                                  </p:childTnLst>
                                </p:cTn>
                              </p:par>
                              <p:par>
                                <p:cTn id="7" presetID="42" presetClass="path" presetSubtype="0" repeatCount="indefinite" accel="50000" decel="50000" fill="hold" grpId="0" nodeType="withEffect">
                                  <p:stCondLst>
                                    <p:cond delay="0"/>
                                  </p:stCondLst>
                                  <p:childTnLst>
                                    <p:animMotion origin="layout" path="M 2.77778E-6 1.85185E-6 L 2.77778E-6 0.99305 " pathEditMode="relative" rAng="0" ptsTypes="AA">
                                      <p:cBhvr>
                                        <p:cTn id="8" dur="10600" fill="hold"/>
                                        <p:tgtEl>
                                          <p:spTgt spid="29"/>
                                        </p:tgtEl>
                                        <p:attrNameLst>
                                          <p:attrName>ppt_x</p:attrName>
                                          <p:attrName>ppt_y</p:attrName>
                                        </p:attrNameLst>
                                      </p:cBhvr>
                                      <p:rCtr x="0" y="497"/>
                                    </p:animMotion>
                                  </p:childTnLst>
                                </p:cTn>
                              </p:par>
                              <p:par>
                                <p:cTn id="9" presetID="42" presetClass="path" presetSubtype="0" repeatCount="indefinite" accel="50000" decel="50000" fill="hold" grpId="0" nodeType="withEffect">
                                  <p:stCondLst>
                                    <p:cond delay="1100"/>
                                  </p:stCondLst>
                                  <p:endCondLst>
                                    <p:cond evt="onNext" delay="0">
                                      <p:tgtEl>
                                        <p:sldTgt/>
                                      </p:tgtEl>
                                    </p:cond>
                                  </p:endCondLst>
                                  <p:childTnLst>
                                    <p:animMotion origin="layout" path="M 1.94444E-6 0 L 1.94444E-6 -1.0081 " pathEditMode="relative" rAng="0" ptsTypes="AA">
                                      <p:cBhvr>
                                        <p:cTn id="10" dur="16400" fill="hold"/>
                                        <p:tgtEl>
                                          <p:spTgt spid="30"/>
                                        </p:tgtEl>
                                        <p:attrNameLst>
                                          <p:attrName>ppt_x</p:attrName>
                                          <p:attrName>ppt_y</p:attrName>
                                        </p:attrNameLst>
                                      </p:cBhvr>
                                      <p:rCtr x="0" y="-504"/>
                                    </p:animMotion>
                                  </p:childTnLst>
                                </p:cTn>
                              </p:par>
                              <p:par>
                                <p:cTn id="11" presetID="42" presetClass="path" presetSubtype="0" repeatCount="indefinite" accel="50000" decel="50000" fill="hold" grpId="0" nodeType="withEffect">
                                  <p:stCondLst>
                                    <p:cond delay="13700"/>
                                  </p:stCondLst>
                                  <p:childTnLst>
                                    <p:animMotion origin="layout" path="M 2.77778E-6 4.81481E-6 L 2.77778E-6 -0.34561 " pathEditMode="relative" rAng="0" ptsTypes="AA">
                                      <p:cBhvr>
                                        <p:cTn id="12" dur="10900" fill="hold"/>
                                        <p:tgtEl>
                                          <p:spTgt spid="31"/>
                                        </p:tgtEl>
                                        <p:attrNameLst>
                                          <p:attrName>ppt_x</p:attrName>
                                          <p:attrName>ppt_y</p:attrName>
                                        </p:attrNameLst>
                                      </p:cBhvr>
                                      <p:rCtr x="0" y="-173"/>
                                    </p:animMotion>
                                  </p:childTnLst>
                                </p:cTn>
                              </p:par>
                              <p:par>
                                <p:cTn id="13" presetID="42" presetClass="path" presetSubtype="0" repeatCount="indefinite" accel="50000" decel="50000" fill="hold" grpId="0" nodeType="withEffect">
                                  <p:stCondLst>
                                    <p:cond delay="0"/>
                                  </p:stCondLst>
                                  <p:childTnLst>
                                    <p:animMotion origin="layout" path="M -3.88889E-6 4.44444E-6 L -3.88889E-6 1.14467 " pathEditMode="relative" rAng="0" ptsTypes="AA">
                                      <p:cBhvr>
                                        <p:cTn id="14" dur="10400" fill="hold"/>
                                        <p:tgtEl>
                                          <p:spTgt spid="33"/>
                                        </p:tgtEl>
                                        <p:attrNameLst>
                                          <p:attrName>ppt_x</p:attrName>
                                          <p:attrName>ppt_y</p:attrName>
                                        </p:attrNameLst>
                                      </p:cBhvr>
                                      <p:rCtr x="0" y="572"/>
                                    </p:animMotion>
                                  </p:childTnLst>
                                </p:cTn>
                              </p:par>
                              <p:par>
                                <p:cTn id="15" presetID="42" presetClass="path" presetSubtype="0" repeatCount="indefinite" accel="50000" decel="50000" fill="hold" grpId="0" nodeType="withEffect">
                                  <p:stCondLst>
                                    <p:cond delay="700"/>
                                  </p:stCondLst>
                                  <p:childTnLst>
                                    <p:animMotion origin="layout" path="M 4.16667E-6 0.27476 L 4.16667E-6 -1.26019 " pathEditMode="relative" rAng="0" ptsTypes="AA">
                                      <p:cBhvr>
                                        <p:cTn id="16" dur="12100" fill="hold"/>
                                        <p:tgtEl>
                                          <p:spTgt spid="34"/>
                                        </p:tgtEl>
                                        <p:attrNameLst>
                                          <p:attrName>ppt_x</p:attrName>
                                          <p:attrName>ppt_y</p:attrName>
                                        </p:attrNameLst>
                                      </p:cBhvr>
                                      <p:rCtr x="0" y="-768"/>
                                    </p:animMotion>
                                  </p:childTnLst>
                                </p:cTn>
                              </p:par>
                              <p:par>
                                <p:cTn id="17" presetID="42" presetClass="path" presetSubtype="0" repeatCount="indefinite" accel="50000" decel="50000" autoRev="1" fill="hold" grpId="0" nodeType="withEffect">
                                  <p:stCondLst>
                                    <p:cond delay="3600"/>
                                  </p:stCondLst>
                                  <p:endCondLst>
                                    <p:cond evt="onNext" delay="0">
                                      <p:tgtEl>
                                        <p:sldTgt/>
                                      </p:tgtEl>
                                    </p:cond>
                                  </p:endCondLst>
                                  <p:childTnLst>
                                    <p:animMotion origin="layout" path="M 1.94444E-6 0 L 1.94444E-6 -1.0081 " pathEditMode="relative" rAng="0" ptsTypes="AA">
                                      <p:cBhvr>
                                        <p:cTn id="18" dur="8400" fill="hold"/>
                                        <p:tgtEl>
                                          <p:spTgt spid="35"/>
                                        </p:tgtEl>
                                        <p:attrNameLst>
                                          <p:attrName>ppt_x</p:attrName>
                                          <p:attrName>ppt_y</p:attrName>
                                        </p:attrNameLst>
                                      </p:cBhvr>
                                      <p:rCtr x="0" y="-504"/>
                                    </p:animMotion>
                                  </p:childTnLst>
                                </p:cTn>
                              </p:par>
                              <p:par>
                                <p:cTn id="19" presetID="42" presetClass="path" presetSubtype="0" repeatCount="indefinite" accel="50000" decel="50000" fill="hold" grpId="0" nodeType="withEffect">
                                  <p:stCondLst>
                                    <p:cond delay="500"/>
                                  </p:stCondLst>
                                  <p:childTnLst>
                                    <p:animMotion origin="layout" path="M 2.77778E-6 1.85185E-6 L 2.77778E-6 0.99305 " pathEditMode="relative" rAng="0" ptsTypes="AA">
                                      <p:cBhvr>
                                        <p:cTn id="20" dur="19500" fill="hold"/>
                                        <p:tgtEl>
                                          <p:spTgt spid="36"/>
                                        </p:tgtEl>
                                        <p:attrNameLst>
                                          <p:attrName>ppt_x</p:attrName>
                                          <p:attrName>ppt_y</p:attrName>
                                        </p:attrNameLst>
                                      </p:cBhvr>
                                      <p:rCtr x="0" y="497"/>
                                    </p:animMotion>
                                  </p:childTnLst>
                                </p:cTn>
                              </p:par>
                              <p:par>
                                <p:cTn id="21" presetID="42" presetClass="path" presetSubtype="0" repeatCount="indefinite" accel="50000" decel="50000" fill="hold" grpId="0" nodeType="withEffect">
                                  <p:stCondLst>
                                    <p:cond delay="6300"/>
                                  </p:stCondLst>
                                  <p:childTnLst>
                                    <p:animMotion origin="layout" path="M 2.77778E-6 1.85185E-6 L 2.77778E-6 0.99305 " pathEditMode="relative" rAng="0" ptsTypes="AA">
                                      <p:cBhvr>
                                        <p:cTn id="22" dur="8200" fill="hold"/>
                                        <p:tgtEl>
                                          <p:spTgt spid="37"/>
                                        </p:tgtEl>
                                        <p:attrNameLst>
                                          <p:attrName>ppt_x</p:attrName>
                                          <p:attrName>ppt_y</p:attrName>
                                        </p:attrNameLst>
                                      </p:cBhvr>
                                      <p:rCtr x="0" y="497"/>
                                    </p:animMotion>
                                  </p:childTnLst>
                                </p:cTn>
                              </p:par>
                              <p:par>
                                <p:cTn id="23" presetID="42" presetClass="path" presetSubtype="0" repeatCount="indefinite" accel="50000" decel="50000" fill="hold" grpId="0" nodeType="withEffect">
                                  <p:stCondLst>
                                    <p:cond delay="5700"/>
                                  </p:stCondLst>
                                  <p:endCondLst>
                                    <p:cond evt="onNext" delay="0">
                                      <p:tgtEl>
                                        <p:sldTgt/>
                                      </p:tgtEl>
                                    </p:cond>
                                  </p:endCondLst>
                                  <p:childTnLst>
                                    <p:animMotion origin="layout" path="M -4.72222E-6 -2.15822E-6 L -4.72222E-6 -1.32223 " pathEditMode="relative" rAng="0" ptsTypes="AA">
                                      <p:cBhvr>
                                        <p:cTn id="24" dur="11500" fill="hold"/>
                                        <p:tgtEl>
                                          <p:spTgt spid="38"/>
                                        </p:tgtEl>
                                        <p:attrNameLst>
                                          <p:attrName>ppt_x</p:attrName>
                                          <p:attrName>ppt_y</p:attrName>
                                        </p:attrNameLst>
                                      </p:cBhvr>
                                      <p:rCtr x="0" y="-661"/>
                                    </p:animMotion>
                                  </p:childTnLst>
                                </p:cTn>
                              </p:par>
                              <p:par>
                                <p:cTn id="25" presetID="42" presetClass="path" presetSubtype="0" repeatCount="indefinite" accel="50000" decel="50000" fill="hold" grpId="0" nodeType="withEffect">
                                  <p:stCondLst>
                                    <p:cond delay="1300"/>
                                  </p:stCondLst>
                                  <p:endCondLst>
                                    <p:cond evt="onNext" delay="0">
                                      <p:tgtEl>
                                        <p:sldTgt/>
                                      </p:tgtEl>
                                    </p:cond>
                                  </p:endCondLst>
                                  <p:childTnLst>
                                    <p:animMotion origin="layout" path="M 1.94444E-6 0 L 1.94444E-6 -1.0081 " pathEditMode="relative" rAng="0" ptsTypes="AA">
                                      <p:cBhvr>
                                        <p:cTn id="26" dur="7300" fill="hold"/>
                                        <p:tgtEl>
                                          <p:spTgt spid="39"/>
                                        </p:tgtEl>
                                        <p:attrNameLst>
                                          <p:attrName>ppt_x</p:attrName>
                                          <p:attrName>ppt_y</p:attrName>
                                        </p:attrNameLst>
                                      </p:cBhvr>
                                      <p:rCtr x="0" y="-504"/>
                                    </p:animMotion>
                                  </p:childTnLst>
                                </p:cTn>
                              </p:par>
                              <p:par>
                                <p:cTn id="27" presetID="42" presetClass="path" presetSubtype="0" repeatCount="indefinite" accel="50000" decel="50000" fill="hold" grpId="0" nodeType="withEffect">
                                  <p:stCondLst>
                                    <p:cond delay="5300"/>
                                  </p:stCondLst>
                                  <p:childTnLst>
                                    <p:animMotion origin="layout" path="M 2.77778E-6 1.85185E-6 L 2.77778E-6 0.99305 " pathEditMode="relative" rAng="0" ptsTypes="AA">
                                      <p:cBhvr>
                                        <p:cTn id="28" dur="15100" fill="hold"/>
                                        <p:tgtEl>
                                          <p:spTgt spid="41"/>
                                        </p:tgtEl>
                                        <p:attrNameLst>
                                          <p:attrName>ppt_x</p:attrName>
                                          <p:attrName>ppt_y</p:attrName>
                                        </p:attrNameLst>
                                      </p:cBhvr>
                                      <p:rCtr x="0" y="497"/>
                                    </p:animMotion>
                                  </p:childTnLst>
                                </p:cTn>
                              </p:par>
                              <p:par>
                                <p:cTn id="29" presetID="42" presetClass="path" presetSubtype="0" repeatCount="indefinite" accel="50000" decel="50000" fill="hold" grpId="0" nodeType="withEffect">
                                  <p:stCondLst>
                                    <p:cond delay="1000"/>
                                  </p:stCondLst>
                                  <p:childTnLst>
                                    <p:animMotion origin="layout" path="M 2.77778E-6 1.85185E-6 L 2.77778E-6 0.99305 " pathEditMode="relative" rAng="0" ptsTypes="AA">
                                      <p:cBhvr>
                                        <p:cTn id="30" dur="5000" fill="hold"/>
                                        <p:tgtEl>
                                          <p:spTgt spid="42"/>
                                        </p:tgtEl>
                                        <p:attrNameLst>
                                          <p:attrName>ppt_x</p:attrName>
                                          <p:attrName>ppt_y</p:attrName>
                                        </p:attrNameLst>
                                      </p:cBhvr>
                                      <p:rCtr x="0" y="497"/>
                                    </p:animMotion>
                                  </p:childTnLst>
                                </p:cTn>
                              </p:par>
                              <p:par>
                                <p:cTn id="31" presetID="27" presetClass="emph" presetSubtype="0" repeatCount="indefinite" fill="hold" grpId="0" nodeType="withEffect">
                                  <p:stCondLst>
                                    <p:cond delay="0"/>
                                  </p:stCondLst>
                                  <p:childTnLst>
                                    <p:animClr clrSpc="rgb" dir="cw">
                                      <p:cBhvr override="childStyle">
                                        <p:cTn id="32" dur="6650" autoRev="1" fill="hold"/>
                                        <p:tgtEl>
                                          <p:spTgt spid="45"/>
                                        </p:tgtEl>
                                        <p:attrNameLst>
                                          <p:attrName>style.color</p:attrName>
                                        </p:attrNameLst>
                                      </p:cBhvr>
                                      <p:to>
                                        <a:srgbClr val="60CCCC"/>
                                      </p:to>
                                    </p:animClr>
                                    <p:animClr clrSpc="rgb" dir="cw">
                                      <p:cBhvr>
                                        <p:cTn id="33" dur="6650" autoRev="1" fill="hold"/>
                                        <p:tgtEl>
                                          <p:spTgt spid="45"/>
                                        </p:tgtEl>
                                        <p:attrNameLst>
                                          <p:attrName>fillcolor</p:attrName>
                                        </p:attrNameLst>
                                      </p:cBhvr>
                                      <p:to>
                                        <a:srgbClr val="60CCCC"/>
                                      </p:to>
                                    </p:animClr>
                                    <p:set>
                                      <p:cBhvr>
                                        <p:cTn id="34" dur="6650" autoRev="1" fill="hold"/>
                                        <p:tgtEl>
                                          <p:spTgt spid="45"/>
                                        </p:tgtEl>
                                        <p:attrNameLst>
                                          <p:attrName>fill.type</p:attrName>
                                        </p:attrNameLst>
                                      </p:cBhvr>
                                      <p:to>
                                        <p:strVal val="solid"/>
                                      </p:to>
                                    </p:set>
                                    <p:set>
                                      <p:cBhvr>
                                        <p:cTn id="35" dur="6650" autoRev="1" fill="hold"/>
                                        <p:tgtEl>
                                          <p:spTgt spid="45"/>
                                        </p:tgtEl>
                                        <p:attrNameLst>
                                          <p:attrName>fill.on</p:attrName>
                                        </p:attrNameLst>
                                      </p:cBhvr>
                                      <p:to>
                                        <p:strVal val="true"/>
                                      </p:to>
                                    </p:set>
                                  </p:childTnLst>
                                </p:cTn>
                              </p:par>
                              <p:par>
                                <p:cTn id="36" presetID="27" presetClass="emph" presetSubtype="0" repeatCount="indefinite" fill="hold" grpId="0" nodeType="withEffect">
                                  <p:stCondLst>
                                    <p:cond delay="700"/>
                                  </p:stCondLst>
                                  <p:childTnLst>
                                    <p:animClr clrSpc="rgb" dir="cw">
                                      <p:cBhvr override="childStyle">
                                        <p:cTn id="37" dur="5350" autoRev="1" fill="hold"/>
                                        <p:tgtEl>
                                          <p:spTgt spid="46"/>
                                        </p:tgtEl>
                                        <p:attrNameLst>
                                          <p:attrName>style.color</p:attrName>
                                        </p:attrNameLst>
                                      </p:cBhvr>
                                      <p:to>
                                        <a:srgbClr val="60CCCC"/>
                                      </p:to>
                                    </p:animClr>
                                    <p:animClr clrSpc="rgb" dir="cw">
                                      <p:cBhvr>
                                        <p:cTn id="38" dur="5350" autoRev="1" fill="hold"/>
                                        <p:tgtEl>
                                          <p:spTgt spid="46"/>
                                        </p:tgtEl>
                                        <p:attrNameLst>
                                          <p:attrName>fillcolor</p:attrName>
                                        </p:attrNameLst>
                                      </p:cBhvr>
                                      <p:to>
                                        <a:srgbClr val="60CCCC"/>
                                      </p:to>
                                    </p:animClr>
                                    <p:set>
                                      <p:cBhvr>
                                        <p:cTn id="39" dur="5350" autoRev="1" fill="hold"/>
                                        <p:tgtEl>
                                          <p:spTgt spid="46"/>
                                        </p:tgtEl>
                                        <p:attrNameLst>
                                          <p:attrName>fill.type</p:attrName>
                                        </p:attrNameLst>
                                      </p:cBhvr>
                                      <p:to>
                                        <p:strVal val="solid"/>
                                      </p:to>
                                    </p:set>
                                    <p:set>
                                      <p:cBhvr>
                                        <p:cTn id="40" dur="5350" autoRev="1" fill="hold"/>
                                        <p:tgtEl>
                                          <p:spTgt spid="46"/>
                                        </p:tgtEl>
                                        <p:attrNameLst>
                                          <p:attrName>fill.on</p:attrName>
                                        </p:attrNameLst>
                                      </p:cBhvr>
                                      <p:to>
                                        <p:strVal val="true"/>
                                      </p:to>
                                    </p:set>
                                  </p:childTnLst>
                                </p:cTn>
                              </p:par>
                              <p:par>
                                <p:cTn id="41" presetID="27" presetClass="emph" presetSubtype="0" repeatCount="indefinite" fill="hold" grpId="0" nodeType="withEffect">
                                  <p:stCondLst>
                                    <p:cond delay="2100"/>
                                  </p:stCondLst>
                                  <p:childTnLst>
                                    <p:animClr clrSpc="rgb" dir="cw">
                                      <p:cBhvr override="childStyle">
                                        <p:cTn id="42" dur="6650" autoRev="1" fill="hold"/>
                                        <p:tgtEl>
                                          <p:spTgt spid="47"/>
                                        </p:tgtEl>
                                        <p:attrNameLst>
                                          <p:attrName>style.color</p:attrName>
                                        </p:attrNameLst>
                                      </p:cBhvr>
                                      <p:to>
                                        <a:srgbClr val="60CCCC"/>
                                      </p:to>
                                    </p:animClr>
                                    <p:animClr clrSpc="rgb" dir="cw">
                                      <p:cBhvr>
                                        <p:cTn id="43" dur="6650" autoRev="1" fill="hold"/>
                                        <p:tgtEl>
                                          <p:spTgt spid="47"/>
                                        </p:tgtEl>
                                        <p:attrNameLst>
                                          <p:attrName>fillcolor</p:attrName>
                                        </p:attrNameLst>
                                      </p:cBhvr>
                                      <p:to>
                                        <a:srgbClr val="60CCCC"/>
                                      </p:to>
                                    </p:animClr>
                                    <p:set>
                                      <p:cBhvr>
                                        <p:cTn id="44" dur="6650" autoRev="1" fill="hold"/>
                                        <p:tgtEl>
                                          <p:spTgt spid="47"/>
                                        </p:tgtEl>
                                        <p:attrNameLst>
                                          <p:attrName>fill.type</p:attrName>
                                        </p:attrNameLst>
                                      </p:cBhvr>
                                      <p:to>
                                        <p:strVal val="solid"/>
                                      </p:to>
                                    </p:set>
                                    <p:set>
                                      <p:cBhvr>
                                        <p:cTn id="45" dur="6650" autoRev="1" fill="hold"/>
                                        <p:tgtEl>
                                          <p:spTgt spid="4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5" grpId="0" animBg="1"/>
      <p:bldP spid="33" grpId="0" animBg="1"/>
      <p:bldP spid="28" grpId="0" animBg="1"/>
      <p:bldP spid="29" grpId="0" animBg="1"/>
      <p:bldP spid="30" grpId="0" animBg="1"/>
      <p:bldP spid="31" grpId="0" animBg="1"/>
      <p:bldP spid="34" grpId="0" animBg="1"/>
      <p:bldP spid="35" grpId="0" animBg="1"/>
      <p:bldP spid="36" grpId="0" animBg="1"/>
      <p:bldP spid="37" grpId="0" animBg="1"/>
      <p:bldP spid="38" grpId="0" animBg="1"/>
      <p:bldP spid="39" grpId="0" animBg="1"/>
      <p:bldP spid="41" grpId="0" animBg="1"/>
      <p:bldP spid="42" grpId="0"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1_Title Slide-animated bar_static">
    <p:spTree>
      <p:nvGrpSpPr>
        <p:cNvPr id="1" name=""/>
        <p:cNvGrpSpPr/>
        <p:nvPr/>
      </p:nvGrpSpPr>
      <p:grpSpPr>
        <a:xfrm>
          <a:off x="0" y="0"/>
          <a:ext cx="0" cy="0"/>
          <a:chOff x="0" y="0"/>
          <a:chExt cx="0" cy="0"/>
        </a:xfrm>
      </p:grpSpPr>
      <p:pic>
        <p:nvPicPr>
          <p:cNvPr id="51" name="Picture 50" descr="bottom bar.jpg"/>
          <p:cNvPicPr>
            <a:picLocks noChangeAspect="1"/>
          </p:cNvPicPr>
          <p:nvPr/>
        </p:nvPicPr>
        <p:blipFill>
          <a:blip r:embed="rId2" cstate="print"/>
          <a:stretch>
            <a:fillRect/>
          </a:stretch>
        </p:blipFill>
        <p:spPr>
          <a:xfrm>
            <a:off x="333375" y="6374862"/>
            <a:ext cx="8477250" cy="171450"/>
          </a:xfrm>
          <a:prstGeom prst="rect">
            <a:avLst/>
          </a:prstGeom>
        </p:spPr>
      </p:pic>
      <p:pic>
        <p:nvPicPr>
          <p:cNvPr id="43" name="Picture 42" descr="bottom bar.jpg"/>
          <p:cNvPicPr>
            <a:picLocks noChangeAspect="1"/>
          </p:cNvPicPr>
          <p:nvPr/>
        </p:nvPicPr>
        <p:blipFill>
          <a:blip r:embed="rId2" cstate="print"/>
          <a:stretch>
            <a:fillRect/>
          </a:stretch>
        </p:blipFill>
        <p:spPr>
          <a:xfrm>
            <a:off x="333375" y="6374862"/>
            <a:ext cx="8477250" cy="171450"/>
          </a:xfrm>
          <a:prstGeom prst="rect">
            <a:avLst/>
          </a:prstGeom>
        </p:spPr>
      </p:pic>
      <p:sp>
        <p:nvSpPr>
          <p:cNvPr id="47" name="Rectangle 46"/>
          <p:cNvSpPr/>
          <p:nvPr/>
        </p:nvSpPr>
        <p:spPr>
          <a:xfrm>
            <a:off x="3405352" y="5562600"/>
            <a:ext cx="599089" cy="11456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6" name="Rectangle 45"/>
          <p:cNvSpPr/>
          <p:nvPr/>
        </p:nvSpPr>
        <p:spPr>
          <a:xfrm>
            <a:off x="1460939" y="5638800"/>
            <a:ext cx="472965" cy="1145627"/>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5" name="Rectangle 44"/>
          <p:cNvSpPr/>
          <p:nvPr/>
        </p:nvSpPr>
        <p:spPr>
          <a:xfrm>
            <a:off x="4771697" y="5562600"/>
            <a:ext cx="472965" cy="1145627"/>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3" name="Rounded Rectangle 32"/>
          <p:cNvSpPr/>
          <p:nvPr/>
        </p:nvSpPr>
        <p:spPr>
          <a:xfrm rot="10800000" flipH="1">
            <a:off x="2856506" y="831272"/>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8" name="Rounded Rectangle 27"/>
          <p:cNvSpPr/>
          <p:nvPr userDrawn="1"/>
        </p:nvSpPr>
        <p:spPr>
          <a:xfrm rot="10800000" flipH="1">
            <a:off x="821966" y="471678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9" name="Rounded Rectangle 28"/>
          <p:cNvSpPr/>
          <p:nvPr userDrawn="1"/>
        </p:nvSpPr>
        <p:spPr>
          <a:xfrm rot="10800000" flipH="1">
            <a:off x="13325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6" name="Rounded Rectangle 35"/>
          <p:cNvSpPr/>
          <p:nvPr/>
        </p:nvSpPr>
        <p:spPr>
          <a:xfrm rot="10800000" flipH="1">
            <a:off x="4920834" y="1025236"/>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7" name="Rounded Rectangle 36"/>
          <p:cNvSpPr/>
          <p:nvPr/>
        </p:nvSpPr>
        <p:spPr>
          <a:xfrm rot="10800000" flipH="1">
            <a:off x="539188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1" name="Rounded Rectangle 40"/>
          <p:cNvSpPr/>
          <p:nvPr/>
        </p:nvSpPr>
        <p:spPr>
          <a:xfrm rot="10800000" flipH="1">
            <a:off x="816224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2" name="Rounded Rectangle 41"/>
          <p:cNvSpPr/>
          <p:nvPr/>
        </p:nvSpPr>
        <p:spPr>
          <a:xfrm rot="10800000" flipH="1">
            <a:off x="37709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85" name="Rectangle 84"/>
          <p:cNvSpPr/>
          <p:nvPr/>
        </p:nvSpPr>
        <p:spPr>
          <a:xfrm>
            <a:off x="14992" y="0"/>
            <a:ext cx="9129008"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4" name="Rectangle 43"/>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53"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
        <p:nvSpPr>
          <p:cNvPr id="54"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55"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sp>
        <p:nvSpPr>
          <p:cNvPr id="101" name="Rectangle 100"/>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102"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
        <p:nvSpPr>
          <p:cNvPr id="103"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104"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sp>
        <p:nvSpPr>
          <p:cNvPr id="48" name="Subtitle 2"/>
          <p:cNvSpPr>
            <a:spLocks noGrp="1"/>
          </p:cNvSpPr>
          <p:nvPr>
            <p:ph type="subTitle" idx="1" hasCustomPrompt="1"/>
          </p:nvPr>
        </p:nvSpPr>
        <p:spPr>
          <a:xfrm>
            <a:off x="236383" y="4464066"/>
            <a:ext cx="8112126" cy="384175"/>
          </a:xfrm>
        </p:spPr>
        <p:txBody>
          <a:bodyPr>
            <a:normAutofit/>
          </a:bodyPr>
          <a:lstStyle>
            <a:lvl1pPr marL="0" indent="0" algn="l">
              <a:buNone/>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ct val="90000"/>
              </a:lnSpc>
              <a:spcBef>
                <a:spcPct val="0"/>
              </a:spcBef>
              <a:buNone/>
              <a:defRPr lang="en-US" sz="6000" b="0" kern="1200" spc="-20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109" name="Rectangle 108"/>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110"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
        <p:nvSpPr>
          <p:cNvPr id="111"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112"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grpSp>
        <p:nvGrpSpPr>
          <p:cNvPr id="2" name="Group 67"/>
          <p:cNvGrpSpPr/>
          <p:nvPr/>
        </p:nvGrpSpPr>
        <p:grpSpPr>
          <a:xfrm>
            <a:off x="341314" y="311151"/>
            <a:ext cx="829170" cy="438358"/>
            <a:chOff x="609600" y="528537"/>
            <a:chExt cx="1444734" cy="763789"/>
          </a:xfrm>
          <a:gradFill flip="none" rotWithShape="1">
            <a:gsLst>
              <a:gs pos="11000">
                <a:schemeClr val="accent2"/>
              </a:gs>
              <a:gs pos="100000">
                <a:schemeClr val="accent5"/>
              </a:gs>
            </a:gsLst>
            <a:lin ang="2700000" scaled="1"/>
            <a:tileRect/>
          </a:gradFill>
        </p:grpSpPr>
        <p:sp>
          <p:nvSpPr>
            <p:cNvPr id="69" name="Rectangle 68"/>
            <p:cNvSpPr>
              <a:spLocks noChangeArrowheads="1"/>
            </p:cNvSpPr>
            <p:nvPr/>
          </p:nvSpPr>
          <p:spPr bwMode="black">
            <a:xfrm>
              <a:off x="1016578" y="1035681"/>
              <a:ext cx="65914" cy="249730"/>
            </a:xfrm>
            <a:prstGeom prst="rect">
              <a:avLst/>
            </a:prstGeom>
            <a:grpFill/>
            <a:ln w="9525">
              <a:noFill/>
              <a:miter lim="800000"/>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0" name="Freeform 69"/>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1" name="Freeform 70"/>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2" name="Freeform 71"/>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3" name="Freeform 72"/>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4" name="Freeform 73"/>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5" name="Freeform 74"/>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6" name="Freeform 75"/>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7" name="Freeform 76"/>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8" name="Freeform 77"/>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9" name="Freeform 78"/>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80" name="Freeform 79"/>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81" name="Freeform 80"/>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82" name="Freeform 81"/>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grpSp>
      <p:sp>
        <p:nvSpPr>
          <p:cNvPr id="57" name="Rectangle 56"/>
          <p:cNvSpPr/>
          <p:nvPr userDrawn="1"/>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59"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60" name="Rectangle 7"/>
          <p:cNvSpPr>
            <a:spLocks noChangeArrowheads="1"/>
          </p:cNvSpPr>
          <p:nvPr userDrawn="1"/>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sp>
        <p:nvSpPr>
          <p:cNvPr id="56"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Tree>
    <p:extLst>
      <p:ext uri="{BB962C8B-B14F-4D97-AF65-F5344CB8AC3E}">
        <p14:creationId xmlns:p14="http://schemas.microsoft.com/office/powerpoint/2010/main" val="834808113"/>
      </p:ext>
    </p:extLst>
  </p:cSld>
  <p:clrMapOvr>
    <a:masterClrMapping/>
  </p:clrMapOvr>
  <p:transition>
    <p:wipe dir="r"/>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solid gradient">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29" name="Rounded Rectangle 28"/>
          <p:cNvSpPr/>
          <p:nvPr/>
        </p:nvSpPr>
        <p:spPr>
          <a:xfrm>
            <a:off x="1823499" y="-3570592"/>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0" name="Rounded Rectangle 29"/>
          <p:cNvSpPr/>
          <p:nvPr/>
        </p:nvSpPr>
        <p:spPr>
          <a:xfrm>
            <a:off x="0" y="-637720"/>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1" name="Rounded Rectangle 30"/>
          <p:cNvSpPr/>
          <p:nvPr/>
        </p:nvSpPr>
        <p:spPr>
          <a:xfrm rot="10800000">
            <a:off x="1013791"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2" name="Rounded Rectangle 31"/>
          <p:cNvSpPr/>
          <p:nvPr userDrawn="1"/>
        </p:nvSpPr>
        <p:spPr>
          <a:xfrm>
            <a:off x="6585483" y="-291327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3" name="Rounded Rectangle 32"/>
          <p:cNvSpPr/>
          <p:nvPr userDrawn="1"/>
        </p:nvSpPr>
        <p:spPr>
          <a:xfrm>
            <a:off x="8105451" y="569919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4" name="Rounded Rectangle 33"/>
          <p:cNvSpPr/>
          <p:nvPr/>
        </p:nvSpPr>
        <p:spPr>
          <a:xfrm rot="10800000">
            <a:off x="3036073" y="1516172"/>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 name="Title 1"/>
          <p:cNvSpPr>
            <a:spLocks noGrp="1"/>
          </p:cNvSpPr>
          <p:nvPr>
            <p:ph type="ctrTitle" hasCustomPrompt="1"/>
          </p:nvPr>
        </p:nvSpPr>
        <p:spPr>
          <a:xfrm>
            <a:off x="221393" y="1236689"/>
            <a:ext cx="8112125" cy="2918779"/>
          </a:xfrm>
        </p:spPr>
        <p:txBody>
          <a:bodyPr/>
          <a:lstStyle>
            <a:lvl1pPr>
              <a:lnSpc>
                <a:spcPct val="90000"/>
              </a:lnSpc>
              <a:defRPr sz="6000" b="0" spc="-200" baseline="0">
                <a:solidFill>
                  <a:schemeClr val="bg1"/>
                </a:solidFill>
                <a:latin typeface="+mj-lt"/>
              </a:defRPr>
            </a:lvl1pPr>
          </a:lstStyle>
          <a:p>
            <a:r>
              <a:rPr lang="en-US" dirty="0" smtClean="0"/>
              <a:t>Presentation Title Goes Here</a:t>
            </a:r>
            <a:endParaRPr lang="en-US" dirty="0"/>
          </a:p>
        </p:txBody>
      </p:sp>
      <p:grpSp>
        <p:nvGrpSpPr>
          <p:cNvPr id="4" name="Group 38"/>
          <p:cNvGrpSpPr/>
          <p:nvPr/>
        </p:nvGrpSpPr>
        <p:grpSpPr>
          <a:xfrm>
            <a:off x="341314" y="311151"/>
            <a:ext cx="829170"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grpSp>
      <p:sp>
        <p:nvSpPr>
          <p:cNvPr id="3" name="Subtitle 2"/>
          <p:cNvSpPr>
            <a:spLocks noGrp="1"/>
          </p:cNvSpPr>
          <p:nvPr>
            <p:ph type="subTitle" idx="1" hasCustomPrompt="1"/>
          </p:nvPr>
        </p:nvSpPr>
        <p:spPr>
          <a:xfrm>
            <a:off x="236383" y="4464068"/>
            <a:ext cx="8112126" cy="384175"/>
          </a:xfr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58"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FFFFFF"/>
                </a:solidFill>
                <a:latin typeface="Arial"/>
              </a:rPr>
              <a:t>Cisco Confidential</a:t>
            </a:r>
          </a:p>
        </p:txBody>
      </p:sp>
      <p:sp>
        <p:nvSpPr>
          <p:cNvPr id="59"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FFFFFF"/>
                </a:solidFill>
                <a:latin typeface="Arial"/>
              </a:rPr>
              <a:pPr algn="r" defTabSz="814388" eaLnBrk="1" fontAlgn="auto" hangingPunct="1">
                <a:lnSpc>
                  <a:spcPct val="100000"/>
                </a:lnSpc>
                <a:spcBef>
                  <a:spcPts val="0"/>
                </a:spcBef>
                <a:spcAft>
                  <a:spcPts val="0"/>
                </a:spcAft>
              </a:pPr>
              <a:t>‹#›</a:t>
            </a:fld>
            <a:endParaRPr lang="en-US" sz="600" dirty="0">
              <a:solidFill>
                <a:srgbClr val="FFFFFF"/>
              </a:solidFill>
              <a:latin typeface="Arial"/>
            </a:endParaRPr>
          </a:p>
        </p:txBody>
      </p:sp>
      <p:sp>
        <p:nvSpPr>
          <p:cNvPr id="36"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pPr>
            <a:r>
              <a:rPr lang="en-US" sz="600" dirty="0">
                <a:solidFill>
                  <a:srgbClr val="FFFFFF"/>
                </a:solidFill>
                <a:latin typeface="Arial"/>
              </a:rPr>
              <a:t>© </a:t>
            </a:r>
            <a:r>
              <a:rPr lang="en-US" sz="600" dirty="0" smtClean="0">
                <a:solidFill>
                  <a:srgbClr val="FFFFFF"/>
                </a:solidFill>
                <a:latin typeface="Arial"/>
              </a:rPr>
              <a:t>2013 </a:t>
            </a:r>
            <a:r>
              <a:rPr lang="en-US" sz="600" dirty="0">
                <a:solidFill>
                  <a:srgbClr val="FFFFFF"/>
                </a:solidFill>
                <a:latin typeface="Arial"/>
              </a:rPr>
              <a:t>Cisco and/or its affiliates. All rights reserved.</a:t>
            </a:r>
          </a:p>
        </p:txBody>
      </p:sp>
    </p:spTree>
    <p:extLst>
      <p:ext uri="{BB962C8B-B14F-4D97-AF65-F5344CB8AC3E}">
        <p14:creationId xmlns:p14="http://schemas.microsoft.com/office/powerpoint/2010/main" val="38661710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4500" fill="hold"/>
                                        <p:tgtEl>
                                          <p:spTgt spid="33"/>
                                        </p:tgtEl>
                                        <p:attrNameLst>
                                          <p:attrName>ppt_x</p:attrName>
                                          <p:attrName>ppt_y</p:attrName>
                                        </p:attrNameLst>
                                      </p:cBhvr>
                                      <p:rCtr x="0" y="-712"/>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4500" fill="hold"/>
                                        <p:tgtEl>
                                          <p:spTgt spid="32"/>
                                        </p:tgtEl>
                                        <p:attrNameLst>
                                          <p:attrName>ppt_x</p:attrName>
                                          <p:attrName>ppt_y</p:attrName>
                                        </p:attrNameLst>
                                      </p:cBhvr>
                                      <p:rCtr x="0" y="443"/>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4500" fill="hold"/>
                                        <p:tgtEl>
                                          <p:spTgt spid="34"/>
                                        </p:tgtEl>
                                        <p:attrNameLst>
                                          <p:attrName>ppt_x</p:attrName>
                                          <p:attrName>ppt_y</p:attrName>
                                        </p:attrNameLst>
                                      </p:cBhvr>
                                      <p:rCtr x="0" y="-666"/>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4500" fill="hold"/>
                                        <p:tgtEl>
                                          <p:spTgt spid="31"/>
                                        </p:tgtEl>
                                        <p:attrNameLst>
                                          <p:attrName>ppt_x</p:attrName>
                                          <p:attrName>ppt_y</p:attrName>
                                        </p:attrNameLst>
                                      </p:cBhvr>
                                      <p:rCtr x="0" y="-71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4500" fill="hold"/>
                                        <p:tgtEl>
                                          <p:spTgt spid="30"/>
                                        </p:tgtEl>
                                        <p:attrNameLst>
                                          <p:attrName>ppt_x</p:attrName>
                                          <p:attrName>ppt_y</p:attrName>
                                        </p:attrNameLst>
                                      </p:cBhvr>
                                      <p:rCtr x="0" y="41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4500" fill="hold"/>
                                        <p:tgtEl>
                                          <p:spTgt spid="29"/>
                                        </p:tgtEl>
                                        <p:attrNameLst>
                                          <p:attrName>ppt_x</p:attrName>
                                          <p:attrName>ppt_y</p:attrName>
                                        </p:attrNameLst>
                                      </p:cBhvr>
                                      <p:rCtr x="0" y="5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1_Title Slide solid gradient_static">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37" name="Rounded Rectangle 36"/>
          <p:cNvSpPr/>
          <p:nvPr userDrawn="1"/>
        </p:nvSpPr>
        <p:spPr>
          <a:xfrm>
            <a:off x="1823499" y="3308943"/>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8" name="Rounded Rectangle 37"/>
          <p:cNvSpPr/>
          <p:nvPr userDrawn="1"/>
        </p:nvSpPr>
        <p:spPr>
          <a:xfrm>
            <a:off x="0" y="1236689"/>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9" name="Rounded Rectangle 38"/>
          <p:cNvSpPr/>
          <p:nvPr userDrawn="1"/>
        </p:nvSpPr>
        <p:spPr>
          <a:xfrm rot="10800000">
            <a:off x="1013791"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0" name="Rounded Rectangle 39"/>
          <p:cNvSpPr/>
          <p:nvPr userDrawn="1"/>
        </p:nvSpPr>
        <p:spPr>
          <a:xfrm>
            <a:off x="6585483" y="-205602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1" name="Rounded Rectangle 40"/>
          <p:cNvSpPr/>
          <p:nvPr userDrawn="1"/>
        </p:nvSpPr>
        <p:spPr>
          <a:xfrm>
            <a:off x="8105451" y="278378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2" name="Rounded Rectangle 41"/>
          <p:cNvSpPr/>
          <p:nvPr userDrawn="1"/>
        </p:nvSpPr>
        <p:spPr>
          <a:xfrm rot="10800000">
            <a:off x="3036073" y="174390"/>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 name="Title 1"/>
          <p:cNvSpPr>
            <a:spLocks noGrp="1"/>
          </p:cNvSpPr>
          <p:nvPr>
            <p:ph type="ctrTitle" hasCustomPrompt="1"/>
          </p:nvPr>
        </p:nvSpPr>
        <p:spPr>
          <a:xfrm>
            <a:off x="221393" y="1236689"/>
            <a:ext cx="8112125" cy="2918779"/>
          </a:xfrm>
        </p:spPr>
        <p:txBody>
          <a:bodyPr/>
          <a:lstStyle>
            <a:lvl1pPr>
              <a:lnSpc>
                <a:spcPct val="90000"/>
              </a:lnSpc>
              <a:defRPr sz="6000" b="0" spc="-200" baseline="0">
                <a:solidFill>
                  <a:schemeClr val="bg1"/>
                </a:solidFill>
                <a:latin typeface="+mj-lt"/>
              </a:defRPr>
            </a:lvl1pPr>
          </a:lstStyle>
          <a:p>
            <a:r>
              <a:rPr lang="en-US" dirty="0" smtClean="0"/>
              <a:t>Presentation Title Goes Here</a:t>
            </a:r>
            <a:endParaRPr lang="en-US" dirty="0"/>
          </a:p>
        </p:txBody>
      </p:sp>
      <p:grpSp>
        <p:nvGrpSpPr>
          <p:cNvPr id="4" name="Group 38"/>
          <p:cNvGrpSpPr/>
          <p:nvPr/>
        </p:nvGrpSpPr>
        <p:grpSpPr>
          <a:xfrm>
            <a:off x="341314" y="311151"/>
            <a:ext cx="829170"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grpSp>
      <p:sp>
        <p:nvSpPr>
          <p:cNvPr id="3" name="Subtitle 2"/>
          <p:cNvSpPr>
            <a:spLocks noGrp="1"/>
          </p:cNvSpPr>
          <p:nvPr>
            <p:ph type="subTitle" idx="1" hasCustomPrompt="1"/>
          </p:nvPr>
        </p:nvSpPr>
        <p:spPr>
          <a:xfrm>
            <a:off x="236383" y="4464068"/>
            <a:ext cx="8112126" cy="384175"/>
          </a:xfr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58" name="Rectangle 5"/>
          <p:cNvSpPr>
            <a:spLocks noChangeArrowheads="1"/>
          </p:cNvSpPr>
          <p:nvPr/>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FFFFFF"/>
                </a:solidFill>
                <a:latin typeface="Arial"/>
              </a:rPr>
              <a:t>Cisco Public</a:t>
            </a:r>
          </a:p>
        </p:txBody>
      </p:sp>
      <p:sp>
        <p:nvSpPr>
          <p:cNvPr id="59"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FFFFFF"/>
                </a:solidFill>
                <a:latin typeface="Arial"/>
              </a:rPr>
              <a:pPr algn="r" defTabSz="814388" eaLnBrk="1" fontAlgn="auto" hangingPunct="1">
                <a:lnSpc>
                  <a:spcPct val="100000"/>
                </a:lnSpc>
                <a:spcBef>
                  <a:spcPts val="0"/>
                </a:spcBef>
                <a:spcAft>
                  <a:spcPts val="0"/>
                </a:spcAft>
              </a:pPr>
              <a:t>‹#›</a:t>
            </a:fld>
            <a:endParaRPr lang="en-US" sz="600" dirty="0">
              <a:solidFill>
                <a:srgbClr val="FFFFFF"/>
              </a:solidFill>
              <a:latin typeface="Arial"/>
            </a:endParaRPr>
          </a:p>
        </p:txBody>
      </p:sp>
      <p:sp>
        <p:nvSpPr>
          <p:cNvPr id="36"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pPr>
            <a:r>
              <a:rPr lang="en-US" sz="600" dirty="0">
                <a:solidFill>
                  <a:srgbClr val="FFFFFF"/>
                </a:solidFill>
                <a:latin typeface="Arial"/>
              </a:rPr>
              <a:t>© </a:t>
            </a:r>
            <a:r>
              <a:rPr lang="en-US" sz="600" dirty="0" smtClean="0">
                <a:solidFill>
                  <a:srgbClr val="FFFFFF"/>
                </a:solidFill>
                <a:latin typeface="Arial"/>
              </a:rPr>
              <a:t>2013 </a:t>
            </a:r>
            <a:r>
              <a:rPr lang="en-US" sz="600" dirty="0">
                <a:solidFill>
                  <a:srgbClr val="FFFFFF"/>
                </a:solidFill>
                <a:latin typeface="Arial"/>
              </a:rPr>
              <a:t>Cisco and/or its affiliates. All rights reserved.</a:t>
            </a:r>
          </a:p>
        </p:txBody>
      </p:sp>
    </p:spTree>
    <p:extLst>
      <p:ext uri="{BB962C8B-B14F-4D97-AF65-F5344CB8AC3E}">
        <p14:creationId xmlns:p14="http://schemas.microsoft.com/office/powerpoint/2010/main" val="3887605741"/>
      </p:ext>
    </p:extLst>
  </p:cSld>
  <p:clrMapOvr>
    <a:masterClrMapping/>
  </p:clrMapOvr>
  <p:transition>
    <p:wipe dir="r"/>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026" name="Picture 2" descr="C:\Documents and Settings\contractor\Desktop\Pattern_Half_Page.png"/>
          <p:cNvPicPr>
            <a:picLocks noChangeAspect="1" noChangeArrowheads="1"/>
          </p:cNvPicPr>
          <p:nvPr/>
        </p:nvPicPr>
        <p:blipFill>
          <a:blip r:embed="rId2" cstate="print"/>
          <a:srcRect/>
          <a:stretch>
            <a:fillRect/>
          </a:stretch>
        </p:blipFill>
        <p:spPr bwMode="auto">
          <a:xfrm>
            <a:off x="333375" y="3106738"/>
            <a:ext cx="8477250" cy="3438525"/>
          </a:xfrm>
          <a:prstGeom prst="rect">
            <a:avLst/>
          </a:prstGeom>
          <a:noFill/>
        </p:spPr>
      </p:pic>
      <p:sp>
        <p:nvSpPr>
          <p:cNvPr id="26" name="Rectangle 25"/>
          <p:cNvSpPr/>
          <p:nvPr userDrawn="1"/>
        </p:nvSpPr>
        <p:spPr>
          <a:xfrm>
            <a:off x="217357" y="3020518"/>
            <a:ext cx="8694295" cy="33577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 name="Title 1"/>
          <p:cNvSpPr>
            <a:spLocks noGrp="1"/>
          </p:cNvSpPr>
          <p:nvPr>
            <p:ph type="ctrTitle" hasCustomPrompt="1"/>
          </p:nvPr>
        </p:nvSpPr>
        <p:spPr>
          <a:xfrm>
            <a:off x="221393" y="399143"/>
            <a:ext cx="8112125" cy="2407042"/>
          </a:xfrm>
        </p:spPr>
        <p:txBody>
          <a:bodyPr/>
          <a:lstStyle>
            <a:lvl1pPr algn="l" defTabSz="914400" rtl="0" eaLnBrk="1" latinLnBrk="0" hangingPunct="1">
              <a:lnSpc>
                <a:spcPct val="85000"/>
              </a:lnSpc>
              <a:spcBef>
                <a:spcPct val="0"/>
              </a:spcBef>
              <a:buNone/>
              <a:defRPr lang="en-US" sz="5400" b="0" kern="1200" spc="-15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47"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4"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Public</a:t>
            </a:r>
          </a:p>
        </p:txBody>
      </p:sp>
      <p:sp>
        <p:nvSpPr>
          <p:cNvPr id="25" name="Rectangle 7"/>
          <p:cNvSpPr>
            <a:spLocks noChangeArrowheads="1"/>
          </p:cNvSpPr>
          <p:nvPr userDrawn="1"/>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Tree>
    <p:extLst>
      <p:ext uri="{BB962C8B-B14F-4D97-AF65-F5344CB8AC3E}">
        <p14:creationId xmlns:p14="http://schemas.microsoft.com/office/powerpoint/2010/main" val="39731803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1.94444E-6 4.81481E-6 L -1.94444E-6 -0.48102 " pathEditMode="relative" rAng="0" ptsTypes="AA">
                                      <p:cBhvr>
                                        <p:cTn id="6" dur="1600" fill="hold"/>
                                        <p:tgtEl>
                                          <p:spTgt spid="26"/>
                                        </p:tgtEl>
                                        <p:attrNameLst>
                                          <p:attrName>ppt_x</p:attrName>
                                          <p:attrName>ppt_y</p:attrName>
                                        </p:attrNameLst>
                                      </p:cBhvr>
                                      <p:rCtr x="0" y="-241"/>
                                    </p:animMotion>
                                  </p:childTnLst>
                                </p:cTn>
                              </p:par>
                              <p:par>
                                <p:cTn id="7" presetID="10" presetClass="entr" presetSubtype="0" fill="hold" grpId="0" nodeType="withEffect">
                                  <p:stCondLst>
                                    <p:cond delay="110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8861"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39713" y="1441345"/>
            <a:ext cx="8578850" cy="4527655"/>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69863958"/>
      </p:ext>
    </p:extLst>
  </p:cSld>
  <p:clrMapOvr>
    <a:masterClrMapping/>
  </p:clrMapOvr>
  <p:transition>
    <p:wipe dir="r"/>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8861"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39713" y="1339745"/>
            <a:ext cx="4122425" cy="4965700"/>
          </a:xfrm>
        </p:spPr>
        <p:txBody>
          <a:bodyPr>
            <a:normAutofit/>
          </a:bodyPr>
          <a:lstStyle>
            <a:lvl1pPr>
              <a:lnSpc>
                <a:spcPct val="95000"/>
              </a:lnSpc>
              <a:spcBef>
                <a:spcPts val="1480"/>
              </a:spcBef>
              <a:defRPr sz="1800">
                <a:solidFill>
                  <a:srgbClr val="435153"/>
                </a:solidFill>
                <a:latin typeface="+mj-lt"/>
              </a:defRPr>
            </a:lvl1pPr>
            <a:lvl2pPr>
              <a:lnSpc>
                <a:spcPct val="95000"/>
              </a:lnSpc>
              <a:spcBef>
                <a:spcPts val="600"/>
              </a:spcBef>
              <a:defRPr sz="1400">
                <a:solidFill>
                  <a:srgbClr val="435153"/>
                </a:solidFill>
                <a:latin typeface="+mj-lt"/>
              </a:defRPr>
            </a:lvl2pPr>
            <a:lvl3pPr>
              <a:defRPr sz="1200">
                <a:solidFill>
                  <a:srgbClr val="435153"/>
                </a:solidFill>
                <a:latin typeface="+mj-lt"/>
              </a:defRPr>
            </a:lvl3pPr>
            <a:lvl4pPr>
              <a:defRPr sz="1100">
                <a:solidFill>
                  <a:srgbClr val="435153"/>
                </a:solidFill>
                <a:latin typeface="+mj-lt"/>
              </a:defRPr>
            </a:lvl4pPr>
            <a:lvl5pPr>
              <a:defRPr sz="1100">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06781" y="1339745"/>
            <a:ext cx="4122425" cy="4965700"/>
          </a:xfrm>
        </p:spPr>
        <p:txBody>
          <a:bodyPr>
            <a:normAutofit/>
          </a:bodyPr>
          <a:lstStyle>
            <a:lvl1pPr>
              <a:lnSpc>
                <a:spcPct val="95000"/>
              </a:lnSpc>
              <a:spcBef>
                <a:spcPts val="1480"/>
              </a:spcBef>
              <a:defRPr sz="1800">
                <a:solidFill>
                  <a:srgbClr val="435153"/>
                </a:solidFill>
                <a:latin typeface="+mj-lt"/>
              </a:defRPr>
            </a:lvl1pPr>
            <a:lvl2pPr>
              <a:lnSpc>
                <a:spcPct val="95000"/>
              </a:lnSpc>
              <a:spcBef>
                <a:spcPts val="600"/>
              </a:spcBef>
              <a:defRPr sz="1400">
                <a:solidFill>
                  <a:srgbClr val="435153"/>
                </a:solidFill>
                <a:latin typeface="+mj-lt"/>
              </a:defRPr>
            </a:lvl2pPr>
            <a:lvl3pPr>
              <a:defRPr sz="1200">
                <a:solidFill>
                  <a:srgbClr val="435153"/>
                </a:solidFill>
                <a:latin typeface="+mj-lt"/>
              </a:defRPr>
            </a:lvl3pPr>
            <a:lvl4pPr>
              <a:defRPr sz="1100">
                <a:solidFill>
                  <a:srgbClr val="435153"/>
                </a:solidFill>
                <a:latin typeface="+mj-lt"/>
              </a:defRPr>
            </a:lvl4pPr>
            <a:lvl5pPr>
              <a:defRPr sz="1100">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5169266"/>
      </p:ext>
    </p:extLst>
  </p:cSld>
  <p:clrMapOvr>
    <a:masterClrMapping/>
  </p:clrMapOvr>
  <p:transition>
    <p:wipe dir="r"/>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Bullet with pull quote">
    <p:spTree>
      <p:nvGrpSpPr>
        <p:cNvPr id="1" name=""/>
        <p:cNvGrpSpPr/>
        <p:nvPr/>
      </p:nvGrpSpPr>
      <p:grpSpPr>
        <a:xfrm>
          <a:off x="0" y="0"/>
          <a:ext cx="0" cy="0"/>
          <a:chOff x="0" y="0"/>
          <a:chExt cx="0" cy="0"/>
        </a:xfrm>
      </p:grpSpPr>
      <p:sp>
        <p:nvSpPr>
          <p:cNvPr id="15" name="Rounded Rectangle 14"/>
          <p:cNvSpPr/>
          <p:nvPr userDrawn="1"/>
        </p:nvSpPr>
        <p:spPr>
          <a:xfrm>
            <a:off x="4984231" y="1411242"/>
            <a:ext cx="3759720" cy="4793993"/>
          </a:xfrm>
          <a:prstGeom prst="roundRect">
            <a:avLst>
              <a:gd name="adj" fmla="val 0"/>
            </a:avLst>
          </a:prstGeom>
          <a:gradFill flip="none" rotWithShape="1">
            <a:gsLst>
              <a:gs pos="0">
                <a:srgbClr val="E2F4FA"/>
              </a:gs>
              <a:gs pos="47000">
                <a:schemeClr val="bg1"/>
              </a:gs>
              <a:gs pos="100000">
                <a:srgbClr val="E2F4FA"/>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 name="Title 1"/>
          <p:cNvSpPr>
            <a:spLocks noGrp="1"/>
          </p:cNvSpPr>
          <p:nvPr>
            <p:ph type="title"/>
          </p:nvPr>
        </p:nvSpPr>
        <p:spPr>
          <a:xfrm>
            <a:off x="229702" y="432215"/>
            <a:ext cx="8588861"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1" hasCustomPrompt="1"/>
          </p:nvPr>
        </p:nvSpPr>
        <p:spPr>
          <a:xfrm>
            <a:off x="5221224" y="1747683"/>
            <a:ext cx="3236976" cy="646331"/>
          </a:xfrm>
        </p:spPr>
        <p:txBody>
          <a:bodyPr>
            <a:spAutoFit/>
          </a:bodyPr>
          <a:lstStyle>
            <a:lvl1pPr marL="114300" indent="-114300" algn="l" defTabSz="914400" rtl="0" eaLnBrk="1" latinLnBrk="0" hangingPunct="1">
              <a:lnSpc>
                <a:spcPct val="90000"/>
              </a:lnSpc>
              <a:spcBef>
                <a:spcPts val="0"/>
              </a:spcBef>
              <a:buNone/>
              <a:defRPr lang="en-US" sz="2000" kern="1200" dirty="0" smtClean="0">
                <a:gradFill>
                  <a:gsLst>
                    <a:gs pos="0">
                      <a:schemeClr val="tx1"/>
                    </a:gs>
                    <a:gs pos="47000">
                      <a:schemeClr val="accent2"/>
                    </a:gs>
                    <a:gs pos="100000">
                      <a:schemeClr val="accent4"/>
                    </a:gs>
                  </a:gsLst>
                  <a:lin ang="3600000" scaled="0"/>
                </a:gradFill>
                <a:latin typeface="+mj-lt"/>
                <a:ea typeface="+mn-ea"/>
                <a:cs typeface="+mn-cs"/>
              </a:defRPr>
            </a:lvl1pPr>
            <a:lvl2pPr marL="114300" indent="-114300" algn="l" defTabSz="914400" rtl="0" eaLnBrk="1" latinLnBrk="0" hangingPunct="1">
              <a:defRPr lang="en-US" sz="2000" kern="1200" dirty="0" smtClean="0">
                <a:solidFill>
                  <a:schemeClr val="accent2"/>
                </a:solidFill>
                <a:latin typeface="Ciscolight" pitchFamily="2" charset="0"/>
                <a:ea typeface="+mn-ea"/>
                <a:cs typeface="+mn-cs"/>
              </a:defRPr>
            </a:lvl2pPr>
            <a:lvl3pPr marL="114300" indent="-114300" algn="l" defTabSz="914400" rtl="0" eaLnBrk="1" latinLnBrk="0" hangingPunct="1">
              <a:defRPr lang="en-US" sz="2000" kern="1200" dirty="0" smtClean="0">
                <a:solidFill>
                  <a:schemeClr val="accent2"/>
                </a:solidFill>
                <a:latin typeface="Ciscolight" pitchFamily="2" charset="0"/>
                <a:ea typeface="+mn-ea"/>
                <a:cs typeface="+mn-cs"/>
              </a:defRPr>
            </a:lvl3pPr>
            <a:lvl4pPr marL="114300" indent="-114300" algn="l" defTabSz="914400" rtl="0" eaLnBrk="1" latinLnBrk="0" hangingPunct="1">
              <a:defRPr lang="en-US" sz="2000" kern="1200" dirty="0" smtClean="0">
                <a:solidFill>
                  <a:schemeClr val="accent2"/>
                </a:solidFill>
                <a:latin typeface="Ciscolight" pitchFamily="2" charset="0"/>
                <a:ea typeface="+mn-ea"/>
                <a:cs typeface="+mn-cs"/>
              </a:defRPr>
            </a:lvl4pPr>
            <a:lvl5pPr marL="114300" indent="-114300" algn="l" defTabSz="914400" rtl="0" eaLnBrk="1" latinLnBrk="0" hangingPunct="1">
              <a:defRPr lang="en-US" sz="2000" kern="1200" dirty="0" smtClean="0">
                <a:solidFill>
                  <a:schemeClr val="accent2"/>
                </a:solidFill>
                <a:latin typeface="Ciscolight" pitchFamily="2" charset="0"/>
                <a:ea typeface="+mn-ea"/>
                <a:cs typeface="+mn-cs"/>
              </a:defRPr>
            </a:lvl5pPr>
          </a:lstStyle>
          <a:p>
            <a:pPr lvl="0"/>
            <a:r>
              <a:rPr lang="en-US" dirty="0" smtClean="0"/>
              <a:t>“This is the sample </a:t>
            </a:r>
            <a:br>
              <a:rPr lang="en-US" dirty="0" smtClean="0"/>
            </a:br>
            <a:r>
              <a:rPr lang="en-US" dirty="0" smtClean="0"/>
              <a:t>pull quote.”</a:t>
            </a:r>
          </a:p>
        </p:txBody>
      </p:sp>
      <p:sp>
        <p:nvSpPr>
          <p:cNvPr id="8" name="Text Placeholder 11"/>
          <p:cNvSpPr>
            <a:spLocks noGrp="1"/>
          </p:cNvSpPr>
          <p:nvPr>
            <p:ph type="body" sz="quarter" idx="13" hasCustomPrompt="1"/>
          </p:nvPr>
        </p:nvSpPr>
        <p:spPr>
          <a:xfrm>
            <a:off x="5310432" y="4735551"/>
            <a:ext cx="3236976" cy="338554"/>
          </a:xfrm>
          <a:noFill/>
        </p:spPr>
        <p:txBody>
          <a:bodyPr vert="horz" wrap="square" lIns="91440" tIns="45720" rIns="91440" bIns="45720" rtlCol="0">
            <a:spAutoFit/>
          </a:bodyPr>
          <a:lstStyle>
            <a:lvl1pPr marL="114300" marR="0" indent="-114300" algn="l" defTabSz="914400" rtl="0" eaLnBrk="1" fontAlgn="auto" latinLnBrk="0" hangingPunct="1">
              <a:lnSpc>
                <a:spcPct val="100000"/>
              </a:lnSpc>
              <a:spcBef>
                <a:spcPts val="0"/>
              </a:spcBef>
              <a:spcAft>
                <a:spcPts val="0"/>
              </a:spcAft>
              <a:buClrTx/>
              <a:buSzTx/>
              <a:buFontTx/>
              <a:buNone/>
              <a:tabLst/>
              <a:defRPr kumimoji="0" lang="en-US" sz="1600" b="0" i="0" u="none" strike="noStrike" kern="1200" cap="none" spc="0" normalizeH="0" baseline="0" noProof="0">
                <a:ln>
                  <a:noFill/>
                </a:ln>
                <a:solidFill>
                  <a:srgbClr val="FFFFFF">
                    <a:lumMod val="50000"/>
                  </a:srgbClr>
                </a:solidFill>
                <a:effectLst/>
                <a:uLnTx/>
                <a:uFillTx/>
                <a:latin typeface="+mj-lt"/>
                <a:ea typeface="+mn-ea"/>
                <a:cs typeface="+mn-cs"/>
              </a:defRPr>
            </a:lvl1pPr>
            <a:lvl2pPr marL="114300" indent="-114300" algn="l" defTabSz="914400" rtl="0" eaLnBrk="1" latinLnBrk="0" hangingPunct="1">
              <a:defRPr lang="en-US" sz="2000" kern="1200" dirty="0" smtClean="0">
                <a:solidFill>
                  <a:schemeClr val="accent2"/>
                </a:solidFill>
                <a:latin typeface="Ciscolight" pitchFamily="2" charset="0"/>
                <a:ea typeface="+mn-ea"/>
                <a:cs typeface="+mn-cs"/>
              </a:defRPr>
            </a:lvl2pPr>
            <a:lvl3pPr marL="114300" indent="-114300" algn="l" defTabSz="914400" rtl="0" eaLnBrk="1" latinLnBrk="0" hangingPunct="1">
              <a:defRPr lang="en-US" sz="2000" kern="1200" dirty="0" smtClean="0">
                <a:solidFill>
                  <a:schemeClr val="accent2"/>
                </a:solidFill>
                <a:latin typeface="Ciscolight" pitchFamily="2" charset="0"/>
                <a:ea typeface="+mn-ea"/>
                <a:cs typeface="+mn-cs"/>
              </a:defRPr>
            </a:lvl3pPr>
            <a:lvl4pPr marL="114300" indent="-114300" algn="l" defTabSz="914400" rtl="0" eaLnBrk="1" latinLnBrk="0" hangingPunct="1">
              <a:defRPr lang="en-US" sz="2000" kern="1200" dirty="0" smtClean="0">
                <a:solidFill>
                  <a:schemeClr val="accent2"/>
                </a:solidFill>
                <a:latin typeface="Ciscolight" pitchFamily="2" charset="0"/>
                <a:ea typeface="+mn-ea"/>
                <a:cs typeface="+mn-cs"/>
              </a:defRPr>
            </a:lvl4pPr>
            <a:lvl5pPr marL="114300" indent="-114300" algn="l" defTabSz="914400" rtl="0" eaLnBrk="1" latinLnBrk="0" hangingPunct="1">
              <a:defRPr lang="en-US" sz="2000" kern="1200" dirty="0" smtClean="0">
                <a:solidFill>
                  <a:schemeClr val="accent2"/>
                </a:solidFill>
                <a:latin typeface="Ciscolight" pitchFamily="2" charset="0"/>
                <a:ea typeface="+mn-ea"/>
                <a:cs typeface="+mn-cs"/>
              </a:defRPr>
            </a:lvl5pPr>
          </a:lstStyle>
          <a:p>
            <a:pPr marL="114300" marR="0" lvl="0" indent="-11430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FFFFFF">
                    <a:lumMod val="50000"/>
                  </a:srgbClr>
                </a:solidFill>
                <a:effectLst/>
                <a:uLnTx/>
                <a:uFillTx/>
                <a:latin typeface="Ciscolight" pitchFamily="2" charset="0"/>
                <a:ea typeface="+mn-ea"/>
                <a:cs typeface="+mn-cs"/>
              </a:rPr>
              <a:t>Source Name</a:t>
            </a:r>
          </a:p>
        </p:txBody>
      </p:sp>
      <p:sp>
        <p:nvSpPr>
          <p:cNvPr id="11" name="Rectangle 4"/>
          <p:cNvSpPr>
            <a:spLocks noChangeArrowheads="1"/>
          </p:cNvSpPr>
          <p:nvPr userDrawn="1"/>
        </p:nvSpPr>
        <p:spPr bwMode="ltGray">
          <a:xfrm>
            <a:off x="251373" y="6586246"/>
            <a:ext cx="2568027"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
        <p:nvSpPr>
          <p:cNvPr id="14"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17" name="Rectangle 7"/>
          <p:cNvSpPr>
            <a:spLocks noChangeArrowheads="1"/>
          </p:cNvSpPr>
          <p:nvPr userDrawn="1"/>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pic>
        <p:nvPicPr>
          <p:cNvPr id="21" name="Picture 20" descr="verticalbar.png"/>
          <p:cNvPicPr>
            <a:picLocks noChangeAspect="1"/>
          </p:cNvPicPr>
          <p:nvPr userDrawn="1"/>
        </p:nvPicPr>
        <p:blipFill>
          <a:blip r:embed="rId2" cstate="print"/>
          <a:stretch>
            <a:fillRect/>
          </a:stretch>
        </p:blipFill>
        <p:spPr>
          <a:xfrm>
            <a:off x="4948236" y="1335313"/>
            <a:ext cx="83809" cy="4961463"/>
          </a:xfrm>
          <a:prstGeom prst="rect">
            <a:avLst/>
          </a:prstGeom>
        </p:spPr>
      </p:pic>
    </p:spTree>
    <p:extLst>
      <p:ext uri="{BB962C8B-B14F-4D97-AF65-F5344CB8AC3E}">
        <p14:creationId xmlns:p14="http://schemas.microsoft.com/office/powerpoint/2010/main" val="1014268498"/>
      </p:ext>
    </p:extLst>
  </p:cSld>
  <p:clrMapOvr>
    <a:masterClrMapping/>
  </p:clrMapOvr>
  <p:transition>
    <p:wipe dir="r"/>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8861" cy="83820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616556107"/>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2" name="Title 1"/>
          <p:cNvSpPr>
            <a:spLocks noGrp="1"/>
          </p:cNvSpPr>
          <p:nvPr>
            <p:ph type="title"/>
          </p:nvPr>
        </p:nvSpPr>
        <p:spPr>
          <a:xfrm>
            <a:off x="229702" y="218855"/>
            <a:ext cx="8588861" cy="838200"/>
          </a:xfrm>
        </p:spPr>
        <p:txBody>
          <a:bodyPr anchor="t"/>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39713" y="1339745"/>
            <a:ext cx="4122425" cy="4965700"/>
          </a:xfrm>
        </p:spPr>
        <p:txBody>
          <a:bodyPr>
            <a:normAutofit/>
          </a:bodyPr>
          <a:lstStyle>
            <a:lvl1pPr>
              <a:lnSpc>
                <a:spcPct val="95000"/>
              </a:lnSpc>
              <a:spcBef>
                <a:spcPts val="1480"/>
              </a:spcBef>
              <a:defRPr sz="1800">
                <a:solidFill>
                  <a:srgbClr val="435153"/>
                </a:solidFill>
                <a:latin typeface="+mj-lt"/>
              </a:defRPr>
            </a:lvl1pPr>
            <a:lvl2pPr>
              <a:lnSpc>
                <a:spcPct val="95000"/>
              </a:lnSpc>
              <a:spcBef>
                <a:spcPts val="600"/>
              </a:spcBef>
              <a:defRPr sz="1400">
                <a:solidFill>
                  <a:srgbClr val="435153"/>
                </a:solidFill>
                <a:latin typeface="+mj-lt"/>
              </a:defRPr>
            </a:lvl2pPr>
            <a:lvl3pPr>
              <a:defRPr sz="1200">
                <a:solidFill>
                  <a:srgbClr val="435153"/>
                </a:solidFill>
                <a:latin typeface="+mj-lt"/>
              </a:defRPr>
            </a:lvl3pPr>
            <a:lvl4pPr>
              <a:defRPr sz="1100">
                <a:solidFill>
                  <a:srgbClr val="435153"/>
                </a:solidFill>
                <a:latin typeface="+mj-lt"/>
              </a:defRPr>
            </a:lvl4pPr>
            <a:lvl5pPr>
              <a:defRPr sz="1100">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06781" y="1339745"/>
            <a:ext cx="4122425" cy="4965700"/>
          </a:xfrm>
        </p:spPr>
        <p:txBody>
          <a:bodyPr>
            <a:normAutofit/>
          </a:bodyPr>
          <a:lstStyle>
            <a:lvl1pPr>
              <a:lnSpc>
                <a:spcPct val="95000"/>
              </a:lnSpc>
              <a:spcBef>
                <a:spcPts val="1480"/>
              </a:spcBef>
              <a:defRPr sz="1800">
                <a:solidFill>
                  <a:srgbClr val="435153"/>
                </a:solidFill>
                <a:latin typeface="+mj-lt"/>
              </a:defRPr>
            </a:lvl1pPr>
            <a:lvl2pPr>
              <a:lnSpc>
                <a:spcPct val="95000"/>
              </a:lnSpc>
              <a:spcBef>
                <a:spcPts val="600"/>
              </a:spcBef>
              <a:defRPr sz="1400">
                <a:solidFill>
                  <a:srgbClr val="435153"/>
                </a:solidFill>
                <a:latin typeface="+mj-lt"/>
              </a:defRPr>
            </a:lvl2pPr>
            <a:lvl3pPr>
              <a:defRPr sz="1200">
                <a:solidFill>
                  <a:srgbClr val="435153"/>
                </a:solidFill>
                <a:latin typeface="+mj-lt"/>
              </a:defRPr>
            </a:lvl3pPr>
            <a:lvl4pPr>
              <a:defRPr sz="1100">
                <a:solidFill>
                  <a:srgbClr val="435153"/>
                </a:solidFill>
                <a:latin typeface="+mj-lt"/>
              </a:defRPr>
            </a:lvl4pPr>
            <a:lvl5pPr>
              <a:defRPr sz="1100">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lang="en-US" sz="3600" b="0" kern="1200" spc="-100" baseline="0" dirty="0" smtClean="0">
                <a:gradFill>
                  <a:gsLst>
                    <a:gs pos="0">
                      <a:schemeClr val="tx1"/>
                    </a:gs>
                    <a:gs pos="100000">
                      <a:srgbClr val="01BBBB"/>
                    </a:gs>
                  </a:gsLst>
                  <a:lin ang="2400000" scaled="0"/>
                </a:gradFill>
                <a:latin typeface="+mj-lt"/>
                <a:ea typeface="+mj-ea"/>
                <a:cs typeface="+mj-cs"/>
              </a:defRPr>
            </a:lvl1pPr>
          </a:lstStyle>
          <a:p>
            <a:r>
              <a:rPr lang="en-US" dirty="0" smtClean="0"/>
              <a:t>Two Column</a:t>
            </a:r>
            <a:br>
              <a:rPr lang="en-US" dirty="0" smtClean="0"/>
            </a:br>
            <a:r>
              <a:rPr lang="en-US" dirty="0" smtClean="0"/>
              <a:t>Title Left</a:t>
            </a:r>
            <a:endParaRPr lang="en-US" dirty="0"/>
          </a:p>
        </p:txBody>
      </p:sp>
      <p:sp>
        <p:nvSpPr>
          <p:cNvPr id="7" name="Text Placeholder 6"/>
          <p:cNvSpPr>
            <a:spLocks noGrp="1"/>
          </p:cNvSpPr>
          <p:nvPr>
            <p:ph type="body" sz="quarter" idx="10" hasCustomPrompt="1"/>
          </p:nvPr>
        </p:nvSpPr>
        <p:spPr>
          <a:xfrm>
            <a:off x="4818888" y="310896"/>
            <a:ext cx="3895344" cy="841248"/>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lang="en-US" sz="3600" b="0" kern="1200" spc="-100" baseline="0" dirty="0">
                <a:gradFill>
                  <a:gsLst>
                    <a:gs pos="0">
                      <a:schemeClr val="tx1"/>
                    </a:gs>
                    <a:gs pos="100000">
                      <a:srgbClr val="01BBBB"/>
                    </a:gs>
                  </a:gsLst>
                  <a:lin ang="2400000" scaled="0"/>
                </a:gra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Two Column</a:t>
            </a:r>
            <a:br>
              <a:rPr lang="en-US" dirty="0" smtClean="0"/>
            </a:br>
            <a:r>
              <a:rPr lang="en-US" dirty="0" smtClean="0"/>
              <a:t>Title Right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635000" indent="-228600">
              <a:buClr>
                <a:schemeClr val="accent5"/>
              </a:buClr>
              <a:buFont typeface="Arial" pitchFamily="34" charset="0"/>
              <a:buChar char="•"/>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accent1"/>
                </a:solidFill>
                <a:latin typeface="+mj-lt"/>
              </a:defRPr>
            </a:lvl1pPr>
            <a:lvl2pPr marL="635000" indent="-228600">
              <a:buClr>
                <a:schemeClr val="accent1">
                  <a:lumMod val="40000"/>
                  <a:lumOff val="60000"/>
                </a:schemeClr>
              </a:buClr>
              <a:buFont typeface="Arial" pitchFamily="34" charset="0"/>
              <a:buChar char="•"/>
              <a:defRPr>
                <a:solidFill>
                  <a:schemeClr val="accent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22"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23"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pic>
        <p:nvPicPr>
          <p:cNvPr id="15" name="Picture 14" descr="verticalbar.png"/>
          <p:cNvPicPr>
            <a:picLocks noChangeAspect="1"/>
          </p:cNvPicPr>
          <p:nvPr userDrawn="1"/>
        </p:nvPicPr>
        <p:blipFill>
          <a:blip r:embed="rId2" cstate="print"/>
          <a:stretch>
            <a:fillRect/>
          </a:stretch>
        </p:blipFill>
        <p:spPr>
          <a:xfrm>
            <a:off x="4447858" y="777667"/>
            <a:ext cx="89319" cy="5287676"/>
          </a:xfrm>
          <a:prstGeom prst="rect">
            <a:avLst/>
          </a:prstGeom>
          <a:noFill/>
          <a:ln>
            <a:noFill/>
          </a:ln>
        </p:spPr>
      </p:pic>
      <p:sp>
        <p:nvSpPr>
          <p:cNvPr id="10" name="Rectangle 4"/>
          <p:cNvSpPr>
            <a:spLocks noChangeArrowheads="1"/>
          </p:cNvSpPr>
          <p:nvPr userDrawn="1"/>
        </p:nvSpPr>
        <p:spPr bwMode="ltGray">
          <a:xfrm>
            <a:off x="251373" y="6586246"/>
            <a:ext cx="2568027"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Tree>
    <p:extLst>
      <p:ext uri="{BB962C8B-B14F-4D97-AF65-F5344CB8AC3E}">
        <p14:creationId xmlns:p14="http://schemas.microsoft.com/office/powerpoint/2010/main" val="4246739416"/>
      </p:ext>
    </p:extLst>
  </p:cSld>
  <p:clrMapOvr>
    <a:masterClrMapping/>
  </p:clrMapOvr>
  <p:transition>
    <p:wipe dir="r"/>
  </p:transition>
  <p:timing>
    <p:tnLst>
      <p:par>
        <p:cTn id="1" dur="indefinite" restart="never" nodeType="tmRoot"/>
      </p:par>
    </p:tnLst>
  </p:timing>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ullet_3-Column Layout No Bottom Bar">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5076" y="98375"/>
            <a:ext cx="2633472" cy="1152144"/>
          </a:xfrm>
        </p:spPr>
        <p:txBody>
          <a:bodyPr anchor="b">
            <a:noAutofit/>
          </a:bodyPr>
          <a:lstStyle>
            <a:lvl1pPr>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3" name="Rectangle 2"/>
          <p:cNvSpPr/>
          <p:nvPr/>
        </p:nvSpPr>
        <p:spPr>
          <a:xfrm flipV="1">
            <a:off x="217357" y="6355828"/>
            <a:ext cx="8694295" cy="210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9" name="Text Placeholder 10"/>
          <p:cNvSpPr>
            <a:spLocks noGrp="1"/>
          </p:cNvSpPr>
          <p:nvPr>
            <p:ph type="body" sz="quarter" idx="12"/>
          </p:nvPr>
        </p:nvSpPr>
        <p:spPr>
          <a:xfrm>
            <a:off x="215900" y="98375"/>
            <a:ext cx="2670175" cy="1150939"/>
          </a:xfrm>
        </p:spPr>
        <p:txBody>
          <a:bodyPr anchor="b">
            <a:noAutofit/>
          </a:bodyPr>
          <a:lstStyle>
            <a:lvl1pPr>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10" name="Text Placeholder 10"/>
          <p:cNvSpPr>
            <a:spLocks noGrp="1"/>
          </p:cNvSpPr>
          <p:nvPr>
            <p:ph type="body" sz="quarter" idx="13"/>
          </p:nvPr>
        </p:nvSpPr>
        <p:spPr>
          <a:xfrm>
            <a:off x="3295651" y="98375"/>
            <a:ext cx="2596896" cy="1152144"/>
          </a:xfrm>
        </p:spPr>
        <p:txBody>
          <a:bodyPr anchor="b">
            <a:noAutofit/>
          </a:bodyPr>
          <a:lstStyle>
            <a:lvl1pPr>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13" name="Text Placeholder 12"/>
          <p:cNvSpPr>
            <a:spLocks noGrp="1"/>
          </p:cNvSpPr>
          <p:nvPr>
            <p:ph type="body" sz="quarter" idx="14"/>
          </p:nvPr>
        </p:nvSpPr>
        <p:spPr>
          <a:xfrm>
            <a:off x="244475" y="1600200"/>
            <a:ext cx="2622550" cy="4391025"/>
          </a:xfrm>
        </p:spPr>
        <p:txBody>
          <a:bodyPr/>
          <a:lstStyle>
            <a:lvl1pPr>
              <a:defRPr>
                <a:solidFill>
                  <a:schemeClr val="tx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600200"/>
            <a:ext cx="2593975" cy="4362450"/>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300788" y="1600200"/>
            <a:ext cx="2633662" cy="4333875"/>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verticalbar.png"/>
          <p:cNvPicPr>
            <a:picLocks noChangeAspect="1"/>
          </p:cNvPicPr>
          <p:nvPr userDrawn="1"/>
        </p:nvPicPr>
        <p:blipFill>
          <a:blip r:embed="rId2" cstate="print"/>
          <a:stretch>
            <a:fillRect/>
          </a:stretch>
        </p:blipFill>
        <p:spPr>
          <a:xfrm>
            <a:off x="3038158" y="777667"/>
            <a:ext cx="89319" cy="5287676"/>
          </a:xfrm>
          <a:prstGeom prst="rect">
            <a:avLst/>
          </a:prstGeom>
          <a:noFill/>
          <a:ln>
            <a:noFill/>
          </a:ln>
        </p:spPr>
      </p:pic>
      <p:pic>
        <p:nvPicPr>
          <p:cNvPr id="18" name="Picture 17" descr="verticalbar.png"/>
          <p:cNvPicPr>
            <a:picLocks noChangeAspect="1"/>
          </p:cNvPicPr>
          <p:nvPr userDrawn="1"/>
        </p:nvPicPr>
        <p:blipFill>
          <a:blip r:embed="rId2" cstate="print"/>
          <a:stretch>
            <a:fillRect/>
          </a:stretch>
        </p:blipFill>
        <p:spPr>
          <a:xfrm>
            <a:off x="6029008" y="777667"/>
            <a:ext cx="89319" cy="5287676"/>
          </a:xfrm>
          <a:prstGeom prst="rect">
            <a:avLst/>
          </a:prstGeom>
          <a:noFill/>
          <a:ln>
            <a:noFill/>
          </a:ln>
        </p:spPr>
      </p:pic>
    </p:spTree>
    <p:extLst>
      <p:ext uri="{BB962C8B-B14F-4D97-AF65-F5344CB8AC3E}">
        <p14:creationId xmlns:p14="http://schemas.microsoft.com/office/powerpoint/2010/main" val="1317631923"/>
      </p:ext>
    </p:extLst>
  </p:cSld>
  <p:clrMapOvr>
    <a:masterClrMapping/>
  </p:clrMapOvr>
  <p:transition>
    <p:wipe dir="r"/>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5" name="Rectangle 4"/>
          <p:cNvSpPr/>
          <p:nvPr userDrawn="1"/>
        </p:nvSpPr>
        <p:spPr>
          <a:xfrm>
            <a:off x="0" y="6339113"/>
            <a:ext cx="9144000" cy="271894"/>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chemeClr val="bg1">
                    <a:lumMod val="50000"/>
                  </a:schemeClr>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extLst>
      <p:ext uri="{BB962C8B-B14F-4D97-AF65-F5344CB8AC3E}">
        <p14:creationId xmlns:p14="http://schemas.microsoft.com/office/powerpoint/2010/main" val="2968446857"/>
      </p:ext>
    </p:extLst>
  </p:cSld>
  <p:clrMapOvr>
    <a:masterClrMapping/>
  </p:clrMapOvr>
  <p:transition>
    <p:wipe dir="r"/>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extLst>
      <p:ext uri="{BB962C8B-B14F-4D97-AF65-F5344CB8AC3E}">
        <p14:creationId xmlns:p14="http://schemas.microsoft.com/office/powerpoint/2010/main" val="4054266117"/>
      </p:ext>
    </p:extLst>
  </p:cSld>
  <p:clrMapOvr>
    <a:masterClrMapping/>
  </p:clrMapOvr>
  <p:transition>
    <p:wipe dir="r"/>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Tree>
    <p:extLst>
      <p:ext uri="{BB962C8B-B14F-4D97-AF65-F5344CB8AC3E}">
        <p14:creationId xmlns:p14="http://schemas.microsoft.com/office/powerpoint/2010/main" val="3591657104"/>
      </p:ext>
    </p:extLst>
  </p:cSld>
  <p:clrMapOvr>
    <a:masterClrMapping/>
  </p:clrMapOvr>
  <p:transition>
    <p:wipe dir="r"/>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accent2"/>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 name="Title 1"/>
          <p:cNvSpPr>
            <a:spLocks noGrp="1"/>
          </p:cNvSpPr>
          <p:nvPr>
            <p:ph type="ctrTitle" hasCustomPrompt="1"/>
          </p:nvPr>
        </p:nvSpPr>
        <p:spPr>
          <a:xfrm>
            <a:off x="219456" y="649224"/>
            <a:ext cx="8112125" cy="4480560"/>
          </a:xfrm>
        </p:spPr>
        <p:txBody>
          <a:bodyPr/>
          <a:lstStyle>
            <a:lvl1pPr marL="233363" indent="-233363" algn="l" defTabSz="914400" rtl="0" eaLnBrk="1" latinLnBrk="0" hangingPunct="1">
              <a:lnSpc>
                <a:spcPct val="80000"/>
              </a:lnSpc>
              <a:spcBef>
                <a:spcPct val="0"/>
              </a:spcBef>
              <a:buClr>
                <a:schemeClr val="tx1"/>
              </a:buClr>
              <a:buFont typeface="Arial" pitchFamily="34" charset="0"/>
              <a:buChar char="“"/>
              <a:defRPr lang="en-US" sz="6000" b="0" kern="1200" spc="-2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Presentation Title Goes Here</a:t>
            </a:r>
            <a:endParaRPr lang="en-US" dirty="0"/>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Tree>
    <p:extLst>
      <p:ext uri="{BB962C8B-B14F-4D97-AF65-F5344CB8AC3E}">
        <p14:creationId xmlns:p14="http://schemas.microsoft.com/office/powerpoint/2010/main" val="13821443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8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800"/>
                                        <p:tgtEl>
                                          <p:spTgt spid="2"/>
                                        </p:tgtEl>
                                      </p:cBhvr>
                                    </p:animEffect>
                                  </p:childTnLst>
                                </p:cTn>
                              </p:par>
                              <p:par>
                                <p:cTn id="8" presetID="22" presetClass="entr" presetSubtype="4" fill="hold" grpId="0" nodeType="withEffect">
                                  <p:stCondLst>
                                    <p:cond delay="3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4" fill="hold" nodeType="withEffect">
                  <p:stCondLst>
                    <p:cond delay="300"/>
                  </p:stCondLst>
                  <p:childTnLst>
                    <p:set>
                      <p:cBhvr>
                        <p:cTn dur="1" fill="hold">
                          <p:stCondLst>
                            <p:cond delay="0"/>
                          </p:stCondLst>
                        </p:cTn>
                        <p:tgtEl>
                          <p:spTgt spid="3"/>
                        </p:tgtEl>
                        <p:attrNameLst>
                          <p:attrName>style.visibility</p:attrName>
                        </p:attrNameLst>
                      </p:cBhvr>
                      <p:to>
                        <p:strVal val="visible"/>
                      </p:to>
                    </p:set>
                    <p:animEffect transition="in" filter="wipe(down)">
                      <p:cBhvr>
                        <p:cTn dur="400"/>
                        <p:tgtEl>
                          <p:spTgt spid="3"/>
                        </p:tgtEl>
                      </p:cBhvr>
                    </p:animEffect>
                  </p:childTnLst>
                </p:cTn>
              </p:par>
            </p:tnLst>
          </p:tmpl>
        </p:tmplLst>
      </p:bldP>
      <p:bldP spid="2" grpId="0"/>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3" name="Rectangle 2"/>
          <p:cNvSpPr/>
          <p:nvPr/>
        </p:nvSpPr>
        <p:spPr>
          <a:xfrm flipV="1">
            <a:off x="217357" y="6355828"/>
            <a:ext cx="8694295" cy="210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5400" b="0" kern="1200" spc="-200"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310896"/>
            <a:ext cx="3895344" cy="6208776"/>
          </a:xfrm>
        </p:spPr>
        <p:txBody>
          <a:bodyPr anchor="ctr" anchorCtr="0">
            <a:normAutofit/>
          </a:bodyPr>
          <a:lstStyle>
            <a:lvl1pPr>
              <a:defRPr sz="2000" baseline="0">
                <a:solidFill>
                  <a:schemeClr val="tx1"/>
                </a:solidFill>
                <a:latin typeface="+mj-lt"/>
              </a:defRPr>
            </a:lvl1pPr>
            <a:lvl2pPr>
              <a:defRPr sz="2000"/>
            </a:lvl2pPr>
            <a:lvl3pPr>
              <a:defRPr sz="2000"/>
            </a:lvl3pPr>
            <a:lvl4pPr>
              <a:defRPr sz="2000"/>
            </a:lvl4pPr>
            <a:lvl5pPr>
              <a:defRPr sz="2000"/>
            </a:lvl5pPr>
          </a:lstStyle>
          <a:p>
            <a:pPr lvl="0"/>
            <a:r>
              <a:rPr lang="en-US" dirty="0" smtClean="0"/>
              <a:t>Tell your story here</a:t>
            </a:r>
            <a:endParaRPr lang="en-US" dirty="0"/>
          </a:p>
        </p:txBody>
      </p:sp>
      <p:pic>
        <p:nvPicPr>
          <p:cNvPr id="12" name="Picture 11" descr="verticalbar.png"/>
          <p:cNvPicPr>
            <a:picLocks noChangeAspect="1"/>
          </p:cNvPicPr>
          <p:nvPr userDrawn="1"/>
        </p:nvPicPr>
        <p:blipFill>
          <a:blip r:embed="rId2" cstate="print"/>
          <a:stretch>
            <a:fillRect/>
          </a:stretch>
        </p:blipFill>
        <p:spPr>
          <a:xfrm>
            <a:off x="4441927" y="777667"/>
            <a:ext cx="89319" cy="5287676"/>
          </a:xfrm>
          <a:prstGeom prst="rect">
            <a:avLst/>
          </a:prstGeom>
          <a:noFill/>
          <a:ln>
            <a:noFill/>
          </a:ln>
        </p:spPr>
      </p:pic>
    </p:spTree>
    <p:extLst>
      <p:ext uri="{BB962C8B-B14F-4D97-AF65-F5344CB8AC3E}">
        <p14:creationId xmlns:p14="http://schemas.microsoft.com/office/powerpoint/2010/main" val="37752836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par>
                                <p:cTn id="11" presetID="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000" fill="hold"/>
                                        <p:tgtEl>
                                          <p:spTgt spid="12"/>
                                        </p:tgtEl>
                                        <p:attrNameLst>
                                          <p:attrName>ppt_x</p:attrName>
                                        </p:attrNameLst>
                                      </p:cBhvr>
                                      <p:tavLst>
                                        <p:tav tm="0">
                                          <p:val>
                                            <p:strVal val="0-#ppt_w/2"/>
                                          </p:val>
                                        </p:tav>
                                        <p:tav tm="100000">
                                          <p:val>
                                            <p:strVal val="#ppt_x"/>
                                          </p:val>
                                        </p:tav>
                                      </p:tavLst>
                                    </p:anim>
                                    <p:anim calcmode="lin" valueType="num">
                                      <p:cBhvr additive="base">
                                        <p:cTn id="14"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grpSp>
        <p:nvGrpSpPr>
          <p:cNvPr id="4" name="Group 38"/>
          <p:cNvGrpSpPr/>
          <p:nvPr userDrawn="1"/>
        </p:nvGrpSpPr>
        <p:grpSpPr>
          <a:xfrm>
            <a:off x="341313" y="311150"/>
            <a:ext cx="908367" cy="480227"/>
            <a:chOff x="609600" y="528537"/>
            <a:chExt cx="1444734" cy="763789"/>
          </a:xfrm>
          <a:gradFill flip="none" rotWithShape="1">
            <a:gsLst>
              <a:gs pos="11000">
                <a:schemeClr val="accent2"/>
              </a:gs>
              <a:gs pos="100000">
                <a:schemeClr val="accent5"/>
              </a:gs>
            </a:gsLst>
            <a:lin ang="2700000" scaled="1"/>
            <a:tileRect/>
          </a:gradFill>
        </p:grpSpPr>
        <p:sp>
          <p:nvSpPr>
            <p:cNvPr id="10" name="Rectangle 9"/>
            <p:cNvSpPr>
              <a:spLocks noChangeArrowheads="1"/>
            </p:cNvSpPr>
            <p:nvPr/>
          </p:nvSpPr>
          <p:spPr bwMode="black">
            <a:xfrm>
              <a:off x="1016578" y="1035681"/>
              <a:ext cx="65914" cy="249730"/>
            </a:xfrm>
            <a:prstGeom prst="rect">
              <a:avLst/>
            </a:prstGeom>
            <a:grpFill/>
            <a:ln w="9525">
              <a:noFill/>
              <a:miter lim="800000"/>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1" name="Freeform 1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2" name="Freeform 1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3" name="Freeform 1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4" name="Freeform 13"/>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5" name="Freeform 14"/>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6" name="Freeform 15"/>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7" name="Freeform 16"/>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8" name="Freeform 17"/>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19" name="Freeform 18"/>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0" name="Freeform 19"/>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1" name="Freeform 20"/>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2" name="Freeform 21"/>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3" name="Freeform 22"/>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gr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200"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defRPr>
                <a:latin typeface="+mj-lt"/>
              </a:defRPr>
            </a:lvl1pPr>
          </a:lstStyle>
          <a:p>
            <a:r>
              <a:rPr lang="en-US" dirty="0" smtClean="0"/>
              <a:t>Insert photo here</a:t>
            </a:r>
            <a:endParaRPr lang="en-US" dirty="0"/>
          </a:p>
        </p:txBody>
      </p:sp>
    </p:spTree>
    <p:extLst>
      <p:ext uri="{BB962C8B-B14F-4D97-AF65-F5344CB8AC3E}">
        <p14:creationId xmlns:p14="http://schemas.microsoft.com/office/powerpoint/2010/main" val="789747969"/>
      </p:ext>
    </p:extLst>
  </p:cSld>
  <p:clrMapOvr>
    <a:masterClrMapping/>
  </p:clrMapOvr>
  <p:transition>
    <p:wipe dir="r"/>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sp>
        <p:nvSpPr>
          <p:cNvPr id="30" name="Rectangle 29"/>
          <p:cNvSpPr/>
          <p:nvPr/>
        </p:nvSpPr>
        <p:spPr>
          <a:xfrm>
            <a:off x="-12700" y="6141720"/>
            <a:ext cx="9156700" cy="71627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pic>
        <p:nvPicPr>
          <p:cNvPr id="17"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9" name="Rounded Rectangle 8"/>
          <p:cNvSpPr/>
          <p:nvPr userDrawn="1"/>
        </p:nvSpPr>
        <p:spPr>
          <a:xfrm>
            <a:off x="1823499" y="-3578087"/>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10" name="Rounded Rectangle 9"/>
          <p:cNvSpPr/>
          <p:nvPr userDrawn="1"/>
        </p:nvSpPr>
        <p:spPr>
          <a:xfrm>
            <a:off x="0" y="-645215"/>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11" name="Rounded Rectangle 10"/>
          <p:cNvSpPr/>
          <p:nvPr userDrawn="1"/>
        </p:nvSpPr>
        <p:spPr>
          <a:xfrm rot="10800000">
            <a:off x="1013791" y="-64521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12" name="Rounded Rectangle 11"/>
          <p:cNvSpPr/>
          <p:nvPr/>
        </p:nvSpPr>
        <p:spPr>
          <a:xfrm>
            <a:off x="6375620" y="1711187"/>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13" name="Rounded Rectangle 12"/>
          <p:cNvSpPr/>
          <p:nvPr/>
        </p:nvSpPr>
        <p:spPr>
          <a:xfrm>
            <a:off x="8105451" y="834887"/>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14" name="Rounded Rectangle 13"/>
          <p:cNvSpPr/>
          <p:nvPr/>
        </p:nvSpPr>
        <p:spPr>
          <a:xfrm rot="10800000">
            <a:off x="3036073" y="-3377648"/>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 name="Title 1"/>
          <p:cNvSpPr>
            <a:spLocks noGrp="1"/>
          </p:cNvSpPr>
          <p:nvPr>
            <p:ph type="title"/>
          </p:nvPr>
        </p:nvSpPr>
        <p:spPr>
          <a:xfrm>
            <a:off x="237744" y="484632"/>
            <a:ext cx="8755128" cy="4372131"/>
          </a:xfrm>
        </p:spPr>
        <p:txBody>
          <a:bodyPr anchor="b" anchorCtr="0"/>
          <a:lstStyle>
            <a:lvl1pPr marL="174625" indent="-174625">
              <a:buFont typeface="Arial" pitchFamily="34" charset="0"/>
              <a:buChar char="“"/>
              <a:defRPr sz="5400" spc="-200" baseline="0">
                <a:solidFill>
                  <a:schemeClr val="bg1"/>
                </a:solidFill>
                <a:latin typeface="+mj-lt"/>
              </a:defRPr>
            </a:lvl1pPr>
          </a:lstStyle>
          <a:p>
            <a:r>
              <a:rPr lang="en-US" smtClean="0"/>
              <a:t>Click to edit Master title style</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FFFFFF"/>
                </a:solidFill>
                <a:latin typeface="Arial"/>
              </a:rPr>
              <a:t>Cisco Confidential</a:t>
            </a:r>
          </a:p>
        </p:txBody>
      </p:sp>
      <p:sp>
        <p:nvSpPr>
          <p:cNvPr id="29" name="Rectangle 7"/>
          <p:cNvSpPr>
            <a:spLocks noChangeArrowheads="1"/>
          </p:cNvSpPr>
          <p:nvPr/>
        </p:nvSpPr>
        <p:spPr bwMode="ltGray">
          <a:xfrm>
            <a:off x="8649163" y="6580409"/>
            <a:ext cx="260791" cy="175257"/>
          </a:xfrm>
          <a:prstGeom prst="rect">
            <a:avLst/>
          </a:prstGeom>
          <a:noFill/>
          <a:ln w="9525" algn="ctr">
            <a:noFill/>
            <a:miter lim="800000"/>
            <a:headEnd/>
            <a:tailEnd/>
          </a:ln>
          <a:effectLst/>
        </p:spPr>
        <p:txBody>
          <a:bodyPr wrap="squar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FFFFFF"/>
                </a:solidFill>
                <a:latin typeface="Arial"/>
              </a:rPr>
              <a:pPr algn="r" defTabSz="814388" eaLnBrk="1" fontAlgn="auto" hangingPunct="1">
                <a:lnSpc>
                  <a:spcPct val="100000"/>
                </a:lnSpc>
                <a:spcBef>
                  <a:spcPts val="0"/>
                </a:spcBef>
                <a:spcAft>
                  <a:spcPts val="0"/>
                </a:spcAft>
              </a:pPr>
              <a:t>‹#›</a:t>
            </a:fld>
            <a:endParaRPr lang="en-US" sz="600" dirty="0">
              <a:solidFill>
                <a:srgbClr val="FFFFFF"/>
              </a:solidFill>
              <a:latin typeface="Arial"/>
            </a:endParaRPr>
          </a:p>
        </p:txBody>
      </p:sp>
      <p:sp>
        <p:nvSpPr>
          <p:cNvPr id="19"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FFFFFF"/>
                </a:solidFill>
                <a:latin typeface="Arial"/>
              </a:rPr>
              <a:t>Cisco Confidential</a:t>
            </a:r>
          </a:p>
        </p:txBody>
      </p:sp>
      <p:sp>
        <p:nvSpPr>
          <p:cNvPr id="20" name="Rectangle 7"/>
          <p:cNvSpPr>
            <a:spLocks noChangeArrowheads="1"/>
          </p:cNvSpPr>
          <p:nvPr userDrawn="1"/>
        </p:nvSpPr>
        <p:spPr bwMode="ltGray">
          <a:xfrm>
            <a:off x="8649163" y="6580409"/>
            <a:ext cx="260791" cy="175257"/>
          </a:xfrm>
          <a:prstGeom prst="rect">
            <a:avLst/>
          </a:prstGeom>
          <a:noFill/>
          <a:ln w="9525" algn="ctr">
            <a:noFill/>
            <a:miter lim="800000"/>
            <a:headEnd/>
            <a:tailEnd/>
          </a:ln>
          <a:effectLst/>
        </p:spPr>
        <p:txBody>
          <a:bodyPr wrap="squar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FFFFFF"/>
                </a:solidFill>
                <a:latin typeface="Arial"/>
              </a:rPr>
              <a:pPr algn="r" defTabSz="814388" eaLnBrk="1" fontAlgn="auto" hangingPunct="1">
                <a:lnSpc>
                  <a:spcPct val="100000"/>
                </a:lnSpc>
                <a:spcBef>
                  <a:spcPts val="0"/>
                </a:spcBef>
                <a:spcAft>
                  <a:spcPts val="0"/>
                </a:spcAft>
              </a:pPr>
              <a:t>‹#›</a:t>
            </a:fld>
            <a:endParaRPr lang="en-US" sz="600" dirty="0">
              <a:solidFill>
                <a:srgbClr val="FFFFFF"/>
              </a:solidFill>
              <a:latin typeface="Arial"/>
            </a:endParaRPr>
          </a:p>
        </p:txBody>
      </p:sp>
      <p:sp>
        <p:nvSpPr>
          <p:cNvPr id="7" name="Text Placeholder 4"/>
          <p:cNvSpPr>
            <a:spLocks noGrp="1"/>
          </p:cNvSpPr>
          <p:nvPr>
            <p:ph type="body" sz="quarter" idx="11" hasCustomPrompt="1"/>
          </p:nvPr>
        </p:nvSpPr>
        <p:spPr>
          <a:xfrm>
            <a:off x="42976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pPr>
            <a:r>
              <a:rPr lang="en-US" sz="600" dirty="0">
                <a:solidFill>
                  <a:srgbClr val="FFFFFF"/>
                </a:solidFill>
                <a:latin typeface="Arial"/>
              </a:rPr>
              <a:t>© </a:t>
            </a:r>
            <a:r>
              <a:rPr lang="en-US" sz="600" dirty="0" smtClean="0">
                <a:solidFill>
                  <a:srgbClr val="FFFFFF"/>
                </a:solidFill>
                <a:latin typeface="Arial"/>
              </a:rPr>
              <a:t>2013 </a:t>
            </a:r>
            <a:r>
              <a:rPr lang="en-US" sz="600" dirty="0">
                <a:solidFill>
                  <a:srgbClr val="FFFFFF"/>
                </a:solidFill>
                <a:latin typeface="Arial"/>
              </a:rPr>
              <a:t>Cisco and/or its affiliates. All rights reserved.</a:t>
            </a:r>
          </a:p>
        </p:txBody>
      </p:sp>
    </p:spTree>
    <p:extLst>
      <p:ext uri="{BB962C8B-B14F-4D97-AF65-F5344CB8AC3E}">
        <p14:creationId xmlns:p14="http://schemas.microsoft.com/office/powerpoint/2010/main" val="171969741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000" fill="hold"/>
                                        <p:tgtEl>
                                          <p:spTgt spid="10"/>
                                        </p:tgtEl>
                                        <p:attrNameLst>
                                          <p:attrName>ppt_x</p:attrName>
                                        </p:attrNameLst>
                                      </p:cBhvr>
                                      <p:tavLst>
                                        <p:tav tm="0">
                                          <p:val>
                                            <p:strVal val="#ppt_x"/>
                                          </p:val>
                                        </p:tav>
                                        <p:tav tm="100000">
                                          <p:val>
                                            <p:strVal val="#ppt_x"/>
                                          </p:val>
                                        </p:tav>
                                      </p:tavLst>
                                    </p:anim>
                                    <p:anim calcmode="lin" valueType="num">
                                      <p:cBhvr additive="base">
                                        <p:cTn id="8" dur="2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2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0" fill="hold"/>
                                        <p:tgtEl>
                                          <p:spTgt spid="9"/>
                                        </p:tgtEl>
                                        <p:attrNameLst>
                                          <p:attrName>ppt_x</p:attrName>
                                        </p:attrNameLst>
                                      </p:cBhvr>
                                      <p:tavLst>
                                        <p:tav tm="0">
                                          <p:val>
                                            <p:strVal val="#ppt_x"/>
                                          </p:val>
                                        </p:tav>
                                        <p:tav tm="100000">
                                          <p:val>
                                            <p:strVal val="#ppt_x"/>
                                          </p:val>
                                        </p:tav>
                                      </p:tavLst>
                                    </p:anim>
                                    <p:anim calcmode="lin" valueType="num">
                                      <p:cBhvr additive="base">
                                        <p:cTn id="12" dur="2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1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9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2000" fill="hold"/>
                                        <p:tgtEl>
                                          <p:spTgt spid="14"/>
                                        </p:tgtEl>
                                        <p:attrNameLst>
                                          <p:attrName>ppt_x</p:attrName>
                                        </p:attrNameLst>
                                      </p:cBhvr>
                                      <p:tavLst>
                                        <p:tav tm="0">
                                          <p:val>
                                            <p:strVal val="#ppt_x"/>
                                          </p:val>
                                        </p:tav>
                                        <p:tav tm="100000">
                                          <p:val>
                                            <p:strVal val="#ppt_x"/>
                                          </p:val>
                                        </p:tav>
                                      </p:tavLst>
                                    </p:anim>
                                    <p:anim calcmode="lin" valueType="num">
                                      <p:cBhvr additive="base">
                                        <p:cTn id="20" dur="2000" fill="hold"/>
                                        <p:tgtEl>
                                          <p:spTgt spid="14"/>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9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2000" fill="hold"/>
                                        <p:tgtEl>
                                          <p:spTgt spid="12"/>
                                        </p:tgtEl>
                                        <p:attrNameLst>
                                          <p:attrName>ppt_x</p:attrName>
                                        </p:attrNameLst>
                                      </p:cBhvr>
                                      <p:tavLst>
                                        <p:tav tm="0">
                                          <p:val>
                                            <p:strVal val="#ppt_x"/>
                                          </p:val>
                                        </p:tav>
                                        <p:tav tm="100000">
                                          <p:val>
                                            <p:strVal val="#ppt_x"/>
                                          </p:val>
                                        </p:tav>
                                      </p:tavLst>
                                    </p:anim>
                                    <p:anim calcmode="lin" valueType="num">
                                      <p:cBhvr additive="base">
                                        <p:cTn id="24" dur="20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5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1100" fill="hold"/>
                                        <p:tgtEl>
                                          <p:spTgt spid="13"/>
                                        </p:tgtEl>
                                        <p:attrNameLst>
                                          <p:attrName>ppt_x</p:attrName>
                                        </p:attrNameLst>
                                      </p:cBhvr>
                                      <p:tavLst>
                                        <p:tav tm="0">
                                          <p:val>
                                            <p:strVal val="#ppt_x"/>
                                          </p:val>
                                        </p:tav>
                                        <p:tav tm="100000">
                                          <p:val>
                                            <p:strVal val="#ppt_x"/>
                                          </p:val>
                                        </p:tav>
                                      </p:tavLst>
                                    </p:anim>
                                    <p:anim calcmode="lin" valueType="num">
                                      <p:cBhvr additive="base">
                                        <p:cTn id="28" dur="1100" fill="hold"/>
                                        <p:tgtEl>
                                          <p:spTgt spid="13"/>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150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1000"/>
                                        <p:tgtEl>
                                          <p:spTgt spid="7">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2" grpId="0"/>
      <p:bldP spid="7" grpId="0" build="p">
        <p:tmplLst>
          <p:tmpl lvl="1">
            <p:tnLst>
              <p:par>
                <p:cTn presetID="10" presetClass="entr" presetSubtype="0" fill="hold" nodeType="withEffect">
                  <p:stCondLst>
                    <p:cond delay="200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chemeClr val="bg2"/>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1948436026"/>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ullet with pull quote">
    <p:spTree>
      <p:nvGrpSpPr>
        <p:cNvPr id="1" name=""/>
        <p:cNvGrpSpPr/>
        <p:nvPr/>
      </p:nvGrpSpPr>
      <p:grpSpPr>
        <a:xfrm>
          <a:off x="0" y="0"/>
          <a:ext cx="0" cy="0"/>
          <a:chOff x="0" y="0"/>
          <a:chExt cx="0" cy="0"/>
        </a:xfrm>
      </p:grpSpPr>
      <p:sp>
        <p:nvSpPr>
          <p:cNvPr id="15" name="Rounded Rectangle 14"/>
          <p:cNvSpPr/>
          <p:nvPr/>
        </p:nvSpPr>
        <p:spPr>
          <a:xfrm>
            <a:off x="4984231" y="1411242"/>
            <a:ext cx="3759720" cy="4793993"/>
          </a:xfrm>
          <a:prstGeom prst="roundRect">
            <a:avLst>
              <a:gd name="adj" fmla="val 0"/>
            </a:avLst>
          </a:prstGeom>
          <a:gradFill flip="none" rotWithShape="1">
            <a:gsLst>
              <a:gs pos="0">
                <a:srgbClr val="E2F4FA"/>
              </a:gs>
              <a:gs pos="47000">
                <a:schemeClr val="bg1"/>
              </a:gs>
              <a:gs pos="100000">
                <a:srgbClr val="E2F4FA"/>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a:xfrm>
            <a:off x="229702" y="218855"/>
            <a:ext cx="8588861" cy="838200"/>
          </a:xfrm>
        </p:spPr>
        <p:txBody>
          <a:bodyPr anchor="t"/>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1" hasCustomPrompt="1"/>
          </p:nvPr>
        </p:nvSpPr>
        <p:spPr>
          <a:xfrm>
            <a:off x="5221224" y="1747683"/>
            <a:ext cx="3236976" cy="646331"/>
          </a:xfrm>
        </p:spPr>
        <p:txBody>
          <a:bodyPr>
            <a:spAutoFit/>
          </a:bodyPr>
          <a:lstStyle>
            <a:lvl1pPr marL="114300" indent="-114300" algn="l" defTabSz="914400" rtl="0" eaLnBrk="1" latinLnBrk="0" hangingPunct="1">
              <a:lnSpc>
                <a:spcPct val="90000"/>
              </a:lnSpc>
              <a:spcBef>
                <a:spcPts val="0"/>
              </a:spcBef>
              <a:buNone/>
              <a:defRPr lang="en-US" sz="2000" kern="1200" dirty="0" smtClean="0">
                <a:gradFill>
                  <a:gsLst>
                    <a:gs pos="0">
                      <a:schemeClr val="tx1"/>
                    </a:gs>
                    <a:gs pos="47000">
                      <a:schemeClr val="accent2"/>
                    </a:gs>
                    <a:gs pos="100000">
                      <a:schemeClr val="accent4"/>
                    </a:gs>
                  </a:gsLst>
                  <a:lin ang="3600000" scaled="0"/>
                </a:gradFill>
                <a:latin typeface="+mj-lt"/>
                <a:ea typeface="+mn-ea"/>
                <a:cs typeface="+mn-cs"/>
              </a:defRPr>
            </a:lvl1pPr>
            <a:lvl2pPr marL="114300" indent="-114300" algn="l" defTabSz="914400" rtl="0" eaLnBrk="1" latinLnBrk="0" hangingPunct="1">
              <a:defRPr lang="en-US" sz="2000" kern="1200" dirty="0" smtClean="0">
                <a:solidFill>
                  <a:schemeClr val="accent2"/>
                </a:solidFill>
                <a:latin typeface="Ciscolight" pitchFamily="2" charset="0"/>
                <a:ea typeface="+mn-ea"/>
                <a:cs typeface="+mn-cs"/>
              </a:defRPr>
            </a:lvl2pPr>
            <a:lvl3pPr marL="114300" indent="-114300" algn="l" defTabSz="914400" rtl="0" eaLnBrk="1" latinLnBrk="0" hangingPunct="1">
              <a:defRPr lang="en-US" sz="2000" kern="1200" dirty="0" smtClean="0">
                <a:solidFill>
                  <a:schemeClr val="accent2"/>
                </a:solidFill>
                <a:latin typeface="Ciscolight" pitchFamily="2" charset="0"/>
                <a:ea typeface="+mn-ea"/>
                <a:cs typeface="+mn-cs"/>
              </a:defRPr>
            </a:lvl3pPr>
            <a:lvl4pPr marL="114300" indent="-114300" algn="l" defTabSz="914400" rtl="0" eaLnBrk="1" latinLnBrk="0" hangingPunct="1">
              <a:defRPr lang="en-US" sz="2000" kern="1200" dirty="0" smtClean="0">
                <a:solidFill>
                  <a:schemeClr val="accent2"/>
                </a:solidFill>
                <a:latin typeface="Ciscolight" pitchFamily="2" charset="0"/>
                <a:ea typeface="+mn-ea"/>
                <a:cs typeface="+mn-cs"/>
              </a:defRPr>
            </a:lvl4pPr>
            <a:lvl5pPr marL="114300" indent="-114300" algn="l" defTabSz="914400" rtl="0" eaLnBrk="1" latinLnBrk="0" hangingPunct="1">
              <a:defRPr lang="en-US" sz="2000" kern="1200" dirty="0" smtClean="0">
                <a:solidFill>
                  <a:schemeClr val="accent2"/>
                </a:solidFill>
                <a:latin typeface="Ciscolight" pitchFamily="2" charset="0"/>
                <a:ea typeface="+mn-ea"/>
                <a:cs typeface="+mn-cs"/>
              </a:defRPr>
            </a:lvl5pPr>
          </a:lstStyle>
          <a:p>
            <a:pPr lvl="0"/>
            <a:r>
              <a:rPr lang="en-US" dirty="0" smtClean="0"/>
              <a:t>“This is the sample </a:t>
            </a:r>
            <a:br>
              <a:rPr lang="en-US" dirty="0" smtClean="0"/>
            </a:br>
            <a:r>
              <a:rPr lang="en-US" dirty="0" smtClean="0"/>
              <a:t>pull quote.”</a:t>
            </a:r>
          </a:p>
        </p:txBody>
      </p:sp>
      <p:sp>
        <p:nvSpPr>
          <p:cNvPr id="8" name="Text Placeholder 11"/>
          <p:cNvSpPr>
            <a:spLocks noGrp="1"/>
          </p:cNvSpPr>
          <p:nvPr>
            <p:ph type="body" sz="quarter" idx="13" hasCustomPrompt="1"/>
          </p:nvPr>
        </p:nvSpPr>
        <p:spPr>
          <a:xfrm>
            <a:off x="5310432" y="4735551"/>
            <a:ext cx="3236976" cy="338554"/>
          </a:xfrm>
          <a:noFill/>
        </p:spPr>
        <p:txBody>
          <a:bodyPr vert="horz" wrap="square" lIns="91440" tIns="45720" rIns="91440" bIns="45720" rtlCol="0">
            <a:spAutoFit/>
          </a:bodyPr>
          <a:lstStyle>
            <a:lvl1pPr marL="114300" marR="0" indent="-114300" algn="l" defTabSz="914400" rtl="0" eaLnBrk="1" fontAlgn="auto" latinLnBrk="0" hangingPunct="1">
              <a:lnSpc>
                <a:spcPct val="100000"/>
              </a:lnSpc>
              <a:spcBef>
                <a:spcPts val="0"/>
              </a:spcBef>
              <a:spcAft>
                <a:spcPts val="0"/>
              </a:spcAft>
              <a:buClrTx/>
              <a:buSzTx/>
              <a:buFontTx/>
              <a:buNone/>
              <a:tabLst/>
              <a:defRPr kumimoji="0" lang="en-US" sz="1600" b="0" i="0" u="none" strike="noStrike" kern="1200" cap="none" spc="0" normalizeH="0" baseline="0" noProof="0">
                <a:ln>
                  <a:noFill/>
                </a:ln>
                <a:solidFill>
                  <a:srgbClr val="FFFFFF">
                    <a:lumMod val="50000"/>
                  </a:srgbClr>
                </a:solidFill>
                <a:effectLst/>
                <a:uLnTx/>
                <a:uFillTx/>
                <a:latin typeface="+mj-lt"/>
                <a:ea typeface="+mn-ea"/>
                <a:cs typeface="+mn-cs"/>
              </a:defRPr>
            </a:lvl1pPr>
            <a:lvl2pPr marL="114300" indent="-114300" algn="l" defTabSz="914400" rtl="0" eaLnBrk="1" latinLnBrk="0" hangingPunct="1">
              <a:defRPr lang="en-US" sz="2000" kern="1200" dirty="0" smtClean="0">
                <a:solidFill>
                  <a:schemeClr val="accent2"/>
                </a:solidFill>
                <a:latin typeface="Ciscolight" pitchFamily="2" charset="0"/>
                <a:ea typeface="+mn-ea"/>
                <a:cs typeface="+mn-cs"/>
              </a:defRPr>
            </a:lvl2pPr>
            <a:lvl3pPr marL="114300" indent="-114300" algn="l" defTabSz="914400" rtl="0" eaLnBrk="1" latinLnBrk="0" hangingPunct="1">
              <a:defRPr lang="en-US" sz="2000" kern="1200" dirty="0" smtClean="0">
                <a:solidFill>
                  <a:schemeClr val="accent2"/>
                </a:solidFill>
                <a:latin typeface="Ciscolight" pitchFamily="2" charset="0"/>
                <a:ea typeface="+mn-ea"/>
                <a:cs typeface="+mn-cs"/>
              </a:defRPr>
            </a:lvl3pPr>
            <a:lvl4pPr marL="114300" indent="-114300" algn="l" defTabSz="914400" rtl="0" eaLnBrk="1" latinLnBrk="0" hangingPunct="1">
              <a:defRPr lang="en-US" sz="2000" kern="1200" dirty="0" smtClean="0">
                <a:solidFill>
                  <a:schemeClr val="accent2"/>
                </a:solidFill>
                <a:latin typeface="Ciscolight" pitchFamily="2" charset="0"/>
                <a:ea typeface="+mn-ea"/>
                <a:cs typeface="+mn-cs"/>
              </a:defRPr>
            </a:lvl4pPr>
            <a:lvl5pPr marL="114300" indent="-114300" algn="l" defTabSz="914400" rtl="0" eaLnBrk="1" latinLnBrk="0" hangingPunct="1">
              <a:defRPr lang="en-US" sz="2000" kern="1200" dirty="0" smtClean="0">
                <a:solidFill>
                  <a:schemeClr val="accent2"/>
                </a:solidFill>
                <a:latin typeface="Ciscolight" pitchFamily="2" charset="0"/>
                <a:ea typeface="+mn-ea"/>
                <a:cs typeface="+mn-cs"/>
              </a:defRPr>
            </a:lvl5pPr>
          </a:lstStyle>
          <a:p>
            <a:pPr marL="114300" marR="0" lvl="0" indent="-11430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FFFFFF">
                    <a:lumMod val="50000"/>
                  </a:srgbClr>
                </a:solidFill>
                <a:effectLst/>
                <a:uLnTx/>
                <a:uFillTx/>
                <a:latin typeface="Ciscolight" pitchFamily="2" charset="0"/>
                <a:ea typeface="+mn-ea"/>
                <a:cs typeface="+mn-cs"/>
              </a:rPr>
              <a:t>Source Name</a:t>
            </a:r>
          </a:p>
        </p:txBody>
      </p:sp>
      <p:sp>
        <p:nvSpPr>
          <p:cNvPr id="11" name="Rectangle 4"/>
          <p:cNvSpPr>
            <a:spLocks noChangeArrowheads="1"/>
          </p:cNvSpPr>
          <p:nvPr/>
        </p:nvSpPr>
        <p:spPr bwMode="ltGray">
          <a:xfrm>
            <a:off x="251373" y="6586246"/>
            <a:ext cx="2568027"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C0C0C0"/>
                </a:solidFill>
                <a:latin typeface="+mj-lt"/>
                <a:ea typeface="+mn-ea"/>
                <a:cs typeface="+mn-cs"/>
              </a:rPr>
              <a:t>© 2013 Cisco and/or its affiliates. All rights reserved.</a:t>
            </a:r>
            <a:endParaRPr lang="en-US" sz="600" kern="1200" dirty="0">
              <a:solidFill>
                <a:srgbClr val="C0C0C0"/>
              </a:solidFill>
              <a:latin typeface="+mj-lt"/>
              <a:ea typeface="+mn-ea"/>
              <a:cs typeface="+mn-cs"/>
            </a:endParaRPr>
          </a:p>
        </p:txBody>
      </p:sp>
      <p:sp>
        <p:nvSpPr>
          <p:cNvPr id="14"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7"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21" name="Picture 20" descr="verticalbar.png"/>
          <p:cNvPicPr>
            <a:picLocks noChangeAspect="1"/>
          </p:cNvPicPr>
          <p:nvPr/>
        </p:nvPicPr>
        <p:blipFill>
          <a:blip r:embed="rId2" cstate="print"/>
          <a:stretch>
            <a:fillRect/>
          </a:stretch>
        </p:blipFill>
        <p:spPr>
          <a:xfrm>
            <a:off x="4948236" y="1335313"/>
            <a:ext cx="83809" cy="4961463"/>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Tree>
    <p:extLst>
      <p:ext uri="{BB962C8B-B14F-4D97-AF65-F5344CB8AC3E}">
        <p14:creationId xmlns:p14="http://schemas.microsoft.com/office/powerpoint/2010/main" val="3535782090"/>
      </p:ext>
    </p:extLst>
  </p:cSld>
  <p:clrMapOvr>
    <a:masterClrMapping/>
  </p:clrMapOvr>
  <p:transition>
    <p:wipe dir="r"/>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978729"/>
          </a:xfrm>
        </p:spPr>
        <p:txBody>
          <a:bodyPr anchor="t">
            <a:spAutoFit/>
          </a:bodyPr>
          <a:lstStyle>
            <a:lvl1pPr>
              <a:defRPr>
                <a:solidFill>
                  <a:schemeClr val="bg1"/>
                </a:soli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711076935"/>
      </p:ext>
    </p:extLst>
  </p:cSld>
  <p:clrMapOvr>
    <a:masterClrMapping/>
  </p:clrMapOvr>
  <p:transition>
    <p:wipe dir="r"/>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Tree>
    <p:extLst>
      <p:ext uri="{BB962C8B-B14F-4D97-AF65-F5344CB8AC3E}">
        <p14:creationId xmlns:p14="http://schemas.microsoft.com/office/powerpoint/2010/main" val="978501911"/>
      </p:ext>
    </p:extLst>
  </p:cSld>
  <p:clrMapOvr>
    <a:masterClrMapping/>
  </p:clrMapOvr>
  <p:transition>
    <p:wipe dir="r"/>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sp>
        <p:nvSpPr>
          <p:cNvPr id="5" name="Picture Placeholder 4"/>
          <p:cNvSpPr>
            <a:spLocks noGrp="1"/>
          </p:cNvSpPr>
          <p:nvPr>
            <p:ph type="pic" sz="quarter" idx="10" hasCustomPrompt="1"/>
          </p:nvPr>
        </p:nvSpPr>
        <p:spPr>
          <a:xfrm>
            <a:off x="333375" y="310896"/>
            <a:ext cx="8474869" cy="6054185"/>
          </a:xfrm>
          <a:ln>
            <a:solidFill>
              <a:schemeClr val="bg2"/>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pic>
        <p:nvPicPr>
          <p:cNvPr id="3" name="Picture 2" descr="bottom bar.jpg"/>
          <p:cNvPicPr>
            <a:picLocks noChangeAspect="1"/>
          </p:cNvPicPr>
          <p:nvPr userDrawn="1"/>
        </p:nvPicPr>
        <p:blipFill>
          <a:blip r:embed="rId2" cstate="print"/>
          <a:stretch>
            <a:fillRect/>
          </a:stretch>
        </p:blipFill>
        <p:spPr>
          <a:xfrm>
            <a:off x="333375" y="6374862"/>
            <a:ext cx="8477250" cy="171450"/>
          </a:xfrm>
          <a:prstGeom prst="rect">
            <a:avLst/>
          </a:prstGeom>
        </p:spPr>
      </p:pic>
      <p:sp>
        <p:nvSpPr>
          <p:cNvPr id="11"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12" name="Rectangle 7"/>
          <p:cNvSpPr>
            <a:spLocks noChangeArrowheads="1"/>
          </p:cNvSpPr>
          <p:nvPr userDrawn="1"/>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Tree>
    <p:extLst>
      <p:ext uri="{BB962C8B-B14F-4D97-AF65-F5344CB8AC3E}">
        <p14:creationId xmlns:p14="http://schemas.microsoft.com/office/powerpoint/2010/main" val="3176306051"/>
      </p:ext>
    </p:extLst>
  </p:cSld>
  <p:clrMapOvr>
    <a:masterClrMapping/>
  </p:clrMapOvr>
  <p:transition>
    <p:wipe dir="r"/>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extLst>
      <p:ext uri="{BB962C8B-B14F-4D97-AF65-F5344CB8AC3E}">
        <p14:creationId xmlns:p14="http://schemas.microsoft.com/office/powerpoint/2010/main" val="1024916574"/>
      </p:ext>
    </p:extLst>
  </p:cSld>
  <p:clrMapOvr>
    <a:masterClrMapping/>
  </p:clrMapOvr>
  <p:transition>
    <p:wipe dir="r"/>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22" name="Rectangle 21"/>
          <p:cNvSpPr/>
          <p:nvPr userDrawn="1"/>
        </p:nvSpPr>
        <p:spPr>
          <a:xfrm>
            <a:off x="0" y="0"/>
            <a:ext cx="9144000" cy="6858000"/>
          </a:xfrm>
          <a:prstGeom prst="rect">
            <a:avLst/>
          </a:prstGeom>
          <a:blipFill dpi="0" rotWithShape="1">
            <a:blip r:embed="rId3" cstate="print">
              <a:alphaModFix amt="2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lang="en-US" sz="1800" dirty="0">
              <a:solidFill>
                <a:srgbClr val="FFFFFF"/>
              </a:solidFill>
            </a:endParaRPr>
          </a:p>
        </p:txBody>
      </p:sp>
      <p:grpSp>
        <p:nvGrpSpPr>
          <p:cNvPr id="2" name="Group 3"/>
          <p:cNvGrpSpPr/>
          <p:nvPr userDrawn="1"/>
        </p:nvGrpSpPr>
        <p:grpSpPr>
          <a:xfrm>
            <a:off x="341314" y="6124575"/>
            <a:ext cx="787133" cy="416134"/>
            <a:chOff x="609600" y="528537"/>
            <a:chExt cx="1444734" cy="763789"/>
          </a:xfrm>
          <a:solidFill>
            <a:schemeClr val="bg1"/>
          </a:solidFill>
        </p:grpSpPr>
        <p:sp>
          <p:nvSpPr>
            <p:cNvPr id="40" name="Rectangle 39"/>
            <p:cNvSpPr>
              <a:spLocks noChangeArrowheads="1"/>
            </p:cNvSpPr>
            <p:nvPr/>
          </p:nvSpPr>
          <p:spPr bwMode="black">
            <a:xfrm>
              <a:off x="1016578" y="1035681"/>
              <a:ext cx="65914" cy="249730"/>
            </a:xfrm>
            <a:prstGeom prst="rect">
              <a:avLst/>
            </a:prstGeom>
            <a:grpFill/>
            <a:ln w="9525">
              <a:noFill/>
              <a:miter lim="800000"/>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1" name="Freeform 4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2" name="Freeform 4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3" name="Freeform 4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4" name="Freeform 43"/>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5" name="Freeform 44"/>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6" name="Freeform 45"/>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7" name="Freeform 46"/>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8" name="Freeform 47"/>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49" name="Freeform 48"/>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50" name="Freeform 49"/>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51" name="Freeform 50"/>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52" name="Freeform 51"/>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53" name="Freeform 52"/>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grpSp>
      <p:sp>
        <p:nvSpPr>
          <p:cNvPr id="21" name="Media Placeholder 20"/>
          <p:cNvSpPr>
            <a:spLocks noGrp="1"/>
          </p:cNvSpPr>
          <p:nvPr>
            <p:ph type="media" sz="quarter" idx="10" hasCustomPrompt="1"/>
          </p:nvPr>
        </p:nvSpPr>
        <p:spPr>
          <a:xfrm>
            <a:off x="2845150" y="778669"/>
            <a:ext cx="5971032" cy="4425696"/>
          </a:xfrm>
          <a:solidFill>
            <a:schemeClr val="tx1">
              <a:lumMod val="50000"/>
            </a:schemeClr>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spTree>
    <p:extLst>
      <p:ext uri="{BB962C8B-B14F-4D97-AF65-F5344CB8AC3E}">
        <p14:creationId xmlns:p14="http://schemas.microsoft.com/office/powerpoint/2010/main" val="2690467310"/>
      </p:ext>
    </p:extLst>
  </p:cSld>
  <p:clrMapOvr>
    <a:masterClrMapping/>
  </p:clrMapOvr>
  <p:transition>
    <p:wipe dir="r"/>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Tree>
    <p:extLst>
      <p:ext uri="{BB962C8B-B14F-4D97-AF65-F5344CB8AC3E}">
        <p14:creationId xmlns:p14="http://schemas.microsoft.com/office/powerpoint/2010/main" val="3570702102"/>
      </p:ext>
    </p:extLst>
  </p:cSld>
  <p:clrMapOvr>
    <a:masterClrMapping/>
  </p:clrMapOvr>
  <p:transition>
    <p:wipe dir="r"/>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Confidential</a:t>
            </a:r>
          </a:p>
        </p:txBody>
      </p:sp>
      <p:sp>
        <p:nvSpPr>
          <p:cNvPr id="4" name="Rectangle 7"/>
          <p:cNvSpPr>
            <a:spLocks noChangeArrowheads="1"/>
          </p:cNvSpPr>
          <p:nvPr userDrawn="1"/>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Tree>
    <p:extLst>
      <p:ext uri="{BB962C8B-B14F-4D97-AF65-F5344CB8AC3E}">
        <p14:creationId xmlns:p14="http://schemas.microsoft.com/office/powerpoint/2010/main" val="1183282496"/>
      </p:ext>
    </p:extLst>
  </p:cSld>
  <p:clrMapOvr>
    <a:masterClrMapping/>
  </p:clrMapOvr>
  <p:transition>
    <p:wipe dir="r"/>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Closing Slide_gree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Tree>
    <p:extLst>
      <p:ext uri="{BB962C8B-B14F-4D97-AF65-F5344CB8AC3E}">
        <p14:creationId xmlns:p14="http://schemas.microsoft.com/office/powerpoint/2010/main" val="25801156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1"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700"/>
                                        <p:tgtEl>
                                          <p:spTgt spid="25"/>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700"/>
                                        <p:tgtEl>
                                          <p:spTgt spid="27"/>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700"/>
                                        <p:tgtEl>
                                          <p:spTgt spid="29"/>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700"/>
                                        <p:tgtEl>
                                          <p:spTgt spid="31"/>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700"/>
                                        <p:tgtEl>
                                          <p:spTgt spid="33"/>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700"/>
                                        <p:tgtEl>
                                          <p:spTgt spid="26"/>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700"/>
                                        <p:tgtEl>
                                          <p:spTgt spid="28"/>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700"/>
                                        <p:tgtEl>
                                          <p:spTgt spid="30"/>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700"/>
                                        <p:tgtEl>
                                          <p:spTgt spid="32"/>
                                        </p:tgtEl>
                                      </p:cBhvr>
                                    </p:animEffect>
                                  </p:childTnLst>
                                </p:cTn>
                              </p:par>
                              <p:par>
                                <p:cTn id="36" presetID="42" presetClass="path" presetSubtype="0" accel="50000" decel="50000" fill="hold" grpId="0" nodeType="withEffect">
                                  <p:stCondLst>
                                    <p:cond delay="0"/>
                                  </p:stCondLst>
                                  <p:childTnLst>
                                    <p:animMotion origin="layout" path="M -5.55556E-7 -1.91391E-6 L -5.55556E-7 0.02314 " pathEditMode="relative" rAng="0" ptsTypes="AA">
                                      <p:cBhvr>
                                        <p:cTn id="37" dur="700" spd="-100000" fill="hold"/>
                                        <p:tgtEl>
                                          <p:spTgt spid="25"/>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27"/>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0 -1.91391E-6 L 0 0.02314 " pathEditMode="relative" rAng="0" ptsTypes="AA">
                                      <p:cBhvr>
                                        <p:cTn id="41" dur="700" spd="-100000" fill="hold"/>
                                        <p:tgtEl>
                                          <p:spTgt spid="29"/>
                                        </p:tgtEl>
                                        <p:attrNameLst>
                                          <p:attrName>ppt_x</p:attrName>
                                          <p:attrName>ppt_y</p:attrName>
                                        </p:attrNameLst>
                                      </p:cBhvr>
                                      <p:rCtr x="0" y="12"/>
                                    </p:animMotion>
                                  </p:childTnLst>
                                </p:cTn>
                              </p:par>
                              <p:par>
                                <p:cTn id="42" presetID="42" presetClass="path" presetSubtype="0" accel="50000" decel="50000" fill="hold" grpId="0" nodeType="withEffect">
                                  <p:stCondLst>
                                    <p:cond delay="0"/>
                                  </p:stCondLst>
                                  <p:childTnLst>
                                    <p:animMotion origin="layout" path="M -4.72222E-6 -1.93242E-6 L -4.72222E-6 0.02962 " pathEditMode="relative" rAng="0" ptsTypes="AA">
                                      <p:cBhvr>
                                        <p:cTn id="43" dur="700" spd="-100000" fill="hold"/>
                                        <p:tgtEl>
                                          <p:spTgt spid="31"/>
                                        </p:tgtEl>
                                        <p:attrNameLst>
                                          <p:attrName>ppt_x</p:attrName>
                                          <p:attrName>ppt_y</p:attrName>
                                        </p:attrNameLst>
                                      </p:cBhvr>
                                      <p:rCtr x="0" y="15"/>
                                    </p:animMotion>
                                  </p:childTnLst>
                                </p:cTn>
                              </p:par>
                              <p:par>
                                <p:cTn id="44" presetID="42" presetClass="path" presetSubtype="0" accel="50000" decel="50000" fill="hold" grpId="0" nodeType="withEffect">
                                  <p:stCondLst>
                                    <p:cond delay="0"/>
                                  </p:stCondLst>
                                  <p:childTnLst>
                                    <p:animMotion origin="layout" path="M 4.16667E-6 -1.91391E-6 L 4.16667E-6 0.02314 " pathEditMode="relative" rAng="0" ptsTypes="AA">
                                      <p:cBhvr>
                                        <p:cTn id="45" dur="700" spd="-100000" fill="hold"/>
                                        <p:tgtEl>
                                          <p:spTgt spid="33"/>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2.77778E-7 2.36056E-6 L 2.77778E-7 -0.02338 " pathEditMode="relative" rAng="0" ptsTypes="AA">
                                      <p:cBhvr>
                                        <p:cTn id="47" dur="700" spd="-100000" fill="hold"/>
                                        <p:tgtEl>
                                          <p:spTgt spid="26"/>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8.33333E-7 2.36056E-6 L -8.33333E-7 -0.02338 " pathEditMode="relative" rAng="0" ptsTypes="AA">
                                      <p:cBhvr>
                                        <p:cTn id="49" dur="700" spd="-100000" fill="hold"/>
                                        <p:tgtEl>
                                          <p:spTgt spid="28"/>
                                        </p:tgtEl>
                                        <p:attrNameLst>
                                          <p:attrName>ppt_x</p:attrName>
                                          <p:attrName>ppt_y</p:attrName>
                                        </p:attrNameLst>
                                      </p:cBhvr>
                                      <p:rCtr x="0" y="-12"/>
                                    </p:animMotion>
                                  </p:childTnLst>
                                </p:cTn>
                              </p:par>
                              <p:par>
                                <p:cTn id="50" presetID="64" presetClass="path" presetSubtype="0" accel="50000" decel="50000" fill="hold" grpId="0" nodeType="withEffect">
                                  <p:stCondLst>
                                    <p:cond delay="0"/>
                                  </p:stCondLst>
                                  <p:childTnLst>
                                    <p:animMotion origin="layout" path="M 4.44444E-6 2.36056E-6 L 4.44444E-6 -0.02338 " pathEditMode="relative" rAng="0" ptsTypes="AA">
                                      <p:cBhvr>
                                        <p:cTn id="51" dur="700" spd="-100000" fill="hold"/>
                                        <p:tgtEl>
                                          <p:spTgt spid="30"/>
                                        </p:tgtEl>
                                        <p:attrNameLst>
                                          <p:attrName>ppt_x</p:attrName>
                                          <p:attrName>ppt_y</p:attrName>
                                        </p:attrNameLst>
                                      </p:cBhvr>
                                      <p:rCtr x="0" y="-12"/>
                                    </p:animMotion>
                                  </p:childTnLst>
                                </p:cTn>
                              </p:par>
                              <p:par>
                                <p:cTn id="52" presetID="64" presetClass="path" presetSubtype="0" accel="50000" decel="50000" fill="hold" grpId="0" nodeType="withEffect">
                                  <p:stCondLst>
                                    <p:cond delay="0"/>
                                  </p:stCondLst>
                                  <p:childTnLst>
                                    <p:animMotion origin="layout" path="M 3.33333E-6 2.36056E-6 L 3.33333E-6 -0.02338 " pathEditMode="relative" rAng="0" ptsTypes="AA">
                                      <p:cBhvr>
                                        <p:cTn id="53" dur="700" spd="-100000" fill="hold"/>
                                        <p:tgtEl>
                                          <p:spTgt spid="32"/>
                                        </p:tgtEl>
                                        <p:attrNameLst>
                                          <p:attrName>ppt_x</p:attrName>
                                          <p:attrName>ppt_y</p:attrName>
                                        </p:attrNameLst>
                                      </p:cBhvr>
                                      <p:rCtr x="0" y="-12"/>
                                    </p:animMotion>
                                  </p:childTnLst>
                                </p:cTn>
                              </p:par>
                            </p:childTnLst>
                          </p:cTn>
                        </p:par>
                        <p:par>
                          <p:cTn id="54" fill="hold">
                            <p:stCondLst>
                              <p:cond delay="1400"/>
                            </p:stCondLst>
                            <p:childTnLst>
                              <p:par>
                                <p:cTn id="55" presetID="10"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700"/>
                                        <p:tgtEl>
                                          <p:spTgt spid="22"/>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700"/>
                                        <p:tgtEl>
                                          <p:spTgt spid="20"/>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700"/>
                                        <p:tgtEl>
                                          <p:spTgt spid="24"/>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700"/>
                                        <p:tgtEl>
                                          <p:spTgt spid="21"/>
                                        </p:tgtEl>
                                      </p:cBhvr>
                                    </p:animEffect>
                                  </p:childTnLst>
                                </p:cTn>
                              </p:par>
                              <p:par>
                                <p:cTn id="67" presetID="10" presetClass="entr" presetSubtype="0" fill="hold" grpId="0" nodeType="withEffect">
                                  <p:stCondLst>
                                    <p:cond delay="40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Closing Slide-green thank you">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20" name="Rectangle 19"/>
          <p:cNvSpPr>
            <a:spLocks noChangeArrowheads="1"/>
          </p:cNvSpPr>
          <p:nvPr userDrawn="1"/>
        </p:nvSpPr>
        <p:spPr bwMode="black">
          <a:xfrm>
            <a:off x="6312989" y="3708603"/>
            <a:ext cx="116616" cy="441827"/>
          </a:xfrm>
          <a:prstGeom prst="rect">
            <a:avLst/>
          </a:prstGeom>
          <a:solidFill>
            <a:schemeClr val="bg1"/>
          </a:solidFill>
          <a:ln w="9525">
            <a:noFill/>
            <a:miter lim="800000"/>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1" name="Freeform 20"/>
          <p:cNvSpPr>
            <a:spLocks/>
          </p:cNvSpPr>
          <p:nvPr/>
        </p:nvSpPr>
        <p:spPr bwMode="black">
          <a:xfrm>
            <a:off x="6992342" y="369760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2" name="Freeform 21"/>
          <p:cNvSpPr>
            <a:spLocks/>
          </p:cNvSpPr>
          <p:nvPr/>
        </p:nvSpPr>
        <p:spPr bwMode="black">
          <a:xfrm>
            <a:off x="5824831" y="369760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3" name="Freeform 22"/>
          <p:cNvSpPr>
            <a:spLocks noEditPoints="1"/>
          </p:cNvSpPr>
          <p:nvPr/>
        </p:nvSpPr>
        <p:spPr bwMode="black">
          <a:xfrm>
            <a:off x="7452023" y="369760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4" name="Freeform 23"/>
          <p:cNvSpPr>
            <a:spLocks/>
          </p:cNvSpPr>
          <p:nvPr/>
        </p:nvSpPr>
        <p:spPr bwMode="black">
          <a:xfrm>
            <a:off x="6580117" y="369760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5" name="Freeform 24"/>
          <p:cNvSpPr>
            <a:spLocks/>
          </p:cNvSpPr>
          <p:nvPr/>
        </p:nvSpPr>
        <p:spPr bwMode="black">
          <a:xfrm>
            <a:off x="5592955" y="308244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6" name="Freeform 25"/>
          <p:cNvSpPr>
            <a:spLocks/>
          </p:cNvSpPr>
          <p:nvPr/>
        </p:nvSpPr>
        <p:spPr bwMode="black">
          <a:xfrm>
            <a:off x="5900764" y="293018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7" name="Freeform 26"/>
          <p:cNvSpPr>
            <a:spLocks/>
          </p:cNvSpPr>
          <p:nvPr/>
        </p:nvSpPr>
        <p:spPr bwMode="black">
          <a:xfrm>
            <a:off x="6203154" y="272082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8" name="Freeform 27"/>
          <p:cNvSpPr>
            <a:spLocks/>
          </p:cNvSpPr>
          <p:nvPr/>
        </p:nvSpPr>
        <p:spPr bwMode="black">
          <a:xfrm>
            <a:off x="6510963" y="293018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29" name="Freeform 28"/>
          <p:cNvSpPr>
            <a:spLocks/>
          </p:cNvSpPr>
          <p:nvPr/>
        </p:nvSpPr>
        <p:spPr bwMode="black">
          <a:xfrm>
            <a:off x="6811994" y="308244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0" name="Freeform 29"/>
          <p:cNvSpPr>
            <a:spLocks/>
          </p:cNvSpPr>
          <p:nvPr/>
        </p:nvSpPr>
        <p:spPr bwMode="black">
          <a:xfrm>
            <a:off x="7119806"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1" name="Freeform 30"/>
          <p:cNvSpPr>
            <a:spLocks/>
          </p:cNvSpPr>
          <p:nvPr/>
        </p:nvSpPr>
        <p:spPr bwMode="black">
          <a:xfrm>
            <a:off x="7427618" y="272082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2" name="Freeform 31"/>
          <p:cNvSpPr>
            <a:spLocks/>
          </p:cNvSpPr>
          <p:nvPr/>
        </p:nvSpPr>
        <p:spPr bwMode="black">
          <a:xfrm>
            <a:off x="7730002"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3" name="Freeform 32"/>
          <p:cNvSpPr>
            <a:spLocks/>
          </p:cNvSpPr>
          <p:nvPr/>
        </p:nvSpPr>
        <p:spPr bwMode="black">
          <a:xfrm>
            <a:off x="8037814" y="308244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pPr algn="l" eaLnBrk="1" fontAlgn="auto" hangingPunct="1">
              <a:lnSpc>
                <a:spcPct val="100000"/>
              </a:lnSpc>
              <a:spcBef>
                <a:spcPts val="0"/>
              </a:spcBef>
              <a:spcAft>
                <a:spcPts val="0"/>
              </a:spcAft>
            </a:pPr>
            <a:endParaRPr lang="en-US" sz="1800" dirty="0">
              <a:solidFill>
                <a:srgbClr val="0096D6"/>
              </a:solidFill>
              <a:latin typeface="Arial"/>
            </a:endParaRPr>
          </a:p>
        </p:txBody>
      </p:sp>
      <p:sp>
        <p:nvSpPr>
          <p:cNvPr id="34" name="TextBox 33"/>
          <p:cNvSpPr txBox="1"/>
          <p:nvPr userDrawn="1"/>
        </p:nvSpPr>
        <p:spPr>
          <a:xfrm>
            <a:off x="644691" y="3060488"/>
            <a:ext cx="243727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lang="en-US" sz="3600" dirty="0">
                <a:solidFill>
                  <a:srgbClr val="FFFFFF"/>
                </a:solidFill>
                <a:latin typeface="Arial"/>
              </a:rPr>
              <a:t>Thank you.</a:t>
            </a:r>
          </a:p>
        </p:txBody>
      </p:sp>
    </p:spTree>
    <p:extLst>
      <p:ext uri="{BB962C8B-B14F-4D97-AF65-F5344CB8AC3E}">
        <p14:creationId xmlns:p14="http://schemas.microsoft.com/office/powerpoint/2010/main" val="28565654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700"/>
                                        <p:tgtEl>
                                          <p:spTgt spid="25"/>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700"/>
                                        <p:tgtEl>
                                          <p:spTgt spid="26"/>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700"/>
                                        <p:tgtEl>
                                          <p:spTgt spid="27"/>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700"/>
                                        <p:tgtEl>
                                          <p:spTgt spid="28"/>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700"/>
                                        <p:tgtEl>
                                          <p:spTgt spid="29"/>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700"/>
                                        <p:tgtEl>
                                          <p:spTgt spid="30"/>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700"/>
                                        <p:tgtEl>
                                          <p:spTgt spid="31"/>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700"/>
                                        <p:tgtEl>
                                          <p:spTgt spid="32"/>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700"/>
                                        <p:tgtEl>
                                          <p:spTgt spid="33"/>
                                        </p:tgtEl>
                                      </p:cBhvr>
                                    </p:animEffect>
                                  </p:childTnLst>
                                </p:cTn>
                              </p:par>
                              <p:par>
                                <p:cTn id="40" presetID="42" presetClass="path" presetSubtype="0" accel="50000" decel="50000" fill="hold" grpId="0" nodeType="withEffect">
                                  <p:stCondLst>
                                    <p:cond delay="0"/>
                                  </p:stCondLst>
                                  <p:childTnLst>
                                    <p:animMotion origin="layout" path="M -4.72222E-6 3.7037E-7 L -4.72222E-6 0.09143 " pathEditMode="relative" rAng="0" ptsTypes="AA">
                                      <p:cBhvr>
                                        <p:cTn id="41" dur="700" spd="-100000" fill="hold"/>
                                        <p:tgtEl>
                                          <p:spTgt spid="25"/>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5E-6 3.7037E-6 L 5E-6 0.11157 " pathEditMode="relative" rAng="0" ptsTypes="AA">
                                      <p:cBhvr>
                                        <p:cTn id="43" dur="700" spd="-100000" fill="hold"/>
                                        <p:tgtEl>
                                          <p:spTgt spid="27"/>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4.72222E-6 4.81481E-6 L 4.72222E-6 0.09143 " pathEditMode="relative" rAng="0" ptsTypes="AA">
                                      <p:cBhvr>
                                        <p:cTn id="45" dur="700" spd="-100000" fill="hold"/>
                                        <p:tgtEl>
                                          <p:spTgt spid="29"/>
                                        </p:tgtEl>
                                        <p:attrNameLst>
                                          <p:attrName>ppt_x</p:attrName>
                                          <p:attrName>ppt_y</p:attrName>
                                        </p:attrNameLst>
                                      </p:cBhvr>
                                      <p:rCtr x="0" y="46"/>
                                    </p:animMotion>
                                  </p:childTnLst>
                                </p:cTn>
                              </p:par>
                              <p:par>
                                <p:cTn id="46" presetID="42" presetClass="path" presetSubtype="0" accel="50000" decel="50000" fill="hold" grpId="0" nodeType="withEffect">
                                  <p:stCondLst>
                                    <p:cond delay="0"/>
                                  </p:stCondLst>
                                  <p:childTnLst>
                                    <p:animMotion origin="layout" path="M -2.77778E-6 3.7037E-6 L -2.77778E-6 0.11157 " pathEditMode="relative" rAng="0" ptsTypes="AA">
                                      <p:cBhvr>
                                        <p:cTn id="47" dur="700" spd="-100000" fill="hold"/>
                                        <p:tgtEl>
                                          <p:spTgt spid="31"/>
                                        </p:tgtEl>
                                        <p:attrNameLst>
                                          <p:attrName>ppt_x</p:attrName>
                                          <p:attrName>ppt_y</p:attrName>
                                        </p:attrNameLst>
                                      </p:cBhvr>
                                      <p:rCtr x="0" y="56"/>
                                    </p:animMotion>
                                  </p:childTnLst>
                                </p:cTn>
                              </p:par>
                              <p:par>
                                <p:cTn id="48" presetID="42" presetClass="path" presetSubtype="0" accel="50000" decel="50000" fill="hold" grpId="0" nodeType="withEffect">
                                  <p:stCondLst>
                                    <p:cond delay="0"/>
                                  </p:stCondLst>
                                  <p:childTnLst>
                                    <p:animMotion origin="layout" path="M 5.55556E-7 4.81481E-6 L 5.55556E-7 0.09143 " pathEditMode="relative" rAng="0" ptsTypes="AA">
                                      <p:cBhvr>
                                        <p:cTn id="49" dur="700" spd="-100000" fill="hold"/>
                                        <p:tgtEl>
                                          <p:spTgt spid="33"/>
                                        </p:tgtEl>
                                        <p:attrNameLst>
                                          <p:attrName>ppt_x</p:attrName>
                                          <p:attrName>ppt_y</p:attrName>
                                        </p:attrNameLst>
                                      </p:cBhvr>
                                      <p:rCtr x="0" y="46"/>
                                    </p:animMotion>
                                  </p:childTnLst>
                                </p:cTn>
                              </p:par>
                              <p:par>
                                <p:cTn id="50" presetID="64" presetClass="path" presetSubtype="0" accel="50000" decel="50000" fill="hold" grpId="0" nodeType="withEffect">
                                  <p:stCondLst>
                                    <p:cond delay="0"/>
                                  </p:stCondLst>
                                  <p:childTnLst>
                                    <p:animMotion origin="layout" path="M 4.72222E-6 3.33333E-6 L 4.72222E-6 -0.10764 " pathEditMode="relative" rAng="0" ptsTypes="AA">
                                      <p:cBhvr>
                                        <p:cTn id="51" dur="700" spd="-100000" fill="hold"/>
                                        <p:tgtEl>
                                          <p:spTgt spid="26"/>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4.44444E-6 3.33333E-6 L 4.44444E-6 -0.10764 " pathEditMode="relative" rAng="0" ptsTypes="AA">
                                      <p:cBhvr>
                                        <p:cTn id="53" dur="700" spd="-100000" fill="hold"/>
                                        <p:tgtEl>
                                          <p:spTgt spid="28"/>
                                        </p:tgtEl>
                                        <p:attrNameLst>
                                          <p:attrName>ppt_x</p:attrName>
                                          <p:attrName>ppt_y</p:attrName>
                                        </p:attrNameLst>
                                      </p:cBhvr>
                                      <p:rCtr x="0" y="-54"/>
                                    </p:animMotion>
                                  </p:childTnLst>
                                </p:cTn>
                              </p:par>
                              <p:par>
                                <p:cTn id="54" presetID="64" presetClass="path" presetSubtype="0" accel="50000" decel="50000" fill="hold" grpId="0" nodeType="withEffect">
                                  <p:stCondLst>
                                    <p:cond delay="0"/>
                                  </p:stCondLst>
                                  <p:childTnLst>
                                    <p:animMotion origin="layout" path="M -2.22222E-6 3.33333E-6 L -2.22222E-6 -0.10764 " pathEditMode="relative" rAng="0" ptsTypes="AA">
                                      <p:cBhvr>
                                        <p:cTn id="55" dur="700" spd="-100000" fill="hold"/>
                                        <p:tgtEl>
                                          <p:spTgt spid="30"/>
                                        </p:tgtEl>
                                        <p:attrNameLst>
                                          <p:attrName>ppt_x</p:attrName>
                                          <p:attrName>ppt_y</p:attrName>
                                        </p:attrNameLst>
                                      </p:cBhvr>
                                      <p:rCtr x="0" y="-54"/>
                                    </p:animMotion>
                                  </p:childTnLst>
                                </p:cTn>
                              </p:par>
                              <p:par>
                                <p:cTn id="56" presetID="64" presetClass="path" presetSubtype="0" accel="50000" decel="50000" fill="hold" grpId="0" nodeType="withEffect">
                                  <p:stCondLst>
                                    <p:cond delay="0"/>
                                  </p:stCondLst>
                                  <p:childTnLst>
                                    <p:animMotion origin="layout" path="M 1.11111E-6 3.33333E-6 L 1.11111E-6 -0.10764 " pathEditMode="relative" rAng="0" ptsTypes="AA">
                                      <p:cBhvr>
                                        <p:cTn id="57" dur="700" spd="-100000" fill="hold"/>
                                        <p:tgtEl>
                                          <p:spTgt spid="32"/>
                                        </p:tgtEl>
                                        <p:attrNameLst>
                                          <p:attrName>ppt_x</p:attrName>
                                          <p:attrName>ppt_y</p:attrName>
                                        </p:attrNameLst>
                                      </p:cBhvr>
                                      <p:rCtr x="0" y="-54"/>
                                    </p:animMotion>
                                  </p:childTnLst>
                                </p:cTn>
                              </p:par>
                            </p:childTnLst>
                          </p:cTn>
                        </p:par>
                        <p:par>
                          <p:cTn id="58" fill="hold">
                            <p:stCondLst>
                              <p:cond delay="2900"/>
                            </p:stCondLst>
                            <p:childTnLst>
                              <p:par>
                                <p:cTn id="59" presetID="10" presetClass="entr" presetSubtype="0"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700"/>
                                        <p:tgtEl>
                                          <p:spTgt spid="22"/>
                                        </p:tgtEl>
                                      </p:cBhvr>
                                    </p:animEffect>
                                  </p:childTnLst>
                                </p:cTn>
                              </p:par>
                              <p:par>
                                <p:cTn id="62" presetID="10" presetClass="entr" presetSubtype="0" fill="hold" grpId="0" nodeType="withEffect">
                                  <p:stCondLst>
                                    <p:cond delay="1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700"/>
                                        <p:tgtEl>
                                          <p:spTgt spid="20"/>
                                        </p:tgtEl>
                                      </p:cBhvr>
                                    </p:animEffect>
                                  </p:childTnLst>
                                </p:cTn>
                              </p:par>
                              <p:par>
                                <p:cTn id="65" presetID="10" presetClass="entr" presetSubtype="0" fill="hold" grpId="0" nodeType="withEffect">
                                  <p:stCondLst>
                                    <p:cond delay="20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700"/>
                                        <p:tgtEl>
                                          <p:spTgt spid="24"/>
                                        </p:tgtEl>
                                      </p:cBhvr>
                                    </p:animEffect>
                                  </p:childTnLst>
                                </p:cTn>
                              </p:par>
                              <p:par>
                                <p:cTn id="68" presetID="10" presetClass="entr" presetSubtype="0" fill="hold" grpId="0" nodeType="withEffect">
                                  <p:stCondLst>
                                    <p:cond delay="30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700"/>
                                        <p:tgtEl>
                                          <p:spTgt spid="21"/>
                                        </p:tgtEl>
                                      </p:cBhvr>
                                    </p:animEffect>
                                  </p:childTnLst>
                                </p:cTn>
                              </p:par>
                              <p:par>
                                <p:cTn id="71" presetID="10" presetClass="entr" presetSubtype="0" fill="hold" grpId="0" nodeType="withEffect">
                                  <p:stCondLst>
                                    <p:cond delay="40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p:bld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5.xml"/><Relationship Id="rId21" Type="http://schemas.openxmlformats.org/officeDocument/2006/relationships/slideLayout" Target="../slideLayouts/slideLayout56.xml"/><Relationship Id="rId22" Type="http://schemas.openxmlformats.org/officeDocument/2006/relationships/slideLayout" Target="../slideLayouts/slideLayout57.xml"/><Relationship Id="rId23" Type="http://schemas.openxmlformats.org/officeDocument/2006/relationships/slideLayout" Target="../slideLayouts/slideLayout58.xml"/><Relationship Id="rId24" Type="http://schemas.openxmlformats.org/officeDocument/2006/relationships/slideLayout" Target="../slideLayouts/slideLayout59.xml"/><Relationship Id="rId25" Type="http://schemas.openxmlformats.org/officeDocument/2006/relationships/slideLayout" Target="../slideLayouts/slideLayout60.xml"/><Relationship Id="rId26" Type="http://schemas.openxmlformats.org/officeDocument/2006/relationships/slideLayout" Target="../slideLayouts/slideLayout61.xml"/><Relationship Id="rId27" Type="http://schemas.openxmlformats.org/officeDocument/2006/relationships/slideLayout" Target="../slideLayouts/slideLayout62.xml"/><Relationship Id="rId28" Type="http://schemas.openxmlformats.org/officeDocument/2006/relationships/slideLayout" Target="../slideLayouts/slideLayout63.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30" Type="http://schemas.openxmlformats.org/officeDocument/2006/relationships/slideLayout" Target="../slideLayouts/slideLayout65.xml"/><Relationship Id="rId31" Type="http://schemas.openxmlformats.org/officeDocument/2006/relationships/slideLayout" Target="../slideLayouts/slideLayout66.xml"/><Relationship Id="rId32" Type="http://schemas.openxmlformats.org/officeDocument/2006/relationships/slideLayout" Target="../slideLayouts/slideLayout67.xml"/><Relationship Id="rId9" Type="http://schemas.openxmlformats.org/officeDocument/2006/relationships/slideLayout" Target="../slideLayouts/slideLayout44.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33" Type="http://schemas.openxmlformats.org/officeDocument/2006/relationships/slideLayout" Target="../slideLayouts/slideLayout68.xml"/><Relationship Id="rId34" Type="http://schemas.openxmlformats.org/officeDocument/2006/relationships/slideLayout" Target="../slideLayouts/slideLayout69.xml"/><Relationship Id="rId35" Type="http://schemas.openxmlformats.org/officeDocument/2006/relationships/slideLayout" Target="../slideLayouts/slideLayout70.xml"/><Relationship Id="rId36" Type="http://schemas.openxmlformats.org/officeDocument/2006/relationships/theme" Target="../theme/theme2.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Relationship Id="rId14" Type="http://schemas.openxmlformats.org/officeDocument/2006/relationships/slideLayout" Target="../slideLayouts/slideLayout49.xml"/><Relationship Id="rId15" Type="http://schemas.openxmlformats.org/officeDocument/2006/relationships/slideLayout" Target="../slideLayouts/slideLayout50.xml"/><Relationship Id="rId16" Type="http://schemas.openxmlformats.org/officeDocument/2006/relationships/slideLayout" Target="../slideLayouts/slideLayout51.xml"/><Relationship Id="rId17" Type="http://schemas.openxmlformats.org/officeDocument/2006/relationships/slideLayout" Target="../slideLayouts/slideLayout52.xml"/><Relationship Id="rId18" Type="http://schemas.openxmlformats.org/officeDocument/2006/relationships/slideLayout" Target="../slideLayouts/slideLayout53.xml"/><Relationship Id="rId19" Type="http://schemas.openxmlformats.org/officeDocument/2006/relationships/slideLayout" Target="../slideLayouts/slideLayout54.xml"/><Relationship Id="rId37"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90.xml"/><Relationship Id="rId21" Type="http://schemas.openxmlformats.org/officeDocument/2006/relationships/slideLayout" Target="../slideLayouts/slideLayout91.xml"/><Relationship Id="rId22" Type="http://schemas.openxmlformats.org/officeDocument/2006/relationships/slideLayout" Target="../slideLayouts/slideLayout92.xml"/><Relationship Id="rId23" Type="http://schemas.openxmlformats.org/officeDocument/2006/relationships/slideLayout" Target="../slideLayouts/slideLayout93.xml"/><Relationship Id="rId24" Type="http://schemas.openxmlformats.org/officeDocument/2006/relationships/slideLayout" Target="../slideLayouts/slideLayout94.xml"/><Relationship Id="rId25" Type="http://schemas.openxmlformats.org/officeDocument/2006/relationships/slideLayout" Target="../slideLayouts/slideLayout95.xml"/><Relationship Id="rId26" Type="http://schemas.openxmlformats.org/officeDocument/2006/relationships/slideLayout" Target="../slideLayouts/slideLayout96.xml"/><Relationship Id="rId27" Type="http://schemas.openxmlformats.org/officeDocument/2006/relationships/slideLayout" Target="../slideLayouts/slideLayout97.xml"/><Relationship Id="rId28" Type="http://schemas.openxmlformats.org/officeDocument/2006/relationships/slideLayout" Target="../slideLayouts/slideLayout98.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2" Type="http://schemas.openxmlformats.org/officeDocument/2006/relationships/slideLayout" Target="../slideLayouts/slideLayout72.xml"/><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30" Type="http://schemas.openxmlformats.org/officeDocument/2006/relationships/slideLayout" Target="../slideLayouts/slideLayout100.xml"/><Relationship Id="rId31" Type="http://schemas.openxmlformats.org/officeDocument/2006/relationships/slideLayout" Target="../slideLayouts/slideLayout101.xml"/><Relationship Id="rId32" Type="http://schemas.openxmlformats.org/officeDocument/2006/relationships/slideLayout" Target="../slideLayouts/slideLayout102.xml"/><Relationship Id="rId9" Type="http://schemas.openxmlformats.org/officeDocument/2006/relationships/slideLayout" Target="../slideLayouts/slideLayout79.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33" Type="http://schemas.openxmlformats.org/officeDocument/2006/relationships/slideLayout" Target="../slideLayouts/slideLayout103.xml"/><Relationship Id="rId34" Type="http://schemas.openxmlformats.org/officeDocument/2006/relationships/slideLayout" Target="../slideLayouts/slideLayout104.xml"/><Relationship Id="rId35" Type="http://schemas.openxmlformats.org/officeDocument/2006/relationships/slideLayout" Target="../slideLayouts/slideLayout105.xml"/><Relationship Id="rId36" Type="http://schemas.openxmlformats.org/officeDocument/2006/relationships/theme" Target="../theme/theme3.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Relationship Id="rId15" Type="http://schemas.openxmlformats.org/officeDocument/2006/relationships/slideLayout" Target="../slideLayouts/slideLayout85.xml"/><Relationship Id="rId16" Type="http://schemas.openxmlformats.org/officeDocument/2006/relationships/slideLayout" Target="../slideLayouts/slideLayout86.xml"/><Relationship Id="rId17" Type="http://schemas.openxmlformats.org/officeDocument/2006/relationships/slideLayout" Target="../slideLayouts/slideLayout87.xml"/><Relationship Id="rId18" Type="http://schemas.openxmlformats.org/officeDocument/2006/relationships/slideLayout" Target="../slideLayouts/slideLayout88.xml"/><Relationship Id="rId19" Type="http://schemas.openxmlformats.org/officeDocument/2006/relationships/slideLayout" Target="../slideLayouts/slideLayout89.xml"/><Relationship Id="rId3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2301" y="196770"/>
            <a:ext cx="8588861" cy="1015770"/>
          </a:xfrm>
          <a:prstGeom prst="rect">
            <a:avLst/>
          </a:prstGeom>
        </p:spPr>
        <p:txBody>
          <a:bodyPr vert="horz" lIns="82296" tIns="45720" rIns="82296" bIns="45720" rtlCol="0" anchor="b" anchorCtr="0">
            <a:noAutofit/>
          </a:bodyPr>
          <a:lstStyle/>
          <a:p>
            <a:r>
              <a:rPr lang="en-US" dirty="0" smtClean="0"/>
              <a:t>Slide Title Goes Here</a:t>
            </a:r>
            <a:br>
              <a:rPr lang="en-US" dirty="0" smtClean="0"/>
            </a:br>
            <a:endParaRPr lang="en-US" dirty="0"/>
          </a:p>
        </p:txBody>
      </p:sp>
      <p:sp>
        <p:nvSpPr>
          <p:cNvPr id="3" name="Text Placeholder 2"/>
          <p:cNvSpPr>
            <a:spLocks noGrp="1"/>
          </p:cNvSpPr>
          <p:nvPr>
            <p:ph type="body" idx="1"/>
          </p:nvPr>
        </p:nvSpPr>
        <p:spPr>
          <a:xfrm>
            <a:off x="322301" y="1328170"/>
            <a:ext cx="8551441" cy="4965699"/>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2013 Cisco and/or its affiliates. All rights reserved.</a:t>
            </a:r>
            <a:endParaRPr lang="en-US" sz="600" dirty="0">
              <a:solidFill>
                <a:srgbClr val="C0C0C0"/>
              </a:solidFill>
              <a:latin typeface="+mj-lt"/>
            </a:endParaRPr>
          </a:p>
        </p:txBody>
      </p:sp>
      <p:sp>
        <p:nvSpPr>
          <p:cNvPr id="11"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9"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13" name="Picture 12" descr="bottom bar.jpg"/>
          <p:cNvPicPr>
            <a:picLocks noChangeAspect="1"/>
          </p:cNvPicPr>
          <p:nvPr/>
        </p:nvPicPr>
        <p:blipFill>
          <a:blip r:embed="rId37" cstate="print"/>
          <a:stretch>
            <a:fillRect/>
          </a:stretch>
        </p:blipFill>
        <p:spPr>
          <a:xfrm>
            <a:off x="333375" y="6378339"/>
            <a:ext cx="8477250" cy="162912"/>
          </a:xfrm>
          <a:prstGeom prst="rect">
            <a:avLst/>
          </a:prstGeom>
        </p:spPr>
      </p:pic>
      <p:sp>
        <p:nvSpPr>
          <p:cNvPr id="12" name="TextBox 11">
            <a:hlinkClick r:id="" action="ppaction://noaction"/>
          </p:cNvPr>
          <p:cNvSpPr txBox="1"/>
          <p:nvPr/>
        </p:nvSpPr>
        <p:spPr>
          <a:xfrm>
            <a:off x="5934955" y="6210592"/>
            <a:ext cx="2854169" cy="604781"/>
          </a:xfrm>
          <a:prstGeom prst="rect">
            <a:avLst/>
          </a:prstGeom>
          <a:solidFill>
            <a:schemeClr val="bg1">
              <a:alpha val="0"/>
            </a:schemeClr>
          </a:solidFill>
          <a:ln>
            <a:noFill/>
          </a:ln>
        </p:spPr>
        <p:txBody>
          <a:bodyPr wrap="square" rtlCol="0">
            <a:spAutoFit/>
          </a:bodyPr>
          <a:lstStyle/>
          <a:p>
            <a:r>
              <a:rPr lang="en-US" sz="3600" dirty="0" smtClean="0">
                <a:solidFill>
                  <a:schemeClr val="bg1"/>
                </a:solidFill>
                <a:latin typeface="Courier New" pitchFamily="49" charset="0"/>
                <a:cs typeface="Courier New" pitchFamily="49" charset="0"/>
              </a:rPr>
              <a:t> </a:t>
            </a:r>
            <a:endParaRPr lang="en-US" sz="3600" dirty="0">
              <a:solidFill>
                <a:schemeClr val="bg1"/>
              </a:solidFill>
              <a:latin typeface="Courier New" pitchFamily="49" charset="0"/>
              <a:cs typeface="Courier New" pitchFamily="49" charset="0"/>
            </a:endParaRPr>
          </a:p>
        </p:txBody>
      </p:sp>
      <p:sp>
        <p:nvSpPr>
          <p:cNvPr id="14" name="TextBox 13">
            <a:hlinkClick r:id="" action="ppaction://noaction"/>
          </p:cNvPr>
          <p:cNvSpPr txBox="1"/>
          <p:nvPr/>
        </p:nvSpPr>
        <p:spPr>
          <a:xfrm>
            <a:off x="3055853" y="6210592"/>
            <a:ext cx="2854169" cy="604781"/>
          </a:xfrm>
          <a:prstGeom prst="rect">
            <a:avLst/>
          </a:prstGeom>
          <a:solidFill>
            <a:schemeClr val="bg1">
              <a:alpha val="0"/>
            </a:schemeClr>
          </a:solidFill>
        </p:spPr>
        <p:txBody>
          <a:bodyPr wrap="square" rtlCol="0">
            <a:spAutoFit/>
          </a:bodyPr>
          <a:lstStyle/>
          <a:p>
            <a:r>
              <a:rPr lang="en-US" sz="3600" dirty="0" smtClean="0">
                <a:solidFill>
                  <a:schemeClr val="bg1"/>
                </a:solidFill>
                <a:latin typeface="Courier New" pitchFamily="49" charset="0"/>
                <a:cs typeface="Courier New" pitchFamily="49" charset="0"/>
              </a:rPr>
              <a:t> </a:t>
            </a:r>
            <a:endParaRPr lang="en-US" sz="3600" dirty="0">
              <a:solidFill>
                <a:schemeClr val="bg1"/>
              </a:solidFill>
              <a:latin typeface="Courier New" pitchFamily="49" charset="0"/>
              <a:cs typeface="Courier New" pitchFamily="49" charset="0"/>
            </a:endParaRPr>
          </a:p>
        </p:txBody>
      </p:sp>
      <p:sp>
        <p:nvSpPr>
          <p:cNvPr id="15" name="TextBox 14">
            <a:hlinkClick r:id="" action="ppaction://noaction"/>
          </p:cNvPr>
          <p:cNvSpPr txBox="1"/>
          <p:nvPr userDrawn="1"/>
        </p:nvSpPr>
        <p:spPr>
          <a:xfrm>
            <a:off x="238542" y="6210592"/>
            <a:ext cx="2769702" cy="604781"/>
          </a:xfrm>
          <a:prstGeom prst="rect">
            <a:avLst/>
          </a:prstGeom>
          <a:solidFill>
            <a:schemeClr val="bg1">
              <a:alpha val="0"/>
            </a:schemeClr>
          </a:solidFill>
        </p:spPr>
        <p:txBody>
          <a:bodyPr wrap="square" rtlCol="0">
            <a:spAutoFit/>
          </a:bodyPr>
          <a:lstStyle/>
          <a:p>
            <a:r>
              <a:rPr lang="en-US" sz="3600" dirty="0" smtClean="0">
                <a:solidFill>
                  <a:schemeClr val="bg1"/>
                </a:solidFill>
                <a:latin typeface="Courier New" pitchFamily="49" charset="0"/>
                <a:cs typeface="Courier New" pitchFamily="49" charset="0"/>
              </a:rPr>
              <a:t> </a:t>
            </a:r>
            <a:endParaRPr lang="en-US" sz="3600" dirty="0">
              <a:solidFill>
                <a:schemeClr val="bg1"/>
              </a:solidFill>
              <a:latin typeface="Courier New" pitchFamily="49" charset="0"/>
              <a:cs typeface="Courier New" pitchFamily="49"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706"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79" r:id="rId33"/>
    <p:sldLayoutId id="2147483781" r:id="rId34"/>
    <p:sldLayoutId id="2147483794" r:id="rId35"/>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1" y="1339745"/>
            <a:ext cx="8551441" cy="4965699"/>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
        <p:nvSpPr>
          <p:cNvPr id="11" name="Rectangle 5"/>
          <p:cNvSpPr>
            <a:spLocks noChangeArrowheads="1"/>
          </p:cNvSpPr>
          <p:nvPr/>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Public</a:t>
            </a:r>
          </a:p>
        </p:txBody>
      </p:sp>
      <p:sp>
        <p:nvSpPr>
          <p:cNvPr id="9"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pic>
        <p:nvPicPr>
          <p:cNvPr id="13" name="Picture 12" descr="bottom bar.jpg"/>
          <p:cNvPicPr>
            <a:picLocks noChangeAspect="1"/>
          </p:cNvPicPr>
          <p:nvPr/>
        </p:nvPicPr>
        <p:blipFill>
          <a:blip r:embed="rId37" cstate="print"/>
          <a:stretch>
            <a:fillRect/>
          </a:stretch>
        </p:blipFill>
        <p:spPr>
          <a:xfrm>
            <a:off x="333375" y="6378339"/>
            <a:ext cx="8477250" cy="162912"/>
          </a:xfrm>
          <a:prstGeom prst="rect">
            <a:avLst/>
          </a:prstGeom>
        </p:spPr>
      </p:pic>
    </p:spTree>
    <p:extLst>
      <p:ext uri="{BB962C8B-B14F-4D97-AF65-F5344CB8AC3E}">
        <p14:creationId xmlns:p14="http://schemas.microsoft.com/office/powerpoint/2010/main" val="320898387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 id="2147483728" r:id="rId21"/>
    <p:sldLayoutId id="2147483729" r:id="rId22"/>
    <p:sldLayoutId id="2147483730" r:id="rId23"/>
    <p:sldLayoutId id="2147483731" r:id="rId24"/>
    <p:sldLayoutId id="2147483732" r:id="rId25"/>
    <p:sldLayoutId id="2147483733" r:id="rId26"/>
    <p:sldLayoutId id="2147483734" r:id="rId27"/>
    <p:sldLayoutId id="2147483735" r:id="rId28"/>
    <p:sldLayoutId id="2147483736" r:id="rId29"/>
    <p:sldLayoutId id="2147483737" r:id="rId30"/>
    <p:sldLayoutId id="2147483738" r:id="rId31"/>
    <p:sldLayoutId id="2147483739" r:id="rId32"/>
    <p:sldLayoutId id="2147483740" r:id="rId33"/>
    <p:sldLayoutId id="2147483741" r:id="rId34"/>
    <p:sldLayoutId id="2147483742" r:id="rId35"/>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1" y="1339745"/>
            <a:ext cx="8551441" cy="4965699"/>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eaLnBrk="1" fontAlgn="auto" hangingPunct="1">
              <a:lnSpc>
                <a:spcPct val="100000"/>
              </a:lnSpc>
              <a:spcBef>
                <a:spcPts val="0"/>
              </a:spcBef>
              <a:spcAft>
                <a:spcPts val="0"/>
              </a:spcAft>
            </a:pPr>
            <a:r>
              <a:rPr lang="en-US" sz="600" dirty="0">
                <a:solidFill>
                  <a:srgbClr val="C0C0C0"/>
                </a:solidFill>
                <a:latin typeface="Arial"/>
              </a:rPr>
              <a:t>© </a:t>
            </a:r>
            <a:r>
              <a:rPr lang="en-US" sz="600" dirty="0" smtClean="0">
                <a:solidFill>
                  <a:srgbClr val="C0C0C0"/>
                </a:solidFill>
                <a:latin typeface="Arial"/>
              </a:rPr>
              <a:t>2013 </a:t>
            </a:r>
            <a:r>
              <a:rPr lang="en-US" sz="600" dirty="0">
                <a:solidFill>
                  <a:srgbClr val="C0C0C0"/>
                </a:solidFill>
                <a:latin typeface="Arial"/>
              </a:rPr>
              <a:t>Cisco and/or its affiliates. All rights reserved.</a:t>
            </a:r>
          </a:p>
        </p:txBody>
      </p:sp>
      <p:sp>
        <p:nvSpPr>
          <p:cNvPr id="11" name="Rectangle 5"/>
          <p:cNvSpPr>
            <a:spLocks noChangeArrowheads="1"/>
          </p:cNvSpPr>
          <p:nvPr/>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r>
              <a:rPr lang="en-US" sz="600" dirty="0">
                <a:solidFill>
                  <a:srgbClr val="C0C0C0"/>
                </a:solidFill>
                <a:latin typeface="Arial"/>
              </a:rPr>
              <a:t>Cisco Public</a:t>
            </a:r>
          </a:p>
        </p:txBody>
      </p:sp>
      <p:sp>
        <p:nvSpPr>
          <p:cNvPr id="9"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eaLnBrk="1" fontAlgn="auto" hangingPunct="1">
              <a:lnSpc>
                <a:spcPct val="100000"/>
              </a:lnSpc>
              <a:spcBef>
                <a:spcPts val="0"/>
              </a:spcBef>
              <a:spcAft>
                <a:spcPts val="0"/>
              </a:spcAft>
            </a:pPr>
            <a:fld id="{DFCF27A5-1A5B-48D3-A060-2758FFBB1ADD}" type="slidenum">
              <a:rPr lang="en-US" sz="600">
                <a:solidFill>
                  <a:srgbClr val="C0C0C0"/>
                </a:solidFill>
                <a:latin typeface="Arial"/>
              </a:rPr>
              <a:pPr algn="r" defTabSz="814388" eaLnBrk="1" fontAlgn="auto" hangingPunct="1">
                <a:lnSpc>
                  <a:spcPct val="100000"/>
                </a:lnSpc>
                <a:spcBef>
                  <a:spcPts val="0"/>
                </a:spcBef>
                <a:spcAft>
                  <a:spcPts val="0"/>
                </a:spcAft>
              </a:pPr>
              <a:t>‹#›</a:t>
            </a:fld>
            <a:endParaRPr lang="en-US" sz="600" dirty="0">
              <a:solidFill>
                <a:srgbClr val="C0C0C0"/>
              </a:solidFill>
              <a:latin typeface="Arial"/>
            </a:endParaRPr>
          </a:p>
        </p:txBody>
      </p:sp>
      <p:pic>
        <p:nvPicPr>
          <p:cNvPr id="13" name="Picture 12" descr="bottom bar.jpg"/>
          <p:cNvPicPr>
            <a:picLocks noChangeAspect="1"/>
          </p:cNvPicPr>
          <p:nvPr/>
        </p:nvPicPr>
        <p:blipFill>
          <a:blip r:embed="rId37" cstate="print"/>
          <a:stretch>
            <a:fillRect/>
          </a:stretch>
        </p:blipFill>
        <p:spPr>
          <a:xfrm>
            <a:off x="333375" y="6378339"/>
            <a:ext cx="8477250" cy="162912"/>
          </a:xfrm>
          <a:prstGeom prst="rect">
            <a:avLst/>
          </a:prstGeom>
        </p:spPr>
      </p:pic>
    </p:spTree>
    <p:extLst>
      <p:ext uri="{BB962C8B-B14F-4D97-AF65-F5344CB8AC3E}">
        <p14:creationId xmlns:p14="http://schemas.microsoft.com/office/powerpoint/2010/main" val="333150828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69" r:id="rId26"/>
    <p:sldLayoutId id="2147483770" r:id="rId27"/>
    <p:sldLayoutId id="2147483771" r:id="rId28"/>
    <p:sldLayoutId id="2147483772" r:id="rId29"/>
    <p:sldLayoutId id="2147483773" r:id="rId30"/>
    <p:sldLayoutId id="2147483774" r:id="rId31"/>
    <p:sldLayoutId id="2147483775" r:id="rId32"/>
    <p:sldLayoutId id="2147483776" r:id="rId33"/>
    <p:sldLayoutId id="2147483777" r:id="rId34"/>
    <p:sldLayoutId id="2147483778" r:id="rId35"/>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4"/>
          <p:cNvSpPr>
            <a:spLocks noGrp="1"/>
          </p:cNvSpPr>
          <p:nvPr>
            <p:ph type="ctrTitle"/>
          </p:nvPr>
        </p:nvSpPr>
        <p:spPr>
          <a:xfrm>
            <a:off x="221393" y="1236689"/>
            <a:ext cx="8112125" cy="1430311"/>
          </a:xfrm>
        </p:spPr>
        <p:txBody>
          <a:bodyPr/>
          <a:lstStyle/>
          <a:p>
            <a:r>
              <a:rPr lang="en-US" sz="4000" dirty="0"/>
              <a:t>Replicating Process Orchestrator databases with SQL Server Replication</a:t>
            </a:r>
          </a:p>
        </p:txBody>
      </p:sp>
      <p:sp>
        <p:nvSpPr>
          <p:cNvPr id="8" name="Text Placeholder 7"/>
          <p:cNvSpPr>
            <a:spLocks noGrp="1"/>
          </p:cNvSpPr>
          <p:nvPr>
            <p:ph type="subTitle" idx="1"/>
          </p:nvPr>
        </p:nvSpPr>
        <p:spPr>
          <a:xfrm>
            <a:off x="221392" y="5181600"/>
            <a:ext cx="8112126" cy="990600"/>
          </a:xfrm>
        </p:spPr>
        <p:txBody>
          <a:bodyPr>
            <a:normAutofit/>
          </a:bodyPr>
          <a:lstStyle/>
          <a:p>
            <a:r>
              <a:rPr lang="en-US" dirty="0" smtClean="0"/>
              <a:t>Cisco Platform and Services Group – CSPG</a:t>
            </a:r>
          </a:p>
          <a:p>
            <a:r>
              <a:rPr lang="en-US" sz="1400" dirty="0" smtClean="0"/>
              <a:t>August 25</a:t>
            </a:r>
            <a:r>
              <a:rPr lang="en-US" sz="1400" baseline="30000" dirty="0" smtClean="0"/>
              <a:t>th</a:t>
            </a:r>
            <a:r>
              <a:rPr lang="en-US" sz="1400" dirty="0" smtClean="0"/>
              <a:t>, 2016</a:t>
            </a:r>
          </a:p>
          <a:p>
            <a:endParaRPr lang="en-US" dirty="0"/>
          </a:p>
        </p:txBody>
      </p:sp>
    </p:spTree>
    <p:extLst>
      <p:ext uri="{BB962C8B-B14F-4D97-AF65-F5344CB8AC3E}">
        <p14:creationId xmlns:p14="http://schemas.microsoft.com/office/powerpoint/2010/main" val="3064765240"/>
      </p:ext>
    </p:extLst>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Snapshot Replication Architecture</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285632" y="1143000"/>
            <a:ext cx="6477000" cy="4114800"/>
          </a:xfrm>
          <a:prstGeom prst="rect">
            <a:avLst/>
          </a:prstGeom>
          <a:noFill/>
          <a:ln>
            <a:noFill/>
          </a:ln>
        </p:spPr>
      </p:pic>
    </p:spTree>
    <p:extLst>
      <p:ext uri="{BB962C8B-B14F-4D97-AF65-F5344CB8AC3E}">
        <p14:creationId xmlns:p14="http://schemas.microsoft.com/office/powerpoint/2010/main" val="1633214862"/>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Agents</a:t>
            </a:r>
            <a:endParaRPr lang="en-US" dirty="0"/>
          </a:p>
        </p:txBody>
      </p:sp>
      <p:sp>
        <p:nvSpPr>
          <p:cNvPr id="3" name="Text Placeholder 2"/>
          <p:cNvSpPr>
            <a:spLocks noGrp="1"/>
          </p:cNvSpPr>
          <p:nvPr>
            <p:ph type="body" sz="quarter" idx="10"/>
          </p:nvPr>
        </p:nvSpPr>
        <p:spPr>
          <a:xfrm>
            <a:off x="229702" y="914400"/>
            <a:ext cx="7999898" cy="5181600"/>
          </a:xfrm>
        </p:spPr>
        <p:txBody>
          <a:bodyPr vert="horz">
            <a:normAutofit fontScale="47500" lnSpcReduction="20000"/>
          </a:bodyPr>
          <a:lstStyle/>
          <a:p>
            <a:pPr marL="0" indent="0">
              <a:lnSpc>
                <a:spcPct val="120000"/>
              </a:lnSpc>
              <a:buNone/>
            </a:pPr>
            <a:r>
              <a:rPr lang="en-US" sz="4600" b="1" dirty="0"/>
              <a:t>Snapshot Agent</a:t>
            </a:r>
          </a:p>
          <a:p>
            <a:pPr marL="692150" lvl="1" indent="-285750">
              <a:lnSpc>
                <a:spcPct val="120000"/>
              </a:lnSpc>
              <a:buFont typeface="Arial" charset="0"/>
              <a:buChar char="•"/>
            </a:pPr>
            <a:r>
              <a:rPr lang="en-US" sz="2700" dirty="0" smtClean="0"/>
              <a:t>Executable file </a:t>
            </a:r>
            <a:r>
              <a:rPr lang="en-US" sz="2700" dirty="0"/>
              <a:t>that prepares snapshot files containing schema and data of published tables and </a:t>
            </a:r>
            <a:r>
              <a:rPr lang="en-US" sz="2700" dirty="0" err="1"/>
              <a:t>db</a:t>
            </a:r>
            <a:r>
              <a:rPr lang="en-US" sz="2700" dirty="0"/>
              <a:t> objects.</a:t>
            </a:r>
          </a:p>
          <a:p>
            <a:pPr marL="692150" lvl="1" indent="-285750">
              <a:lnSpc>
                <a:spcPct val="120000"/>
              </a:lnSpc>
              <a:buFont typeface="Arial" charset="0"/>
              <a:buChar char="•"/>
            </a:pPr>
            <a:r>
              <a:rPr lang="en-US" sz="2700" dirty="0"/>
              <a:t>S</a:t>
            </a:r>
            <a:r>
              <a:rPr lang="en-US" sz="2700" dirty="0" smtClean="0"/>
              <a:t>tores </a:t>
            </a:r>
            <a:r>
              <a:rPr lang="en-US" sz="2700" dirty="0"/>
              <a:t>the files in the snapshot folder, and records synchronization jobs in the distribution database.</a:t>
            </a:r>
          </a:p>
          <a:p>
            <a:pPr marL="0" indent="0">
              <a:lnSpc>
                <a:spcPct val="120000"/>
              </a:lnSpc>
              <a:buNone/>
            </a:pPr>
            <a:r>
              <a:rPr lang="en-US" sz="4600" b="1" dirty="0"/>
              <a:t>Distribution Agent</a:t>
            </a:r>
          </a:p>
          <a:p>
            <a:pPr marL="692150" lvl="1" indent="-285750">
              <a:lnSpc>
                <a:spcPct val="120000"/>
              </a:lnSpc>
              <a:buFont typeface="Arial" charset="0"/>
              <a:buChar char="•"/>
            </a:pPr>
            <a:r>
              <a:rPr lang="en-US" sz="2700" dirty="0" smtClean="0"/>
              <a:t>Used with </a:t>
            </a:r>
            <a:r>
              <a:rPr lang="en-US" sz="2700" u="sng" dirty="0"/>
              <a:t>snapshot and transactional replication</a:t>
            </a:r>
            <a:r>
              <a:rPr lang="en-US" sz="2700" dirty="0"/>
              <a:t>.</a:t>
            </a:r>
          </a:p>
          <a:p>
            <a:pPr marL="692150" lvl="1" indent="-285750">
              <a:lnSpc>
                <a:spcPct val="120000"/>
              </a:lnSpc>
              <a:buFont typeface="Arial" charset="0"/>
              <a:buChar char="•"/>
            </a:pPr>
            <a:r>
              <a:rPr lang="en-US" sz="2700" dirty="0" smtClean="0"/>
              <a:t>Applies the </a:t>
            </a:r>
            <a:r>
              <a:rPr lang="en-US" sz="2700" dirty="0"/>
              <a:t>initial snapshot to the Subscriber and moves transactions held in the Distribution </a:t>
            </a:r>
            <a:r>
              <a:rPr lang="en-US" sz="2700" dirty="0" err="1"/>
              <a:t>db</a:t>
            </a:r>
            <a:r>
              <a:rPr lang="en-US" sz="2700" dirty="0"/>
              <a:t> to Subscribers.</a:t>
            </a:r>
          </a:p>
          <a:p>
            <a:pPr marL="692150" lvl="1" indent="-285750">
              <a:lnSpc>
                <a:spcPct val="120000"/>
              </a:lnSpc>
              <a:buFont typeface="Arial" charset="0"/>
              <a:buChar char="•"/>
            </a:pPr>
            <a:r>
              <a:rPr lang="en-US" sz="2700" dirty="0" smtClean="0"/>
              <a:t>Runs at </a:t>
            </a:r>
            <a:r>
              <a:rPr lang="en-US" sz="2700" dirty="0"/>
              <a:t>either the Distributor for push subscriptions or at the Subscriber for pull subscriptions</a:t>
            </a:r>
            <a:r>
              <a:rPr lang="en-US" sz="2700" dirty="0" smtClean="0"/>
              <a:t>.</a:t>
            </a:r>
            <a:r>
              <a:rPr lang="en-US" sz="2700" dirty="0"/>
              <a:t> </a:t>
            </a:r>
          </a:p>
          <a:p>
            <a:pPr marL="0" indent="0">
              <a:lnSpc>
                <a:spcPct val="120000"/>
              </a:lnSpc>
              <a:buNone/>
            </a:pPr>
            <a:r>
              <a:rPr lang="en-US" sz="4600" b="1" dirty="0" smtClean="0"/>
              <a:t>Log Reader Agent</a:t>
            </a:r>
            <a:endParaRPr lang="en-US" sz="4600" b="1" dirty="0"/>
          </a:p>
          <a:p>
            <a:pPr marL="692150" lvl="1" indent="-285750">
              <a:lnSpc>
                <a:spcPct val="170000"/>
              </a:lnSpc>
              <a:buFont typeface="Arial" charset="0"/>
              <a:buChar char="•"/>
            </a:pPr>
            <a:r>
              <a:rPr lang="en-US" sz="2700" dirty="0"/>
              <a:t>It is used with </a:t>
            </a:r>
            <a:r>
              <a:rPr lang="en-US" sz="2700" u="sng" dirty="0"/>
              <a:t>transactional replication</a:t>
            </a:r>
            <a:r>
              <a:rPr lang="en-US" sz="2700" dirty="0"/>
              <a:t>, which moves transactions marked for replication from the transaction log on the publisher to the distribution db.</a:t>
            </a:r>
          </a:p>
          <a:p>
            <a:pPr marL="692150" lvl="1" indent="-285750">
              <a:lnSpc>
                <a:spcPct val="170000"/>
              </a:lnSpc>
              <a:buFont typeface="Arial" charset="0"/>
              <a:buChar char="•"/>
            </a:pPr>
            <a:r>
              <a:rPr lang="en-US" sz="2700" dirty="0"/>
              <a:t>Each </a:t>
            </a:r>
            <a:r>
              <a:rPr lang="en-US" sz="2700" dirty="0" smtClean="0"/>
              <a:t>DB has </a:t>
            </a:r>
            <a:r>
              <a:rPr lang="en-US" sz="2700" dirty="0"/>
              <a:t>its own Log Reader Agent that runs on the Distributor and connects to the Publisher.</a:t>
            </a:r>
          </a:p>
          <a:p>
            <a:endParaRPr lang="en-US" dirty="0"/>
          </a:p>
        </p:txBody>
      </p:sp>
    </p:spTree>
    <p:extLst>
      <p:ext uri="{BB962C8B-B14F-4D97-AF65-F5344CB8AC3E}">
        <p14:creationId xmlns:p14="http://schemas.microsoft.com/office/powerpoint/2010/main" val="473841995"/>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Agents</a:t>
            </a:r>
            <a:endParaRPr lang="en-US" dirty="0"/>
          </a:p>
        </p:txBody>
      </p:sp>
      <p:sp>
        <p:nvSpPr>
          <p:cNvPr id="3" name="Text Placeholder 2"/>
          <p:cNvSpPr>
            <a:spLocks noGrp="1"/>
          </p:cNvSpPr>
          <p:nvPr>
            <p:ph type="body" sz="quarter" idx="10"/>
          </p:nvPr>
        </p:nvSpPr>
        <p:spPr>
          <a:xfrm>
            <a:off x="229702" y="914400"/>
            <a:ext cx="7999898" cy="5181600"/>
          </a:xfrm>
        </p:spPr>
        <p:txBody>
          <a:bodyPr vert="horz">
            <a:normAutofit/>
          </a:bodyPr>
          <a:lstStyle/>
          <a:p>
            <a:pPr marL="0" indent="0">
              <a:lnSpc>
                <a:spcPct val="120000"/>
              </a:lnSpc>
              <a:buNone/>
            </a:pPr>
            <a:r>
              <a:rPr lang="en-US" b="1" dirty="0" smtClean="0"/>
              <a:t>Merge Agent</a:t>
            </a:r>
            <a:endParaRPr lang="en-US" b="1" dirty="0"/>
          </a:p>
          <a:p>
            <a:pPr marL="577850" lvl="1" indent="-171450">
              <a:buFont typeface="Arial" charset="0"/>
              <a:buChar char="•"/>
            </a:pPr>
            <a:r>
              <a:rPr lang="en-US" sz="1300" dirty="0"/>
              <a:t>It is used with </a:t>
            </a:r>
            <a:r>
              <a:rPr lang="en-US" sz="1300" u="sng" dirty="0"/>
              <a:t>merge replication</a:t>
            </a:r>
            <a:r>
              <a:rPr lang="en-US" sz="1300" dirty="0"/>
              <a:t>.</a:t>
            </a:r>
          </a:p>
          <a:p>
            <a:pPr marL="577850" lvl="1" indent="-171450">
              <a:buFont typeface="Arial" charset="0"/>
              <a:buChar char="•"/>
            </a:pPr>
            <a:r>
              <a:rPr lang="en-US" sz="1300" dirty="0"/>
              <a:t>It applies the initial snapshot to the Subscriber and moves incremental data changes that occur.</a:t>
            </a:r>
          </a:p>
          <a:p>
            <a:pPr marL="577850" lvl="1" indent="-171450">
              <a:buFont typeface="Arial" charset="0"/>
              <a:buChar char="•"/>
            </a:pPr>
            <a:r>
              <a:rPr lang="en-US" sz="1300" dirty="0"/>
              <a:t>Each merge subscription has its own Merge Agent that connects to both the Publisher and the Subscriber and updates both.</a:t>
            </a:r>
          </a:p>
          <a:p>
            <a:pPr marL="577850" lvl="1" indent="-171450">
              <a:buFont typeface="Arial" charset="0"/>
              <a:buChar char="•"/>
            </a:pPr>
            <a:r>
              <a:rPr lang="en-US" sz="1300" dirty="0"/>
              <a:t>It captures changes using triggers</a:t>
            </a:r>
            <a:r>
              <a:rPr lang="en-US" sz="1300" dirty="0" smtClean="0"/>
              <a:t>.</a:t>
            </a:r>
          </a:p>
          <a:p>
            <a:pPr marL="577850" lvl="1" indent="-171450">
              <a:buFont typeface="Arial" charset="0"/>
              <a:buChar char="•"/>
            </a:pPr>
            <a:endParaRPr lang="en-US" sz="1300" dirty="0"/>
          </a:p>
          <a:p>
            <a:pPr marL="0" indent="0">
              <a:lnSpc>
                <a:spcPct val="120000"/>
              </a:lnSpc>
              <a:buNone/>
            </a:pPr>
            <a:r>
              <a:rPr lang="en-US" b="1" dirty="0" smtClean="0"/>
              <a:t>Queue Reader Agent</a:t>
            </a:r>
            <a:endParaRPr lang="en-US" b="1" dirty="0"/>
          </a:p>
          <a:p>
            <a:pPr marL="577850" lvl="1" indent="-171450">
              <a:buFont typeface="Arial" charset="0"/>
              <a:buChar char="•"/>
            </a:pPr>
            <a:r>
              <a:rPr lang="en-US" sz="1300" dirty="0"/>
              <a:t>It is used with </a:t>
            </a:r>
            <a:r>
              <a:rPr lang="en-US" sz="1300" u="sng" dirty="0"/>
              <a:t>transactional replication</a:t>
            </a:r>
            <a:r>
              <a:rPr lang="en-US" sz="1300" dirty="0"/>
              <a:t> with the queued updating option.</a:t>
            </a:r>
          </a:p>
          <a:p>
            <a:pPr marL="577850" lvl="1" indent="-171450">
              <a:buFont typeface="Arial" charset="0"/>
              <a:buChar char="•"/>
            </a:pPr>
            <a:r>
              <a:rPr lang="en-US" sz="1300" dirty="0"/>
              <a:t>It runs at the Distributor and moves changes made at the Subscriber back to the Publisher.</a:t>
            </a:r>
          </a:p>
          <a:p>
            <a:pPr marL="577850" lvl="1" indent="-171450">
              <a:buFont typeface="Arial" charset="0"/>
              <a:buChar char="•"/>
            </a:pPr>
            <a:r>
              <a:rPr lang="en-US" sz="1300" dirty="0"/>
              <a:t>Unlike Distribution Agent and Merge Agent, only one instance of the Queue Reader Agent exists to </a:t>
            </a:r>
            <a:r>
              <a:rPr lang="en-US" sz="1300" dirty="0" smtClean="0"/>
              <a:t>serve </a:t>
            </a:r>
            <a:r>
              <a:rPr lang="en-US" sz="1300" dirty="0"/>
              <a:t>all Publishers and publications for a given distribution db.</a:t>
            </a:r>
          </a:p>
          <a:p>
            <a:endParaRPr lang="en-US" dirty="0"/>
          </a:p>
        </p:txBody>
      </p:sp>
    </p:spTree>
    <p:extLst>
      <p:ext uri="{BB962C8B-B14F-4D97-AF65-F5344CB8AC3E}">
        <p14:creationId xmlns:p14="http://schemas.microsoft.com/office/powerpoint/2010/main" val="1490737780"/>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4"/>
          <p:cNvSpPr>
            <a:spLocks noGrp="1"/>
          </p:cNvSpPr>
          <p:nvPr>
            <p:ph type="ctrTitle"/>
          </p:nvPr>
        </p:nvSpPr>
        <p:spPr>
          <a:xfrm>
            <a:off x="3200400" y="2362201"/>
            <a:ext cx="2895600" cy="1219200"/>
          </a:xfrm>
        </p:spPr>
        <p:txBody>
          <a:bodyPr/>
          <a:lstStyle/>
          <a:p>
            <a:r>
              <a:rPr lang="en-US" sz="8000" dirty="0" smtClean="0"/>
              <a:t>Demo</a:t>
            </a:r>
            <a:endParaRPr lang="en-US" sz="8000" dirty="0"/>
          </a:p>
        </p:txBody>
      </p:sp>
    </p:spTree>
    <p:extLst>
      <p:ext uri="{BB962C8B-B14F-4D97-AF65-F5344CB8AC3E}">
        <p14:creationId xmlns:p14="http://schemas.microsoft.com/office/powerpoint/2010/main" val="1125565962"/>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2" y="304800"/>
            <a:ext cx="8588861" cy="838200"/>
          </a:xfrm>
        </p:spPr>
        <p:txBody>
          <a:bodyPr/>
          <a:lstStyle/>
          <a:p>
            <a:r>
              <a:rPr lang="en-US" dirty="0" smtClean="0"/>
              <a:t>Demo Steps:</a:t>
            </a:r>
            <a:endParaRPr lang="en-US" dirty="0"/>
          </a:p>
        </p:txBody>
      </p:sp>
      <p:sp>
        <p:nvSpPr>
          <p:cNvPr id="3" name="Text Placeholder 2"/>
          <p:cNvSpPr>
            <a:spLocks noGrp="1"/>
          </p:cNvSpPr>
          <p:nvPr>
            <p:ph type="body" sz="quarter" idx="10"/>
          </p:nvPr>
        </p:nvSpPr>
        <p:spPr/>
        <p:txBody>
          <a:bodyPr vert="horz">
            <a:normAutofit/>
          </a:bodyPr>
          <a:lstStyle/>
          <a:p>
            <a:pPr>
              <a:lnSpc>
                <a:spcPct val="150000"/>
              </a:lnSpc>
            </a:pPr>
            <a:r>
              <a:rPr lang="en-US" dirty="0" smtClean="0"/>
              <a:t>Configure vega-2 as Distributor;</a:t>
            </a:r>
          </a:p>
          <a:p>
            <a:pPr>
              <a:lnSpc>
                <a:spcPct val="150000"/>
              </a:lnSpc>
            </a:pPr>
            <a:r>
              <a:rPr lang="en-US" dirty="0" smtClean="0"/>
              <a:t>Configure vega-1 as Publisher;</a:t>
            </a:r>
          </a:p>
          <a:p>
            <a:pPr>
              <a:lnSpc>
                <a:spcPct val="150000"/>
              </a:lnSpc>
            </a:pPr>
            <a:r>
              <a:rPr lang="en-US" dirty="0" smtClean="0"/>
              <a:t>Create Publications on server-1;</a:t>
            </a:r>
          </a:p>
          <a:p>
            <a:pPr>
              <a:lnSpc>
                <a:spcPct val="150000"/>
              </a:lnSpc>
            </a:pPr>
            <a:r>
              <a:rPr lang="en-US" dirty="0" smtClean="0"/>
              <a:t>Create Subscriptions on server-2;</a:t>
            </a:r>
          </a:p>
          <a:p>
            <a:pPr>
              <a:lnSpc>
                <a:spcPct val="150000"/>
              </a:lnSpc>
            </a:pPr>
            <a:r>
              <a:rPr lang="en-US" dirty="0" smtClean="0"/>
              <a:t>Import Encryption Key from server-1 to server-2.</a:t>
            </a:r>
          </a:p>
          <a:p>
            <a:pPr>
              <a:lnSpc>
                <a:spcPct val="110000"/>
              </a:lnSpc>
              <a:buFont typeface="Wingdings" charset="2"/>
              <a:buChar char="Ø"/>
            </a:pPr>
            <a:r>
              <a:rPr lang="en-US" dirty="0" smtClean="0"/>
              <a:t> </a:t>
            </a:r>
            <a:r>
              <a:rPr lang="en-US" dirty="0" err="1" smtClean="0"/>
              <a:t>Obs</a:t>
            </a:r>
            <a:r>
              <a:rPr lang="en-US" dirty="0" smtClean="0"/>
              <a:t>: </a:t>
            </a:r>
            <a:r>
              <a:rPr lang="en-US" sz="1800" dirty="0" smtClean="0"/>
              <a:t>vega-1 = PO in production</a:t>
            </a:r>
          </a:p>
          <a:p>
            <a:pPr lvl="1">
              <a:lnSpc>
                <a:spcPct val="110000"/>
              </a:lnSpc>
            </a:pPr>
            <a:r>
              <a:rPr lang="en-US" dirty="0"/>
              <a:t>	</a:t>
            </a:r>
            <a:r>
              <a:rPr lang="en-US" dirty="0" smtClean="0"/>
              <a:t> vega-2 = PO contingency</a:t>
            </a:r>
            <a:endParaRPr lang="en-US" dirty="0"/>
          </a:p>
          <a:p>
            <a:endParaRPr lang="en-US" dirty="0"/>
          </a:p>
        </p:txBody>
      </p:sp>
    </p:spTree>
    <p:extLst>
      <p:ext uri="{BB962C8B-B14F-4D97-AF65-F5344CB8AC3E}">
        <p14:creationId xmlns:p14="http://schemas.microsoft.com/office/powerpoint/2010/main" val="1427438736"/>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42" y="304800"/>
            <a:ext cx="8588861" cy="838200"/>
          </a:xfrm>
        </p:spPr>
        <p:txBody>
          <a:bodyPr/>
          <a:lstStyle/>
          <a:p>
            <a:r>
              <a:rPr lang="en-US" dirty="0" smtClean="0"/>
              <a:t>Material download</a:t>
            </a:r>
            <a:endParaRPr lang="en-US" dirty="0"/>
          </a:p>
        </p:txBody>
      </p:sp>
      <p:sp>
        <p:nvSpPr>
          <p:cNvPr id="3" name="Text Placeholder 2"/>
          <p:cNvSpPr>
            <a:spLocks noGrp="1"/>
          </p:cNvSpPr>
          <p:nvPr>
            <p:ph type="body" sz="quarter" idx="10"/>
          </p:nvPr>
        </p:nvSpPr>
        <p:spPr>
          <a:xfrm>
            <a:off x="219542" y="3810000"/>
            <a:ext cx="8578850" cy="2041470"/>
          </a:xfrm>
        </p:spPr>
        <p:txBody>
          <a:bodyPr vert="horz">
            <a:normAutofit/>
          </a:bodyPr>
          <a:lstStyle/>
          <a:p>
            <a:r>
              <a:rPr lang="en-US" sz="1200" b="1" dirty="0" smtClean="0"/>
              <a:t>https</a:t>
            </a:r>
            <a:r>
              <a:rPr lang="en-US" sz="1200" b="1" dirty="0"/>
              <a:t>://</a:t>
            </a:r>
            <a:r>
              <a:rPr lang="en-US" sz="1200" b="1" dirty="0" err="1"/>
              <a:t>cisco.app.box.com</a:t>
            </a:r>
            <a:r>
              <a:rPr lang="en-US" sz="1200" b="1" dirty="0"/>
              <a:t>/files/0/f/11056240864/Cisco_Process_Orchestrator_3.3_Training_Recording_Sessions</a:t>
            </a:r>
          </a:p>
        </p:txBody>
      </p:sp>
      <p:pic>
        <p:nvPicPr>
          <p:cNvPr id="4" name="Picture 3"/>
          <p:cNvPicPr>
            <a:picLocks noChangeAspect="1"/>
          </p:cNvPicPr>
          <p:nvPr/>
        </p:nvPicPr>
        <p:blipFill>
          <a:blip r:embed="rId2"/>
          <a:stretch>
            <a:fillRect/>
          </a:stretch>
        </p:blipFill>
        <p:spPr>
          <a:xfrm>
            <a:off x="381000" y="1596152"/>
            <a:ext cx="5791200" cy="1760695"/>
          </a:xfrm>
          <a:prstGeom prst="rect">
            <a:avLst/>
          </a:prstGeom>
        </p:spPr>
      </p:pic>
    </p:spTree>
    <p:extLst>
      <p:ext uri="{BB962C8B-B14F-4D97-AF65-F5344CB8AC3E}">
        <p14:creationId xmlns:p14="http://schemas.microsoft.com/office/powerpoint/2010/main" val="1461755268"/>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42" y="304800"/>
            <a:ext cx="8588861" cy="838200"/>
          </a:xfrm>
        </p:spPr>
        <p:txBody>
          <a:bodyPr/>
          <a:lstStyle/>
          <a:p>
            <a:r>
              <a:rPr lang="en-US" dirty="0" smtClean="0"/>
              <a:t>Goal</a:t>
            </a:r>
            <a:endParaRPr lang="en-US" dirty="0"/>
          </a:p>
        </p:txBody>
      </p:sp>
      <p:sp>
        <p:nvSpPr>
          <p:cNvPr id="3" name="Text Placeholder 2"/>
          <p:cNvSpPr>
            <a:spLocks noGrp="1"/>
          </p:cNvSpPr>
          <p:nvPr>
            <p:ph type="body" sz="quarter" idx="10"/>
          </p:nvPr>
        </p:nvSpPr>
        <p:spPr/>
        <p:txBody>
          <a:bodyPr vert="horz"/>
          <a:lstStyle/>
          <a:p>
            <a:pPr>
              <a:lnSpc>
                <a:spcPct val="150000"/>
              </a:lnSpc>
            </a:pPr>
            <a:r>
              <a:rPr lang="en-US" dirty="0" smtClean="0"/>
              <a:t>Replicate </a:t>
            </a:r>
            <a:r>
              <a:rPr lang="en-US" b="1" dirty="0" err="1" smtClean="0"/>
              <a:t>OrchestratorProcess</a:t>
            </a:r>
            <a:r>
              <a:rPr lang="en-US" dirty="0" smtClean="0"/>
              <a:t> </a:t>
            </a:r>
            <a:r>
              <a:rPr lang="en-US" dirty="0"/>
              <a:t>and </a:t>
            </a:r>
            <a:r>
              <a:rPr lang="en-US" b="1" dirty="0" err="1"/>
              <a:t>OrchestratorReporting</a:t>
            </a:r>
            <a:r>
              <a:rPr lang="en-US" dirty="0"/>
              <a:t> databases </a:t>
            </a:r>
            <a:r>
              <a:rPr lang="en-US" dirty="0" smtClean="0"/>
              <a:t>to </a:t>
            </a:r>
            <a:r>
              <a:rPr lang="en-US" dirty="0"/>
              <a:t>other(s) SQL Server nodes using SQL Server Replication feature.</a:t>
            </a:r>
          </a:p>
          <a:p>
            <a:endParaRPr lang="en-US" dirty="0"/>
          </a:p>
        </p:txBody>
      </p:sp>
    </p:spTree>
    <p:extLst>
      <p:ext uri="{BB962C8B-B14F-4D97-AF65-F5344CB8AC3E}">
        <p14:creationId xmlns:p14="http://schemas.microsoft.com/office/powerpoint/2010/main" val="257760878"/>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features</a:t>
            </a:r>
            <a:endParaRPr lang="en-US" dirty="0"/>
          </a:p>
        </p:txBody>
      </p:sp>
      <p:sp>
        <p:nvSpPr>
          <p:cNvPr id="3" name="Text Placeholder 2"/>
          <p:cNvSpPr>
            <a:spLocks noGrp="1"/>
          </p:cNvSpPr>
          <p:nvPr>
            <p:ph type="body" sz="quarter" idx="10"/>
          </p:nvPr>
        </p:nvSpPr>
        <p:spPr>
          <a:xfrm>
            <a:off x="229702" y="914400"/>
            <a:ext cx="4027487" cy="5181600"/>
          </a:xfrm>
        </p:spPr>
        <p:txBody>
          <a:bodyPr vert="horz">
            <a:normAutofit fontScale="85000" lnSpcReduction="10000"/>
          </a:bodyPr>
          <a:lstStyle/>
          <a:p>
            <a:pPr marL="0" indent="0">
              <a:buNone/>
            </a:pPr>
            <a:r>
              <a:rPr lang="en-US" b="1" dirty="0" smtClean="0"/>
              <a:t> SQL Server 2005</a:t>
            </a:r>
          </a:p>
          <a:p>
            <a:pPr marL="692150" lvl="1" indent="-285750">
              <a:lnSpc>
                <a:spcPct val="150000"/>
              </a:lnSpc>
              <a:buFont typeface="Arial" charset="0"/>
              <a:buChar char="•"/>
            </a:pPr>
            <a:r>
              <a:rPr lang="en-US" dirty="0" err="1" smtClean="0"/>
              <a:t>Restartable</a:t>
            </a:r>
            <a:r>
              <a:rPr lang="en-US" dirty="0" smtClean="0"/>
              <a:t> </a:t>
            </a:r>
            <a:r>
              <a:rPr lang="en-US" dirty="0"/>
              <a:t>Snapshots</a:t>
            </a:r>
          </a:p>
          <a:p>
            <a:pPr marL="692150" lvl="1" indent="-285750">
              <a:lnSpc>
                <a:spcPct val="150000"/>
              </a:lnSpc>
              <a:buFont typeface="Arial" charset="0"/>
              <a:buChar char="•"/>
            </a:pPr>
            <a:r>
              <a:rPr lang="en-US" dirty="0"/>
              <a:t>Oracle Publishing</a:t>
            </a:r>
          </a:p>
          <a:p>
            <a:pPr marL="692150" lvl="1" indent="-285750">
              <a:lnSpc>
                <a:spcPct val="150000"/>
              </a:lnSpc>
              <a:buFont typeface="Arial" charset="0"/>
              <a:buChar char="•"/>
            </a:pPr>
            <a:r>
              <a:rPr lang="en-US" dirty="0"/>
              <a:t>Replicating all DDLs</a:t>
            </a:r>
          </a:p>
          <a:p>
            <a:pPr marL="692150" lvl="1" indent="-285750">
              <a:lnSpc>
                <a:spcPct val="150000"/>
              </a:lnSpc>
              <a:buFont typeface="Arial" charset="0"/>
              <a:buChar char="•"/>
            </a:pPr>
            <a:r>
              <a:rPr lang="en-US" dirty="0"/>
              <a:t>Merge Replication allows to introduce custom business logic into the synchronization process</a:t>
            </a:r>
          </a:p>
          <a:p>
            <a:pPr marL="692150" lvl="1" indent="-285750">
              <a:lnSpc>
                <a:spcPct val="150000"/>
              </a:lnSpc>
              <a:buFont typeface="Arial" charset="0"/>
              <a:buChar char="•"/>
            </a:pPr>
            <a:r>
              <a:rPr lang="en-US" dirty="0"/>
              <a:t>Merge Replication provides the ability to replicate data over HTTP with web synchronization option</a:t>
            </a:r>
          </a:p>
          <a:p>
            <a:pPr marL="692150" lvl="1" indent="-285750">
              <a:lnSpc>
                <a:spcPct val="150000"/>
              </a:lnSpc>
              <a:buFont typeface="Arial" charset="0"/>
              <a:buChar char="•"/>
            </a:pPr>
            <a:r>
              <a:rPr lang="en-US" dirty="0"/>
              <a:t>Updatable Transactional Subscriptions can now handle updates to large data types at Subscribers</a:t>
            </a:r>
          </a:p>
          <a:p>
            <a:endParaRPr lang="en-US" dirty="0"/>
          </a:p>
        </p:txBody>
      </p:sp>
      <p:sp>
        <p:nvSpPr>
          <p:cNvPr id="5" name="Text Placeholder 2"/>
          <p:cNvSpPr txBox="1">
            <a:spLocks/>
          </p:cNvSpPr>
          <p:nvPr/>
        </p:nvSpPr>
        <p:spPr>
          <a:xfrm>
            <a:off x="4343400" y="914400"/>
            <a:ext cx="4027487" cy="518160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5000"/>
              </a:lnSpc>
              <a:spcBef>
                <a:spcPts val="1480"/>
              </a:spcBef>
              <a:buClr>
                <a:schemeClr val="tx2"/>
              </a:buClr>
              <a:buSzPct val="90000"/>
              <a:buFont typeface="Arial" pitchFamily="34" charset="0"/>
              <a:buChar char="•"/>
              <a:tabLst/>
              <a:defRPr lang="en-US" sz="2200" kern="1200">
                <a:solidFill>
                  <a:srgbClr val="435153"/>
                </a:solidFill>
                <a:latin typeface="+mj-lt"/>
                <a:ea typeface="+mn-ea"/>
                <a:cs typeface="+mn-cs"/>
              </a:defRPr>
            </a:lvl1pPr>
            <a:lvl2pPr marL="406400" indent="0" algn="l" defTabSz="914400" rtl="0" eaLnBrk="1" latinLnBrk="0" hangingPunct="1">
              <a:lnSpc>
                <a:spcPct val="95000"/>
              </a:lnSpc>
              <a:spcBef>
                <a:spcPts val="600"/>
              </a:spcBef>
              <a:buClr>
                <a:schemeClr val="tx2"/>
              </a:buClr>
              <a:buFontTx/>
              <a:buNone/>
              <a:defRPr lang="en-US" sz="1800" kern="120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en-US" sz="2700" b="1" dirty="0" smtClean="0"/>
              <a:t> SQL Server 2008</a:t>
            </a:r>
          </a:p>
          <a:p>
            <a:r>
              <a:rPr lang="en-US" sz="2100" dirty="0" smtClean="0"/>
              <a:t>Online replication (</a:t>
            </a:r>
            <a:r>
              <a:rPr lang="en-US" sz="2100" i="1" dirty="0" smtClean="0"/>
              <a:t>in </a:t>
            </a:r>
            <a:r>
              <a:rPr lang="en-US" sz="2100" i="1" dirty="0"/>
              <a:t>SQL Server 2005, replication had to be stopped in order to </a:t>
            </a:r>
            <a:r>
              <a:rPr lang="en-US" sz="2100" i="1" dirty="0" smtClean="0"/>
              <a:t>add </a:t>
            </a:r>
            <a:r>
              <a:rPr lang="en-US" sz="2100" i="1" dirty="0"/>
              <a:t>nodes, making schema changes, etc</a:t>
            </a:r>
            <a:r>
              <a:rPr lang="en-US" sz="2100" i="1" dirty="0" smtClean="0"/>
              <a:t>.)</a:t>
            </a:r>
          </a:p>
          <a:p>
            <a:r>
              <a:rPr lang="en-US" sz="2100" dirty="0" smtClean="0"/>
              <a:t>Conflict detection capacity in peer-to-peer replication.</a:t>
            </a:r>
          </a:p>
          <a:p>
            <a:r>
              <a:rPr lang="en-US" sz="2100" dirty="0" smtClean="0"/>
              <a:t>All </a:t>
            </a:r>
            <a:r>
              <a:rPr lang="en-US" sz="2100" dirty="0"/>
              <a:t>types of conflicts are detected and reported through agent error log or conflicts table.</a:t>
            </a:r>
          </a:p>
          <a:p>
            <a:r>
              <a:rPr lang="en-US" sz="2100" dirty="0" smtClean="0"/>
              <a:t>Switch partition supported</a:t>
            </a:r>
            <a:endParaRPr lang="en-US" sz="2100" dirty="0"/>
          </a:p>
          <a:p>
            <a:pPr lvl="1">
              <a:lnSpc>
                <a:spcPct val="120000"/>
              </a:lnSpc>
            </a:pPr>
            <a:r>
              <a:rPr lang="en-US" sz="1700" dirty="0">
                <a:solidFill>
                  <a:srgbClr val="C00000"/>
                </a:solidFill>
                <a:latin typeface="Courier New" charset="0"/>
                <a:ea typeface="Courier New" charset="0"/>
                <a:cs typeface="Courier New" charset="0"/>
              </a:rPr>
              <a:t>@allow_partition_switch</a:t>
            </a:r>
          </a:p>
          <a:p>
            <a:pPr lvl="1">
              <a:lnSpc>
                <a:spcPct val="120000"/>
              </a:lnSpc>
            </a:pPr>
            <a:r>
              <a:rPr lang="en-US" sz="1700" dirty="0">
                <a:solidFill>
                  <a:srgbClr val="C00000"/>
                </a:solidFill>
                <a:latin typeface="Courier New" charset="0"/>
                <a:ea typeface="Courier New" charset="0"/>
                <a:cs typeface="Courier New" charset="0"/>
              </a:rPr>
              <a:t>@replicate_partition_switch</a:t>
            </a:r>
          </a:p>
          <a:p>
            <a:r>
              <a:rPr lang="en-US" sz="2400" dirty="0"/>
              <a:t>Performance improvements, under Windows 2008</a:t>
            </a:r>
          </a:p>
          <a:p>
            <a:r>
              <a:rPr lang="en-US" sz="2400" dirty="0"/>
              <a:t>Snapshot delivery of more than 500MB/minute</a:t>
            </a:r>
          </a:p>
          <a:p>
            <a:r>
              <a:rPr lang="en-US" sz="2400" dirty="0" smtClean="0"/>
              <a:t>Delivers 100,000 (max) records in </a:t>
            </a:r>
            <a:r>
              <a:rPr lang="en-US" sz="2400" dirty="0"/>
              <a:t>less than </a:t>
            </a:r>
            <a:r>
              <a:rPr lang="en-US" sz="2400" dirty="0" smtClean="0"/>
              <a:t>2 minutes</a:t>
            </a:r>
            <a:endParaRPr lang="en-US" sz="2400" dirty="0"/>
          </a:p>
          <a:p>
            <a:pPr fontAlgn="auto">
              <a:spcAft>
                <a:spcPts val="0"/>
              </a:spcAft>
            </a:pPr>
            <a:endParaRPr lang="en-US" dirty="0"/>
          </a:p>
        </p:txBody>
      </p:sp>
    </p:spTree>
    <p:extLst>
      <p:ext uri="{BB962C8B-B14F-4D97-AF65-F5344CB8AC3E}">
        <p14:creationId xmlns:p14="http://schemas.microsoft.com/office/powerpoint/2010/main" val="1135382054"/>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features</a:t>
            </a:r>
            <a:endParaRPr lang="en-US" dirty="0"/>
          </a:p>
        </p:txBody>
      </p:sp>
      <p:sp>
        <p:nvSpPr>
          <p:cNvPr id="3" name="Text Placeholder 2"/>
          <p:cNvSpPr>
            <a:spLocks noGrp="1"/>
          </p:cNvSpPr>
          <p:nvPr>
            <p:ph type="body" sz="quarter" idx="10"/>
          </p:nvPr>
        </p:nvSpPr>
        <p:spPr>
          <a:xfrm>
            <a:off x="229702" y="914400"/>
            <a:ext cx="7999898" cy="5181600"/>
          </a:xfrm>
        </p:spPr>
        <p:txBody>
          <a:bodyPr vert="horz">
            <a:normAutofit/>
          </a:bodyPr>
          <a:lstStyle/>
          <a:p>
            <a:pPr marL="0" indent="0">
              <a:buNone/>
            </a:pPr>
            <a:r>
              <a:rPr lang="en-US" sz="2000" b="1" dirty="0" smtClean="0"/>
              <a:t> SQL Server 2012</a:t>
            </a:r>
          </a:p>
          <a:p>
            <a:r>
              <a:rPr lang="en-US" sz="1600" dirty="0"/>
              <a:t>Updatable subscriptions with transactional publications are discontinued.</a:t>
            </a:r>
          </a:p>
          <a:p>
            <a:r>
              <a:rPr lang="en-US" sz="1600" dirty="0"/>
              <a:t>Four new stored procedures provide replication support for AlwaysOn.</a:t>
            </a:r>
          </a:p>
          <a:p>
            <a:pPr lvl="1"/>
            <a:r>
              <a:rPr lang="en-US" sz="1400" dirty="0">
                <a:solidFill>
                  <a:srgbClr val="C00000"/>
                </a:solidFill>
                <a:latin typeface="Courier New" charset="0"/>
                <a:ea typeface="Courier New" charset="0"/>
                <a:cs typeface="Courier New" charset="0"/>
              </a:rPr>
              <a:t>sp_get_redirected_publisher</a:t>
            </a:r>
          </a:p>
          <a:p>
            <a:pPr lvl="1"/>
            <a:r>
              <a:rPr lang="en-US" sz="1400" dirty="0" err="1">
                <a:solidFill>
                  <a:srgbClr val="C00000"/>
                </a:solidFill>
                <a:latin typeface="Courier New" charset="0"/>
                <a:ea typeface="Courier New" charset="0"/>
                <a:cs typeface="Courier New" charset="0"/>
              </a:rPr>
              <a:t>sp_redirect_publisher</a:t>
            </a:r>
            <a:endParaRPr lang="en-US" sz="1400" dirty="0">
              <a:solidFill>
                <a:srgbClr val="C00000"/>
              </a:solidFill>
              <a:latin typeface="Courier New" charset="0"/>
              <a:ea typeface="Courier New" charset="0"/>
              <a:cs typeface="Courier New" charset="0"/>
            </a:endParaRPr>
          </a:p>
          <a:p>
            <a:pPr lvl="1"/>
            <a:r>
              <a:rPr lang="en-US" sz="1400" dirty="0" err="1">
                <a:solidFill>
                  <a:srgbClr val="C00000"/>
                </a:solidFill>
                <a:latin typeface="Courier New" charset="0"/>
                <a:ea typeface="Courier New" charset="0"/>
                <a:cs typeface="Courier New" charset="0"/>
              </a:rPr>
              <a:t>sp_validate_replica_hosts_as_publishers</a:t>
            </a:r>
            <a:endParaRPr lang="en-US" sz="1400" dirty="0">
              <a:solidFill>
                <a:srgbClr val="C00000"/>
              </a:solidFill>
              <a:latin typeface="Courier New" charset="0"/>
              <a:ea typeface="Courier New" charset="0"/>
              <a:cs typeface="Courier New" charset="0"/>
            </a:endParaRPr>
          </a:p>
          <a:p>
            <a:pPr lvl="1"/>
            <a:r>
              <a:rPr lang="en-US" sz="1400" dirty="0" err="1">
                <a:solidFill>
                  <a:srgbClr val="C00000"/>
                </a:solidFill>
                <a:latin typeface="Courier New" charset="0"/>
                <a:ea typeface="Courier New" charset="0"/>
                <a:cs typeface="Courier New" charset="0"/>
              </a:rPr>
              <a:t>sp_validate_redirected_publisher</a:t>
            </a:r>
            <a:endParaRPr lang="en-US" sz="1400" dirty="0">
              <a:solidFill>
                <a:srgbClr val="C00000"/>
              </a:solidFill>
              <a:latin typeface="Courier New" charset="0"/>
              <a:ea typeface="Courier New" charset="0"/>
              <a:cs typeface="Courier New" charset="0"/>
            </a:endParaRPr>
          </a:p>
          <a:p>
            <a:r>
              <a:rPr lang="en-US" sz="1600" dirty="0"/>
              <a:t>Replication supports the following features on Availability groups:</a:t>
            </a:r>
          </a:p>
          <a:p>
            <a:pPr lvl="1"/>
            <a:r>
              <a:rPr lang="en-US" sz="1400" dirty="0"/>
              <a:t>A publication database can be part of an availability group. The publisher instances must share a common distributor.</a:t>
            </a:r>
          </a:p>
          <a:p>
            <a:pPr lvl="1"/>
            <a:r>
              <a:rPr lang="en-US" sz="1400" dirty="0"/>
              <a:t>In an AlwaysOn Availability Group, an AlwaysOn secondary cannot be a publisher. Republishing is not supported when replication is combined with AlwaysOn.</a:t>
            </a:r>
          </a:p>
          <a:p>
            <a:r>
              <a:rPr lang="en-US" sz="1600" dirty="0"/>
              <a:t>Heterogeneous replication to non-SQL Server subscribers is </a:t>
            </a:r>
            <a:r>
              <a:rPr lang="en-US" sz="1600" dirty="0" smtClean="0"/>
              <a:t>deprecated</a:t>
            </a:r>
            <a:endParaRPr lang="en-US" sz="1600" dirty="0"/>
          </a:p>
          <a:p>
            <a:r>
              <a:rPr lang="en-US" sz="1600" dirty="0" smtClean="0"/>
              <a:t>Oracle </a:t>
            </a:r>
            <a:r>
              <a:rPr lang="en-US" sz="1600" dirty="0"/>
              <a:t>Publishing is deprecated.</a:t>
            </a:r>
          </a:p>
          <a:p>
            <a:endParaRPr lang="en-US" dirty="0"/>
          </a:p>
        </p:txBody>
      </p:sp>
    </p:spTree>
    <p:extLst>
      <p:ext uri="{BB962C8B-B14F-4D97-AF65-F5344CB8AC3E}">
        <p14:creationId xmlns:p14="http://schemas.microsoft.com/office/powerpoint/2010/main" val="2074788984"/>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pic>
        <p:nvPicPr>
          <p:cNvPr id="4" name="Picture 3" descr="/Users/raolivei/Dropbox/Screenshots/Screenshot 2016-07-11 00.34.11.png"/>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67214"/>
            <a:ext cx="6096000" cy="4266785"/>
          </a:xfrm>
          <a:prstGeom prst="rect">
            <a:avLst/>
          </a:prstGeom>
          <a:noFill/>
          <a:ln>
            <a:noFill/>
          </a:ln>
        </p:spPr>
      </p:pic>
      <p:sp>
        <p:nvSpPr>
          <p:cNvPr id="6" name="Frame 5"/>
          <p:cNvSpPr/>
          <p:nvPr/>
        </p:nvSpPr>
        <p:spPr>
          <a:xfrm>
            <a:off x="2667000" y="1981200"/>
            <a:ext cx="2743200" cy="762000"/>
          </a:xfrm>
          <a:prstGeom prst="frame">
            <a:avLst/>
          </a:prstGeom>
          <a:solidFill>
            <a:srgbClr val="FF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extLst>
      <p:ext uri="{BB962C8B-B14F-4D97-AF65-F5344CB8AC3E}">
        <p14:creationId xmlns:p14="http://schemas.microsoft.com/office/powerpoint/2010/main" val="993794177"/>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Types</a:t>
            </a:r>
            <a:endParaRPr lang="en-US" dirty="0"/>
          </a:p>
        </p:txBody>
      </p:sp>
      <p:sp>
        <p:nvSpPr>
          <p:cNvPr id="3" name="Text Placeholder 2"/>
          <p:cNvSpPr>
            <a:spLocks noGrp="1"/>
          </p:cNvSpPr>
          <p:nvPr>
            <p:ph type="body" sz="quarter" idx="10"/>
          </p:nvPr>
        </p:nvSpPr>
        <p:spPr>
          <a:xfrm>
            <a:off x="229702" y="914400"/>
            <a:ext cx="4342298" cy="5181600"/>
          </a:xfrm>
        </p:spPr>
        <p:txBody>
          <a:bodyPr vert="horz">
            <a:normAutofit fontScale="85000" lnSpcReduction="10000"/>
          </a:bodyPr>
          <a:lstStyle/>
          <a:p>
            <a:pPr lvl="0"/>
            <a:r>
              <a:rPr lang="en-US" sz="2800" dirty="0" smtClean="0"/>
              <a:t>Snapshot </a:t>
            </a:r>
            <a:r>
              <a:rPr lang="en-US" sz="2800" dirty="0"/>
              <a:t>publication:</a:t>
            </a:r>
          </a:p>
          <a:p>
            <a:pPr lvl="1">
              <a:lnSpc>
                <a:spcPct val="160000"/>
              </a:lnSpc>
            </a:pPr>
            <a:r>
              <a:rPr lang="en-US" dirty="0"/>
              <a:t>The Publisher sends a snapshot of the published data to Subscribers at scheduled intervals</a:t>
            </a:r>
            <a:r>
              <a:rPr lang="en-US" dirty="0" smtClean="0"/>
              <a:t>.</a:t>
            </a:r>
            <a:endParaRPr lang="en-US" dirty="0"/>
          </a:p>
          <a:p>
            <a:pPr lvl="0"/>
            <a:r>
              <a:rPr lang="en-US" sz="2800" dirty="0" smtClean="0"/>
              <a:t>Merge </a:t>
            </a:r>
            <a:r>
              <a:rPr lang="en-US" sz="2800" dirty="0"/>
              <a:t>publication:</a:t>
            </a:r>
          </a:p>
          <a:p>
            <a:pPr lvl="1">
              <a:lnSpc>
                <a:spcPct val="170000"/>
              </a:lnSpc>
            </a:pPr>
            <a:r>
              <a:rPr lang="en-US" dirty="0"/>
              <a:t>The Publisher and Subscribers can update the published data independently after the Subscribers receive an initial snapshot of the published data. Changes are merged periodically. Microsoft SQL Server Compact Edition can only subscribe to merge publications.</a:t>
            </a:r>
          </a:p>
          <a:p>
            <a:endParaRPr lang="en-US" dirty="0"/>
          </a:p>
        </p:txBody>
      </p:sp>
      <p:sp>
        <p:nvSpPr>
          <p:cNvPr id="4" name="Text Placeholder 2"/>
          <p:cNvSpPr txBox="1">
            <a:spLocks/>
          </p:cNvSpPr>
          <p:nvPr/>
        </p:nvSpPr>
        <p:spPr>
          <a:xfrm>
            <a:off x="4476265" y="914400"/>
            <a:ext cx="4342298" cy="5181600"/>
          </a:xfrm>
          <a:prstGeom prst="rect">
            <a:avLst/>
          </a:prstGeom>
        </p:spPr>
        <p:txBody>
          <a:bodyPr vert="horz" lIns="91440" tIns="45720" rIns="91440" bIns="45720" rtlCol="0">
            <a:normAutofit/>
          </a:bodyPr>
          <a:lstStyle>
            <a:lvl1pPr marL="228600" indent="-228600" algn="l" defTabSz="914400" rtl="0" eaLnBrk="1" latinLnBrk="0" hangingPunct="1">
              <a:lnSpc>
                <a:spcPct val="95000"/>
              </a:lnSpc>
              <a:spcBef>
                <a:spcPts val="1480"/>
              </a:spcBef>
              <a:buClr>
                <a:schemeClr val="tx2"/>
              </a:buClr>
              <a:buSzPct val="90000"/>
              <a:buFont typeface="Arial" pitchFamily="34" charset="0"/>
              <a:buChar char="•"/>
              <a:tabLst/>
              <a:defRPr lang="en-US" sz="2200" kern="1200">
                <a:solidFill>
                  <a:srgbClr val="435153"/>
                </a:solidFill>
                <a:latin typeface="+mj-lt"/>
                <a:ea typeface="+mn-ea"/>
                <a:cs typeface="+mn-cs"/>
              </a:defRPr>
            </a:lvl1pPr>
            <a:lvl2pPr marL="406400" indent="0" algn="l" defTabSz="914400" rtl="0" eaLnBrk="1" latinLnBrk="0" hangingPunct="1">
              <a:lnSpc>
                <a:spcPct val="95000"/>
              </a:lnSpc>
              <a:spcBef>
                <a:spcPts val="600"/>
              </a:spcBef>
              <a:buClr>
                <a:schemeClr val="tx2"/>
              </a:buClr>
              <a:buFontTx/>
              <a:buNone/>
              <a:defRPr lang="en-US" sz="1800" kern="120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sz="2400" dirty="0" smtClean="0"/>
              <a:t>Transactional publication:</a:t>
            </a:r>
          </a:p>
          <a:p>
            <a:pPr lvl="1" fontAlgn="auto">
              <a:lnSpc>
                <a:spcPct val="160000"/>
              </a:lnSpc>
              <a:spcAft>
                <a:spcPts val="0"/>
              </a:spcAft>
            </a:pPr>
            <a:r>
              <a:rPr lang="en-US" sz="1500" dirty="0" smtClean="0"/>
              <a:t>The Publisher streams transactions to the Subscribers after they receive an initial snapshot of the published data.</a:t>
            </a:r>
          </a:p>
          <a:p>
            <a:pPr fontAlgn="auto">
              <a:spcAft>
                <a:spcPts val="0"/>
              </a:spcAft>
            </a:pPr>
            <a:r>
              <a:rPr lang="en-US" sz="2400" dirty="0" smtClean="0"/>
              <a:t>Peer-to-Peer publication:</a:t>
            </a:r>
          </a:p>
          <a:p>
            <a:pPr lvl="1" fontAlgn="auto">
              <a:lnSpc>
                <a:spcPct val="170000"/>
              </a:lnSpc>
              <a:spcAft>
                <a:spcPts val="0"/>
              </a:spcAft>
            </a:pPr>
            <a:r>
              <a:rPr lang="en-US" sz="1500" dirty="0" smtClean="0"/>
              <a:t>Peer-Peer publication enables multi-master replication. The publisher streams transactions to all the peers in the topology. All peer nodes can read and write changes and the changes are propagated to all the nodes in the topology. </a:t>
            </a:r>
          </a:p>
        </p:txBody>
      </p:sp>
    </p:spTree>
    <p:extLst>
      <p:ext uri="{BB962C8B-B14F-4D97-AF65-F5344CB8AC3E}">
        <p14:creationId xmlns:p14="http://schemas.microsoft.com/office/powerpoint/2010/main" val="168410572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750" tmFilter="0, 0; .2, .5; .8, .5; 1, 0"/>
                                        <p:tgtEl>
                                          <p:spTgt spid="3">
                                            <p:txEl>
                                              <p:pRg st="0" end="0"/>
                                            </p:txEl>
                                          </p:spTgt>
                                        </p:tgtEl>
                                      </p:cBhvr>
                                    </p:animEffect>
                                    <p:animScale>
                                      <p:cBhvr>
                                        <p:cTn id="7" dur="875" autoRev="1" fill="hold"/>
                                        <p:tgtEl>
                                          <p:spTgt spid="3">
                                            <p:txEl>
                                              <p:pRg st="0" end="0"/>
                                            </p:txEl>
                                          </p:spTgt>
                                        </p:tgtEl>
                                      </p:cBhvr>
                                      <p:by x="105000" y="105000"/>
                                    </p:animScale>
                                  </p:childTnLst>
                                </p:cTn>
                              </p:par>
                              <p:par>
                                <p:cTn id="8" presetID="26" presetClass="emph" presetSubtype="0" fill="hold" nodeType="withEffect">
                                  <p:stCondLst>
                                    <p:cond delay="0"/>
                                  </p:stCondLst>
                                  <p:childTnLst>
                                    <p:animEffect transition="out" filter="fade">
                                      <p:cBhvr>
                                        <p:cTn id="9" dur="1750" tmFilter="0, 0; .2, .5; .8, .5; 1, 0"/>
                                        <p:tgtEl>
                                          <p:spTgt spid="3">
                                            <p:txEl>
                                              <p:pRg st="1" end="1"/>
                                            </p:txEl>
                                          </p:spTgt>
                                        </p:tgtEl>
                                      </p:cBhvr>
                                    </p:animEffect>
                                    <p:animScale>
                                      <p:cBhvr>
                                        <p:cTn id="10" dur="875" autoRev="1" fill="hold"/>
                                        <p:tgtEl>
                                          <p:spTgt spid="3">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Entities</a:t>
            </a:r>
            <a:endParaRPr lang="en-US" dirty="0"/>
          </a:p>
        </p:txBody>
      </p:sp>
      <p:sp>
        <p:nvSpPr>
          <p:cNvPr id="3" name="Text Placeholder 2"/>
          <p:cNvSpPr>
            <a:spLocks noGrp="1"/>
          </p:cNvSpPr>
          <p:nvPr>
            <p:ph type="body" sz="quarter" idx="10"/>
          </p:nvPr>
        </p:nvSpPr>
        <p:spPr>
          <a:xfrm>
            <a:off x="229701" y="914400"/>
            <a:ext cx="8588861" cy="5181600"/>
          </a:xfrm>
        </p:spPr>
        <p:txBody>
          <a:bodyPr vert="horz">
            <a:normAutofit/>
          </a:bodyPr>
          <a:lstStyle/>
          <a:p>
            <a:pPr marL="0" indent="0">
              <a:lnSpc>
                <a:spcPct val="160000"/>
              </a:lnSpc>
              <a:buNone/>
            </a:pPr>
            <a:r>
              <a:rPr lang="en-US" sz="1900" dirty="0" smtClean="0"/>
              <a:t>SQL </a:t>
            </a:r>
            <a:r>
              <a:rPr lang="en-US" sz="1900" dirty="0"/>
              <a:t>Server replication is based on the </a:t>
            </a:r>
            <a:r>
              <a:rPr lang="en-US" sz="1900" u="sng" dirty="0"/>
              <a:t>“Publish and Subscribe” </a:t>
            </a:r>
            <a:r>
              <a:rPr lang="en-US" sz="1900" dirty="0"/>
              <a:t>mechanism</a:t>
            </a:r>
            <a:r>
              <a:rPr lang="en-US" sz="1900" dirty="0" smtClean="0"/>
              <a:t>.</a:t>
            </a:r>
            <a:endParaRPr lang="en-US" sz="1900" dirty="0"/>
          </a:p>
          <a:p>
            <a:pPr marL="457200" lvl="0" indent="-457200">
              <a:lnSpc>
                <a:spcPct val="120000"/>
              </a:lnSpc>
              <a:buFont typeface="+mj-lt"/>
              <a:buAutoNum type="arabicPeriod"/>
            </a:pPr>
            <a:r>
              <a:rPr lang="en-US" sz="2400" b="1" dirty="0" smtClean="0"/>
              <a:t> Publisher</a:t>
            </a:r>
            <a:endParaRPr lang="en-US" sz="2400" b="1" dirty="0"/>
          </a:p>
          <a:p>
            <a:pPr marL="692150" lvl="1" indent="-285750">
              <a:lnSpc>
                <a:spcPct val="120000"/>
              </a:lnSpc>
              <a:buFont typeface="Arial" charset="0"/>
              <a:buChar char="•"/>
            </a:pPr>
            <a:r>
              <a:rPr lang="en-US" sz="1600" dirty="0"/>
              <a:t>It is a source database where replication starts. It makes data available for replication.</a:t>
            </a:r>
          </a:p>
          <a:p>
            <a:pPr marL="692150" lvl="1" indent="-285750">
              <a:lnSpc>
                <a:spcPct val="120000"/>
              </a:lnSpc>
              <a:buFont typeface="Arial" charset="0"/>
              <a:buChar char="•"/>
            </a:pPr>
            <a:r>
              <a:rPr lang="en-US" sz="1600" dirty="0"/>
              <a:t>Publishers define what they publish through a publication.</a:t>
            </a:r>
          </a:p>
          <a:p>
            <a:pPr marL="457200" lvl="0" indent="-457200">
              <a:lnSpc>
                <a:spcPct val="120000"/>
              </a:lnSpc>
              <a:buFont typeface="+mj-lt"/>
              <a:buAutoNum type="arabicPeriod"/>
            </a:pPr>
            <a:r>
              <a:rPr lang="en-US" sz="2400" b="1" dirty="0" smtClean="0"/>
              <a:t> Publication</a:t>
            </a:r>
            <a:endParaRPr lang="en-US" sz="2400" b="1" dirty="0"/>
          </a:p>
          <a:p>
            <a:pPr marL="692150" lvl="1" indent="-285750">
              <a:lnSpc>
                <a:spcPct val="120000"/>
              </a:lnSpc>
              <a:buFont typeface="Arial" charset="0"/>
              <a:buChar char="•"/>
            </a:pPr>
            <a:r>
              <a:rPr lang="en-US" sz="1600" dirty="0"/>
              <a:t>Group of database objects included in replication like tables, views, indexes, </a:t>
            </a:r>
            <a:r>
              <a:rPr lang="en-US" sz="1600" dirty="0" smtClean="0"/>
              <a:t>etc.</a:t>
            </a:r>
          </a:p>
          <a:p>
            <a:pPr marL="457200" lvl="0" indent="-457200">
              <a:lnSpc>
                <a:spcPct val="170000"/>
              </a:lnSpc>
              <a:buFont typeface="+mj-lt"/>
              <a:buAutoNum type="arabicPeriod"/>
            </a:pPr>
            <a:r>
              <a:rPr lang="en-US" sz="2400" b="1" dirty="0" smtClean="0"/>
              <a:t> Distributor</a:t>
            </a:r>
          </a:p>
          <a:p>
            <a:pPr marL="692150" lvl="1" indent="-285750">
              <a:lnSpc>
                <a:spcPct val="120000"/>
              </a:lnSpc>
              <a:buFont typeface="Arial" charset="0"/>
              <a:buChar char="•"/>
            </a:pPr>
            <a:r>
              <a:rPr lang="en-US" sz="1600" dirty="0" smtClean="0"/>
              <a:t>It </a:t>
            </a:r>
            <a:r>
              <a:rPr lang="en-US" sz="1600" dirty="0"/>
              <a:t>is intermediary between publisher and subscriber.</a:t>
            </a:r>
          </a:p>
          <a:p>
            <a:pPr marL="692150" lvl="1" indent="-285750">
              <a:lnSpc>
                <a:spcPct val="120000"/>
              </a:lnSpc>
              <a:buFont typeface="Arial" charset="0"/>
              <a:buChar char="•"/>
            </a:pPr>
            <a:r>
              <a:rPr lang="en-US" sz="1600" dirty="0"/>
              <a:t>It receives published transactions or snapshots and then stores and forwards these publications to the subscriber</a:t>
            </a:r>
            <a:r>
              <a:rPr lang="en-US" sz="1600" dirty="0" smtClean="0"/>
              <a:t>.</a:t>
            </a:r>
            <a:endParaRPr lang="en-US" sz="1600" dirty="0"/>
          </a:p>
        </p:txBody>
      </p:sp>
    </p:spTree>
    <p:extLst>
      <p:ext uri="{BB962C8B-B14F-4D97-AF65-F5344CB8AC3E}">
        <p14:creationId xmlns:p14="http://schemas.microsoft.com/office/powerpoint/2010/main" val="731761106"/>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Entities</a:t>
            </a:r>
            <a:endParaRPr lang="en-US" dirty="0"/>
          </a:p>
        </p:txBody>
      </p:sp>
      <p:sp>
        <p:nvSpPr>
          <p:cNvPr id="3" name="Text Placeholder 2"/>
          <p:cNvSpPr>
            <a:spLocks noGrp="1"/>
          </p:cNvSpPr>
          <p:nvPr>
            <p:ph type="body" sz="quarter" idx="10"/>
          </p:nvPr>
        </p:nvSpPr>
        <p:spPr>
          <a:xfrm>
            <a:off x="229702" y="914400"/>
            <a:ext cx="7999898" cy="5181600"/>
          </a:xfrm>
        </p:spPr>
        <p:txBody>
          <a:bodyPr vert="horz">
            <a:normAutofit/>
          </a:bodyPr>
          <a:lstStyle/>
          <a:p>
            <a:pPr marL="457200" lvl="0" indent="-457200">
              <a:buFont typeface="+mj-lt"/>
              <a:buAutoNum type="arabicPeriod" startAt="4"/>
            </a:pPr>
            <a:r>
              <a:rPr lang="en-US" b="1" dirty="0" smtClean="0"/>
              <a:t>Subscriber</a:t>
            </a:r>
            <a:endParaRPr lang="en-US" b="1" dirty="0"/>
          </a:p>
          <a:p>
            <a:pPr marL="692150" lvl="1" indent="-285750">
              <a:buFont typeface="Arial" charset="0"/>
              <a:buChar char="•"/>
            </a:pPr>
            <a:r>
              <a:rPr lang="en-US" sz="1500" dirty="0"/>
              <a:t>It is the destination database where replication ends.</a:t>
            </a:r>
          </a:p>
          <a:p>
            <a:pPr marL="692150" lvl="1" indent="-285750">
              <a:buFont typeface="Arial" charset="0"/>
              <a:buChar char="•"/>
            </a:pPr>
            <a:r>
              <a:rPr lang="en-US" sz="1500" dirty="0"/>
              <a:t>It can subscribe to multiple publications from multiple publishers.</a:t>
            </a:r>
          </a:p>
          <a:p>
            <a:pPr marL="692150" lvl="1" indent="-285750">
              <a:buFont typeface="Arial" charset="0"/>
              <a:buChar char="•"/>
            </a:pPr>
            <a:r>
              <a:rPr lang="en-US" sz="1500" dirty="0"/>
              <a:t>It can send data back to publisher or publish data to other subscribers.</a:t>
            </a:r>
          </a:p>
          <a:p>
            <a:pPr marL="457200" lvl="0" indent="-457200">
              <a:buFont typeface="+mj-lt"/>
              <a:buAutoNum type="arabicPeriod" startAt="5"/>
            </a:pPr>
            <a:r>
              <a:rPr lang="en-US" b="1" dirty="0"/>
              <a:t>Subscription</a:t>
            </a:r>
          </a:p>
          <a:p>
            <a:pPr marL="692150" lvl="1" indent="-285750">
              <a:buFont typeface="Arial" charset="0"/>
              <a:buChar char="•"/>
            </a:pPr>
            <a:r>
              <a:rPr lang="en-US" sz="1500" dirty="0"/>
              <a:t>It is a request by a subscriber to receive a publication.</a:t>
            </a:r>
          </a:p>
          <a:p>
            <a:pPr marL="692150" lvl="1" indent="-285750">
              <a:buFont typeface="Arial" charset="0"/>
              <a:buChar char="•"/>
            </a:pPr>
            <a:r>
              <a:rPr lang="en-US" sz="1500" dirty="0"/>
              <a:t>We have two types of subscriptions - push and </a:t>
            </a:r>
            <a:r>
              <a:rPr lang="en-US" sz="1500" dirty="0" smtClean="0"/>
              <a:t>pull:</a:t>
            </a:r>
            <a:endParaRPr lang="en-US" sz="1500" dirty="0"/>
          </a:p>
          <a:p>
            <a:pPr marL="177800" lvl="1">
              <a:lnSpc>
                <a:spcPct val="150000"/>
              </a:lnSpc>
            </a:pPr>
            <a:r>
              <a:rPr lang="en-US" b="1" dirty="0" smtClean="0"/>
              <a:t>	Push </a:t>
            </a:r>
            <a:r>
              <a:rPr lang="en-US" b="1" dirty="0"/>
              <a:t>Subscriptions</a:t>
            </a:r>
          </a:p>
          <a:p>
            <a:pPr marL="1087438" lvl="4" indent="-285750">
              <a:buFont typeface="Arial" charset="0"/>
              <a:buChar char="•"/>
            </a:pPr>
            <a:r>
              <a:rPr lang="en-US" dirty="0"/>
              <a:t>With this subscription, the publisher is responsible for updating all the changes to the subscriber without the subscriber asking those changes.</a:t>
            </a:r>
          </a:p>
          <a:p>
            <a:pPr marL="1087438" lvl="4" indent="-285750">
              <a:buFont typeface="Arial" charset="0"/>
              <a:buChar char="•"/>
            </a:pPr>
            <a:r>
              <a:rPr lang="en-US" dirty="0"/>
              <a:t>Push subscriptions are created at the Publisher server</a:t>
            </a:r>
          </a:p>
          <a:p>
            <a:pPr marL="177800" lvl="1">
              <a:lnSpc>
                <a:spcPct val="150000"/>
              </a:lnSpc>
            </a:pPr>
            <a:r>
              <a:rPr lang="en-US" b="1" dirty="0" smtClean="0"/>
              <a:t>	Pull </a:t>
            </a:r>
            <a:r>
              <a:rPr lang="en-US" b="1" dirty="0"/>
              <a:t>Subscriptions</a:t>
            </a:r>
          </a:p>
          <a:p>
            <a:pPr marL="1087438" lvl="4" indent="-285750">
              <a:buFont typeface="Arial" charset="0"/>
              <a:buChar char="•"/>
            </a:pPr>
            <a:r>
              <a:rPr lang="en-US" dirty="0"/>
              <a:t>With this subscription the subscriber initiates the replication instead of the publisher.</a:t>
            </a:r>
          </a:p>
          <a:p>
            <a:pPr marL="1087438" lvl="4" indent="-285750">
              <a:buFont typeface="Arial" charset="0"/>
              <a:buChar char="•"/>
            </a:pPr>
            <a:r>
              <a:rPr lang="en-US" dirty="0"/>
              <a:t>The subscriptions are created at the Subscriber server.</a:t>
            </a:r>
          </a:p>
          <a:p>
            <a:endParaRPr lang="en-US" dirty="0"/>
          </a:p>
        </p:txBody>
      </p:sp>
    </p:spTree>
    <p:extLst>
      <p:ext uri="{BB962C8B-B14F-4D97-AF65-F5344CB8AC3E}">
        <p14:creationId xmlns:p14="http://schemas.microsoft.com/office/powerpoint/2010/main" val="955188656"/>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Cisco_Template_2010_Arial">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Cisco_Template_2010_Arial">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Cisco_Template_2010_Arial">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239297</TotalTime>
  <Words>787</Words>
  <Application>Microsoft Macintosh PowerPoint</Application>
  <PresentationFormat>On-screen Show (4:3)</PresentationFormat>
  <Paragraphs>106</Paragraphs>
  <Slides>14</Slides>
  <Notes>2</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14</vt:i4>
      </vt:variant>
    </vt:vector>
  </HeadingPairs>
  <TitlesOfParts>
    <vt:vector size="21" baseType="lpstr">
      <vt:lpstr>Ciscolight</vt:lpstr>
      <vt:lpstr>Courier New</vt:lpstr>
      <vt:lpstr>Wingdings</vt:lpstr>
      <vt:lpstr>Arial</vt:lpstr>
      <vt:lpstr>Cisco_Template_2010_Arial</vt:lpstr>
      <vt:lpstr>1_Cisco_Template_2010_Arial</vt:lpstr>
      <vt:lpstr>2_Cisco_Template_2010_Arial</vt:lpstr>
      <vt:lpstr>Replicating Process Orchestrator databases with SQL Server Replication</vt:lpstr>
      <vt:lpstr>Material download</vt:lpstr>
      <vt:lpstr>Goal</vt:lpstr>
      <vt:lpstr>SQL Server features</vt:lpstr>
      <vt:lpstr>SQL Server features</vt:lpstr>
      <vt:lpstr>Prerequisites</vt:lpstr>
      <vt:lpstr>Replication Types</vt:lpstr>
      <vt:lpstr>Replication Entities</vt:lpstr>
      <vt:lpstr>Replication Entities</vt:lpstr>
      <vt:lpstr>Snapshot Replication Architecture</vt:lpstr>
      <vt:lpstr>Replication Agents</vt:lpstr>
      <vt:lpstr>Replication Agents</vt:lpstr>
      <vt:lpstr>Demo</vt:lpstr>
      <vt:lpstr>Demo Steps:</vt:lpstr>
    </vt:vector>
  </TitlesOfParts>
  <Company>Cisco Systems, Inc.</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 IAC 3.2 Planning</dc:title>
  <dc:creator>Yair Dolev</dc:creator>
  <cp:lastModifiedBy>Rafael Oliveira</cp:lastModifiedBy>
  <cp:revision>4607</cp:revision>
  <cp:lastPrinted>2010-10-25T15:33:21Z</cp:lastPrinted>
  <dcterms:created xsi:type="dcterms:W3CDTF">2010-11-02T09:20:49Z</dcterms:created>
  <dcterms:modified xsi:type="dcterms:W3CDTF">2016-08-25T15:54:26Z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