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04" r:id="rId3"/>
    <p:sldId id="258" r:id="rId4"/>
    <p:sldId id="261" r:id="rId5"/>
    <p:sldId id="263" r:id="rId6"/>
    <p:sldId id="291" r:id="rId7"/>
    <p:sldId id="293" r:id="rId8"/>
    <p:sldId id="294" r:id="rId9"/>
    <p:sldId id="295" r:id="rId10"/>
    <p:sldId id="296" r:id="rId11"/>
    <p:sldId id="297" r:id="rId12"/>
    <p:sldId id="268" r:id="rId13"/>
    <p:sldId id="272" r:id="rId14"/>
    <p:sldId id="298" r:id="rId15"/>
    <p:sldId id="299" r:id="rId16"/>
    <p:sldId id="300" r:id="rId17"/>
    <p:sldId id="301" r:id="rId18"/>
    <p:sldId id="269" r:id="rId19"/>
    <p:sldId id="260" r:id="rId20"/>
    <p:sldId id="264" r:id="rId21"/>
    <p:sldId id="259" r:id="rId22"/>
    <p:sldId id="286" r:id="rId23"/>
    <p:sldId id="305" r:id="rId24"/>
    <p:sldId id="306" r:id="rId25"/>
    <p:sldId id="307" r:id="rId26"/>
    <p:sldId id="285" r:id="rId27"/>
    <p:sldId id="303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Fira Sans" panose="020B0604020202020204" charset="0"/>
      <p:regular r:id="rId34"/>
      <p:bold r:id="rId35"/>
      <p:italic r:id="rId36"/>
      <p:boldItalic r:id="rId37"/>
    </p:embeddedFon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Fira Sans Medium" panose="020B0604020202020204" charset="0"/>
      <p:regular r:id="rId42"/>
      <p:bold r:id="rId43"/>
      <p:italic r:id="rId44"/>
      <p:boldItalic r:id="rId45"/>
    </p:embeddedFont>
    <p:embeddedFont>
      <p:font typeface="Fira Sans SemiBold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6F"/>
    <a:srgbClr val="AFAFAF"/>
    <a:srgbClr val="30465E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31"/>
    <p:restoredTop sz="94694"/>
  </p:normalViewPr>
  <p:slideViewPr>
    <p:cSldViewPr snapToGrid="0">
      <p:cViewPr varScale="1">
        <p:scale>
          <a:sx n="139" d="100"/>
          <a:sy n="139" d="100"/>
        </p:scale>
        <p:origin x="324" y="12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4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dirty="0"/>
              <a:t>To try to minimize the churn of the customer the company should give more attention to customers with this profile: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30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55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64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3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TELCO CUSTOMER CHURN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2571626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Predicting Behaviour to Retain Customers using Classification Models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EXPLORATORY ANALYSIS: </a:t>
            </a:r>
            <a:r>
              <a:rPr lang="en" sz="2800" i="1" u="sng" dirty="0">
                <a:latin typeface="Fira Sans Medium"/>
                <a:ea typeface="Fira Sans Medium"/>
                <a:cs typeface="Fira Sans Medium"/>
                <a:sym typeface="Fira Sans Medium"/>
              </a:rPr>
              <a:t>Quantity by Service Types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59A83-BC78-1F43-BEFB-B0C0F990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7244" y="896870"/>
            <a:ext cx="5683811" cy="41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EXPLORATORY ANALYSIS: </a:t>
            </a:r>
            <a:r>
              <a:rPr lang="en" sz="2800" i="1" u="sng" dirty="0">
                <a:latin typeface="Fira Sans Medium"/>
                <a:ea typeface="Fira Sans Medium"/>
                <a:cs typeface="Fira Sans Medium"/>
                <a:sym typeface="Fira Sans Medium"/>
              </a:rPr>
              <a:t>Quantity by Contract Types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59A83-BC78-1F43-BEFB-B0C0F990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43503" y="896870"/>
            <a:ext cx="5671292" cy="41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Fira Sans Medium"/>
                <a:ea typeface="Fira Sans Medium"/>
                <a:cs typeface="Fira Sans Medium"/>
                <a:sym typeface="Fira Sans Medium"/>
              </a:rPr>
              <a:t>DATA PROCESSING AND MODELING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0" name="Google Shape;2220;p25"/>
          <p:cNvSpPr txBox="1"/>
          <p:nvPr/>
        </p:nvSpPr>
        <p:spPr>
          <a:xfrm>
            <a:off x="764539" y="3791000"/>
            <a:ext cx="1765200" cy="40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10-Fold Cross Validation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4" name="Google Shape;2224;p25"/>
          <p:cNvSpPr txBox="1"/>
          <p:nvPr/>
        </p:nvSpPr>
        <p:spPr>
          <a:xfrm>
            <a:off x="2380400" y="29131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Reference Metric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5" name="Google Shape;2225;p25"/>
          <p:cNvSpPr txBox="1"/>
          <p:nvPr/>
        </p:nvSpPr>
        <p:spPr>
          <a:xfrm>
            <a:off x="2380400" y="317386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“Accuracy"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589424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Applied Models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7" name="Google Shape;2227;p25"/>
          <p:cNvSpPr txBox="1"/>
          <p:nvPr/>
        </p:nvSpPr>
        <p:spPr>
          <a:xfrm>
            <a:off x="6589424" y="4076048"/>
            <a:ext cx="1765200" cy="59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Random Forest, CART, kNN, SVM, and Logistic Regression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5046011" y="29131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Data Partition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9" name="Google Shape;2229;p25"/>
          <p:cNvSpPr txBox="1"/>
          <p:nvPr/>
        </p:nvSpPr>
        <p:spPr>
          <a:xfrm>
            <a:off x="5046011" y="317385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sz="1200" dirty="0">
                <a:latin typeface="Fira Sans"/>
                <a:ea typeface="Fira Sans"/>
                <a:cs typeface="Fira Sans"/>
                <a:sym typeface="Fira Sans"/>
              </a:rPr>
              <a:t>Training:	70%</a:t>
            </a:r>
          </a:p>
          <a:p>
            <a:pPr lvl="0" algn="ctr"/>
            <a:r>
              <a:rPr lang="en-CA" sz="1200" dirty="0">
                <a:latin typeface="Fira Sans"/>
                <a:ea typeface="Fira Sans"/>
                <a:cs typeface="Fira Sans"/>
                <a:sym typeface="Fira Sans"/>
              </a:rPr>
              <a:t>Testing: 	30%</a:t>
            </a:r>
          </a:p>
        </p:txBody>
      </p:sp>
      <p:sp>
        <p:nvSpPr>
          <p:cNvPr id="2239" name="Google Shape;2239;p25"/>
          <p:cNvSpPr/>
          <p:nvPr/>
        </p:nvSpPr>
        <p:spPr>
          <a:xfrm>
            <a:off x="6856690" y="1191048"/>
            <a:ext cx="697311" cy="1691638"/>
          </a:xfrm>
          <a:custGeom>
            <a:avLst/>
            <a:gdLst/>
            <a:ahLst/>
            <a:cxnLst/>
            <a:rect l="l" t="t" r="r" b="b"/>
            <a:pathLst>
              <a:path w="23942" h="58082" extrusionOk="0">
                <a:moveTo>
                  <a:pt x="887" y="1"/>
                </a:moveTo>
                <a:cubicBezTo>
                  <a:pt x="380" y="1"/>
                  <a:pt x="0" y="381"/>
                  <a:pt x="0" y="888"/>
                </a:cubicBezTo>
                <a:cubicBezTo>
                  <a:pt x="0" y="1394"/>
                  <a:pt x="380" y="1774"/>
                  <a:pt x="887" y="1774"/>
                </a:cubicBezTo>
                <a:cubicBezTo>
                  <a:pt x="1140" y="1774"/>
                  <a:pt x="1362" y="1679"/>
                  <a:pt x="1520" y="1489"/>
                </a:cubicBezTo>
                <a:lnTo>
                  <a:pt x="22865" y="15265"/>
                </a:lnTo>
                <a:lnTo>
                  <a:pt x="22865" y="56308"/>
                </a:lnTo>
                <a:cubicBezTo>
                  <a:pt x="22485" y="56403"/>
                  <a:pt x="22168" y="56752"/>
                  <a:pt x="22168" y="57195"/>
                </a:cubicBezTo>
                <a:cubicBezTo>
                  <a:pt x="22168" y="57702"/>
                  <a:pt x="22580" y="58082"/>
                  <a:pt x="23055" y="58082"/>
                </a:cubicBezTo>
                <a:cubicBezTo>
                  <a:pt x="23562" y="58082"/>
                  <a:pt x="23942" y="57702"/>
                  <a:pt x="23942" y="57195"/>
                </a:cubicBezTo>
                <a:cubicBezTo>
                  <a:pt x="23942" y="56752"/>
                  <a:pt x="23657" y="56403"/>
                  <a:pt x="23245" y="56308"/>
                </a:cubicBezTo>
                <a:lnTo>
                  <a:pt x="23245" y="15170"/>
                </a:lnTo>
                <a:cubicBezTo>
                  <a:pt x="23245" y="15107"/>
                  <a:pt x="23214" y="15044"/>
                  <a:pt x="23150" y="15012"/>
                </a:cubicBezTo>
                <a:lnTo>
                  <a:pt x="1710" y="1173"/>
                </a:lnTo>
                <a:cubicBezTo>
                  <a:pt x="1742" y="1078"/>
                  <a:pt x="1774" y="983"/>
                  <a:pt x="1774" y="888"/>
                </a:cubicBezTo>
                <a:cubicBezTo>
                  <a:pt x="1774" y="381"/>
                  <a:pt x="1394" y="1"/>
                  <a:pt x="887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2A5117-1921-A84A-9600-FB7908F36B94}"/>
              </a:ext>
            </a:extLst>
          </p:cNvPr>
          <p:cNvGrpSpPr/>
          <p:nvPr/>
        </p:nvGrpSpPr>
        <p:grpSpPr>
          <a:xfrm>
            <a:off x="7152746" y="2912190"/>
            <a:ext cx="756376" cy="757279"/>
            <a:chOff x="7152746" y="2912190"/>
            <a:chExt cx="756376" cy="757279"/>
          </a:xfrm>
        </p:grpSpPr>
        <p:sp>
          <p:nvSpPr>
            <p:cNvPr id="2237" name="Google Shape;2237;p25"/>
            <p:cNvSpPr/>
            <p:nvPr/>
          </p:nvSpPr>
          <p:spPr>
            <a:xfrm>
              <a:off x="7152746" y="2912190"/>
              <a:ext cx="756376" cy="757279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7169347" y="2928791"/>
              <a:ext cx="723174" cy="724077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7434064" y="3200877"/>
              <a:ext cx="241708" cy="147606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7372290" y="3163044"/>
              <a:ext cx="318220" cy="255543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2" name="Google Shape;2242;p25"/>
          <p:cNvSpPr/>
          <p:nvPr/>
        </p:nvSpPr>
        <p:spPr>
          <a:xfrm>
            <a:off x="5655750" y="1677144"/>
            <a:ext cx="270280" cy="344986"/>
          </a:xfrm>
          <a:custGeom>
            <a:avLst/>
            <a:gdLst/>
            <a:ahLst/>
            <a:cxnLst/>
            <a:rect l="l" t="t" r="r" b="b"/>
            <a:pathLst>
              <a:path w="9280" h="11845" extrusionOk="0">
                <a:moveTo>
                  <a:pt x="919" y="0"/>
                </a:moveTo>
                <a:cubicBezTo>
                  <a:pt x="413" y="0"/>
                  <a:pt x="1" y="380"/>
                  <a:pt x="1" y="887"/>
                </a:cubicBezTo>
                <a:cubicBezTo>
                  <a:pt x="1" y="1394"/>
                  <a:pt x="413" y="1774"/>
                  <a:pt x="919" y="1774"/>
                </a:cubicBezTo>
                <a:cubicBezTo>
                  <a:pt x="1141" y="1774"/>
                  <a:pt x="1331" y="1711"/>
                  <a:pt x="1489" y="1552"/>
                </a:cubicBezTo>
                <a:lnTo>
                  <a:pt x="8172" y="6651"/>
                </a:lnTo>
                <a:lnTo>
                  <a:pt x="8203" y="10103"/>
                </a:lnTo>
                <a:cubicBezTo>
                  <a:pt x="7792" y="10166"/>
                  <a:pt x="7507" y="10546"/>
                  <a:pt x="7507" y="10958"/>
                </a:cubicBezTo>
                <a:cubicBezTo>
                  <a:pt x="7507" y="11465"/>
                  <a:pt x="7887" y="11845"/>
                  <a:pt x="8393" y="11845"/>
                </a:cubicBezTo>
                <a:cubicBezTo>
                  <a:pt x="8900" y="11845"/>
                  <a:pt x="9280" y="11465"/>
                  <a:pt x="9280" y="10958"/>
                </a:cubicBezTo>
                <a:cubicBezTo>
                  <a:pt x="9280" y="10514"/>
                  <a:pt x="8963" y="10166"/>
                  <a:pt x="8583" y="10071"/>
                </a:cubicBezTo>
                <a:lnTo>
                  <a:pt x="8552" y="6556"/>
                </a:lnTo>
                <a:cubicBezTo>
                  <a:pt x="8552" y="6493"/>
                  <a:pt x="8520" y="6429"/>
                  <a:pt x="8457" y="6397"/>
                </a:cubicBezTo>
                <a:lnTo>
                  <a:pt x="1711" y="1267"/>
                </a:lnTo>
                <a:cubicBezTo>
                  <a:pt x="1774" y="1140"/>
                  <a:pt x="1806" y="1014"/>
                  <a:pt x="1806" y="887"/>
                </a:cubicBezTo>
                <a:cubicBezTo>
                  <a:pt x="1806" y="380"/>
                  <a:pt x="1394" y="0"/>
                  <a:pt x="919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25"/>
          <p:cNvSpPr/>
          <p:nvPr/>
        </p:nvSpPr>
        <p:spPr>
          <a:xfrm>
            <a:off x="3205959" y="1677144"/>
            <a:ext cx="270280" cy="344986"/>
          </a:xfrm>
          <a:custGeom>
            <a:avLst/>
            <a:gdLst/>
            <a:ahLst/>
            <a:cxnLst/>
            <a:rect l="l" t="t" r="r" b="b"/>
            <a:pathLst>
              <a:path w="9280" h="11845" extrusionOk="0">
                <a:moveTo>
                  <a:pt x="8393" y="0"/>
                </a:moveTo>
                <a:cubicBezTo>
                  <a:pt x="7887" y="0"/>
                  <a:pt x="7506" y="380"/>
                  <a:pt x="7506" y="887"/>
                </a:cubicBezTo>
                <a:cubicBezTo>
                  <a:pt x="7506" y="1014"/>
                  <a:pt x="7538" y="1140"/>
                  <a:pt x="7570" y="1267"/>
                </a:cubicBezTo>
                <a:lnTo>
                  <a:pt x="824" y="6397"/>
                </a:lnTo>
                <a:cubicBezTo>
                  <a:pt x="793" y="6429"/>
                  <a:pt x="761" y="6493"/>
                  <a:pt x="761" y="6556"/>
                </a:cubicBezTo>
                <a:lnTo>
                  <a:pt x="729" y="10071"/>
                </a:lnTo>
                <a:cubicBezTo>
                  <a:pt x="318" y="10166"/>
                  <a:pt x="1" y="10514"/>
                  <a:pt x="1" y="10958"/>
                </a:cubicBezTo>
                <a:cubicBezTo>
                  <a:pt x="1" y="11465"/>
                  <a:pt x="413" y="11845"/>
                  <a:pt x="919" y="11845"/>
                </a:cubicBezTo>
                <a:cubicBezTo>
                  <a:pt x="1394" y="11845"/>
                  <a:pt x="1806" y="11465"/>
                  <a:pt x="1806" y="10958"/>
                </a:cubicBezTo>
                <a:cubicBezTo>
                  <a:pt x="1806" y="10546"/>
                  <a:pt x="1489" y="10166"/>
                  <a:pt x="1109" y="10103"/>
                </a:cubicBezTo>
                <a:lnTo>
                  <a:pt x="1141" y="6651"/>
                </a:lnTo>
                <a:lnTo>
                  <a:pt x="7823" y="1552"/>
                </a:lnTo>
                <a:cubicBezTo>
                  <a:pt x="7982" y="1711"/>
                  <a:pt x="8172" y="1774"/>
                  <a:pt x="8393" y="1774"/>
                </a:cubicBezTo>
                <a:cubicBezTo>
                  <a:pt x="8900" y="1774"/>
                  <a:pt x="9280" y="1394"/>
                  <a:pt x="9280" y="887"/>
                </a:cubicBezTo>
                <a:cubicBezTo>
                  <a:pt x="9280" y="380"/>
                  <a:pt x="8868" y="0"/>
                  <a:pt x="839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9678E0-A31C-B944-A778-41B8A7F23F68}"/>
              </a:ext>
            </a:extLst>
          </p:cNvPr>
          <p:cNvGrpSpPr/>
          <p:nvPr/>
        </p:nvGrpSpPr>
        <p:grpSpPr>
          <a:xfrm>
            <a:off x="5516057" y="2043595"/>
            <a:ext cx="756376" cy="757279"/>
            <a:chOff x="2858235" y="2045168"/>
            <a:chExt cx="756376" cy="757279"/>
          </a:xfrm>
        </p:grpSpPr>
        <p:sp>
          <p:nvSpPr>
            <p:cNvPr id="2231" name="Google Shape;2231;p25"/>
            <p:cNvSpPr/>
            <p:nvPr/>
          </p:nvSpPr>
          <p:spPr>
            <a:xfrm>
              <a:off x="2858235" y="2045168"/>
              <a:ext cx="756376" cy="757279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874836" y="2061769"/>
              <a:ext cx="723174" cy="724077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3059314" y="2305254"/>
              <a:ext cx="227845" cy="197438"/>
            </a:xfrm>
            <a:custGeom>
              <a:avLst/>
              <a:gdLst/>
              <a:ahLst/>
              <a:cxnLst/>
              <a:rect l="l" t="t" r="r" b="b"/>
              <a:pathLst>
                <a:path w="7823" h="6779" extrusionOk="0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3170921" y="2355990"/>
              <a:ext cx="242611" cy="185439"/>
            </a:xfrm>
            <a:custGeom>
              <a:avLst/>
              <a:gdLst/>
              <a:ahLst/>
              <a:cxnLst/>
              <a:rect l="l" t="t" r="r" b="b"/>
              <a:pathLst>
                <a:path w="8330" h="6367" extrusionOk="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1" name="Google Shape;2261;p25"/>
          <p:cNvSpPr/>
          <p:nvPr/>
        </p:nvSpPr>
        <p:spPr>
          <a:xfrm>
            <a:off x="1584453" y="1191048"/>
            <a:ext cx="697340" cy="1694405"/>
          </a:xfrm>
          <a:custGeom>
            <a:avLst/>
            <a:gdLst/>
            <a:ahLst/>
            <a:cxnLst/>
            <a:rect l="l" t="t" r="r" b="b"/>
            <a:pathLst>
              <a:path w="23943" h="58177" extrusionOk="0">
                <a:moveTo>
                  <a:pt x="23056" y="1"/>
                </a:moveTo>
                <a:cubicBezTo>
                  <a:pt x="22549" y="1"/>
                  <a:pt x="22137" y="381"/>
                  <a:pt x="22137" y="888"/>
                </a:cubicBezTo>
                <a:cubicBezTo>
                  <a:pt x="22137" y="1014"/>
                  <a:pt x="22169" y="1109"/>
                  <a:pt x="22201" y="1204"/>
                </a:cubicBezTo>
                <a:lnTo>
                  <a:pt x="792" y="15012"/>
                </a:lnTo>
                <a:cubicBezTo>
                  <a:pt x="761" y="15044"/>
                  <a:pt x="697" y="15107"/>
                  <a:pt x="697" y="15170"/>
                </a:cubicBezTo>
                <a:lnTo>
                  <a:pt x="697" y="56403"/>
                </a:lnTo>
                <a:cubicBezTo>
                  <a:pt x="317" y="56467"/>
                  <a:pt x="1" y="56847"/>
                  <a:pt x="1" y="57258"/>
                </a:cubicBezTo>
                <a:cubicBezTo>
                  <a:pt x="1" y="57765"/>
                  <a:pt x="412" y="58177"/>
                  <a:pt x="887" y="58177"/>
                </a:cubicBezTo>
                <a:cubicBezTo>
                  <a:pt x="1394" y="58177"/>
                  <a:pt x="1806" y="57765"/>
                  <a:pt x="1806" y="57258"/>
                </a:cubicBezTo>
                <a:cubicBezTo>
                  <a:pt x="1806" y="56847"/>
                  <a:pt x="1489" y="56467"/>
                  <a:pt x="1077" y="56403"/>
                </a:cubicBezTo>
                <a:lnTo>
                  <a:pt x="1077" y="15265"/>
                </a:lnTo>
                <a:lnTo>
                  <a:pt x="22391" y="1521"/>
                </a:lnTo>
                <a:cubicBezTo>
                  <a:pt x="22581" y="1679"/>
                  <a:pt x="22802" y="1774"/>
                  <a:pt x="23024" y="1774"/>
                </a:cubicBezTo>
                <a:cubicBezTo>
                  <a:pt x="23531" y="1774"/>
                  <a:pt x="23943" y="1394"/>
                  <a:pt x="23943" y="888"/>
                </a:cubicBezTo>
                <a:cubicBezTo>
                  <a:pt x="23943" y="381"/>
                  <a:pt x="23531" y="1"/>
                  <a:pt x="2305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C39EF8-0942-6246-BC78-4B6656480D04}"/>
              </a:ext>
            </a:extLst>
          </p:cNvPr>
          <p:cNvGrpSpPr/>
          <p:nvPr/>
        </p:nvGrpSpPr>
        <p:grpSpPr>
          <a:xfrm>
            <a:off x="2864216" y="2050821"/>
            <a:ext cx="756347" cy="757279"/>
            <a:chOff x="5523872" y="2045168"/>
            <a:chExt cx="756347" cy="757279"/>
          </a:xfrm>
        </p:grpSpPr>
        <p:sp>
          <p:nvSpPr>
            <p:cNvPr id="58" name="Google Shape;2235;p25">
              <a:extLst>
                <a:ext uri="{FF2B5EF4-FFF2-40B4-BE49-F238E27FC236}">
                  <a16:creationId xmlns:a16="http://schemas.microsoft.com/office/drawing/2014/main" id="{ED6172BC-6113-9749-84FC-B7D318045CA2}"/>
                </a:ext>
              </a:extLst>
            </p:cNvPr>
            <p:cNvSpPr/>
            <p:nvPr/>
          </p:nvSpPr>
          <p:spPr>
            <a:xfrm>
              <a:off x="5523872" y="2045168"/>
              <a:ext cx="756347" cy="757279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36;p25">
              <a:extLst>
                <a:ext uri="{FF2B5EF4-FFF2-40B4-BE49-F238E27FC236}">
                  <a16:creationId xmlns:a16="http://schemas.microsoft.com/office/drawing/2014/main" id="{A0705B7D-0014-6549-A620-F0F2F255AB45}"/>
                </a:ext>
              </a:extLst>
            </p:cNvPr>
            <p:cNvSpPr/>
            <p:nvPr/>
          </p:nvSpPr>
          <p:spPr>
            <a:xfrm>
              <a:off x="5539541" y="2061769"/>
              <a:ext cx="724077" cy="724077"/>
            </a:xfrm>
            <a:custGeom>
              <a:avLst/>
              <a:gdLst/>
              <a:ahLst/>
              <a:cxnLst/>
              <a:rect l="l" t="t" r="r" b="b"/>
              <a:pathLst>
                <a:path w="24861" h="24861" extrusionOk="0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43;p25">
              <a:extLst>
                <a:ext uri="{FF2B5EF4-FFF2-40B4-BE49-F238E27FC236}">
                  <a16:creationId xmlns:a16="http://schemas.microsoft.com/office/drawing/2014/main" id="{B165D9E1-63EA-0E44-8F1A-6338908CFC02}"/>
                </a:ext>
              </a:extLst>
            </p:cNvPr>
            <p:cNvSpPr/>
            <p:nvPr/>
          </p:nvSpPr>
          <p:spPr>
            <a:xfrm>
              <a:off x="5913098" y="2433462"/>
              <a:ext cx="36931" cy="36931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44;p25">
              <a:extLst>
                <a:ext uri="{FF2B5EF4-FFF2-40B4-BE49-F238E27FC236}">
                  <a16:creationId xmlns:a16="http://schemas.microsoft.com/office/drawing/2014/main" id="{6DE3E4DE-C898-C543-A082-2DED87FE2393}"/>
                </a:ext>
              </a:extLst>
            </p:cNvPr>
            <p:cNvSpPr/>
            <p:nvPr/>
          </p:nvSpPr>
          <p:spPr>
            <a:xfrm>
              <a:off x="5934330" y="2454927"/>
              <a:ext cx="141140" cy="138606"/>
            </a:xfrm>
            <a:custGeom>
              <a:avLst/>
              <a:gdLst/>
              <a:ahLst/>
              <a:cxnLst/>
              <a:rect l="l" t="t" r="r" b="b"/>
              <a:pathLst>
                <a:path w="4846" h="4759" extrusionOk="0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45;p25">
              <a:extLst>
                <a:ext uri="{FF2B5EF4-FFF2-40B4-BE49-F238E27FC236}">
                  <a16:creationId xmlns:a16="http://schemas.microsoft.com/office/drawing/2014/main" id="{51760269-A296-9A49-B382-DD647C291DF6}"/>
                </a:ext>
              </a:extLst>
            </p:cNvPr>
            <p:cNvSpPr/>
            <p:nvPr/>
          </p:nvSpPr>
          <p:spPr>
            <a:xfrm>
              <a:off x="5847625" y="2285536"/>
              <a:ext cx="12000" cy="6844"/>
            </a:xfrm>
            <a:custGeom>
              <a:avLst/>
              <a:gdLst/>
              <a:ahLst/>
              <a:cxnLst/>
              <a:rect l="l" t="t" r="r" b="b"/>
              <a:pathLst>
                <a:path w="412" h="235" extrusionOk="0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46;p25">
              <a:extLst>
                <a:ext uri="{FF2B5EF4-FFF2-40B4-BE49-F238E27FC236}">
                  <a16:creationId xmlns:a16="http://schemas.microsoft.com/office/drawing/2014/main" id="{E25D7DFA-95AD-8F4B-BF68-CE76CF3F69A1}"/>
                </a:ext>
              </a:extLst>
            </p:cNvPr>
            <p:cNvSpPr/>
            <p:nvPr/>
          </p:nvSpPr>
          <p:spPr>
            <a:xfrm>
              <a:off x="5865129" y="2289235"/>
              <a:ext cx="52600" cy="41882"/>
            </a:xfrm>
            <a:custGeom>
              <a:avLst/>
              <a:gdLst/>
              <a:ahLst/>
              <a:cxnLst/>
              <a:rect l="l" t="t" r="r" b="b"/>
              <a:pathLst>
                <a:path w="1806" h="1438" extrusionOk="0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47;p25">
              <a:extLst>
                <a:ext uri="{FF2B5EF4-FFF2-40B4-BE49-F238E27FC236}">
                  <a16:creationId xmlns:a16="http://schemas.microsoft.com/office/drawing/2014/main" id="{6F114C00-EBEA-E14F-9C0D-96E17F8670EE}"/>
                </a:ext>
              </a:extLst>
            </p:cNvPr>
            <p:cNvSpPr/>
            <p:nvPr/>
          </p:nvSpPr>
          <p:spPr>
            <a:xfrm>
              <a:off x="5729553" y="2253615"/>
              <a:ext cx="221408" cy="220476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7D675F-38DB-1D44-86C2-298A52FFE47B}"/>
              </a:ext>
            </a:extLst>
          </p:cNvPr>
          <p:cNvGrpSpPr/>
          <p:nvPr/>
        </p:nvGrpSpPr>
        <p:grpSpPr>
          <a:xfrm>
            <a:off x="1229360" y="2918262"/>
            <a:ext cx="756376" cy="757279"/>
            <a:chOff x="4191053" y="2912190"/>
            <a:chExt cx="756376" cy="757279"/>
          </a:xfrm>
        </p:grpSpPr>
        <p:sp>
          <p:nvSpPr>
            <p:cNvPr id="82" name="Google Shape;2233;p25">
              <a:extLst>
                <a:ext uri="{FF2B5EF4-FFF2-40B4-BE49-F238E27FC236}">
                  <a16:creationId xmlns:a16="http://schemas.microsoft.com/office/drawing/2014/main" id="{27136E5B-D3C5-0E4A-8FCA-03BE0CE2BA39}"/>
                </a:ext>
              </a:extLst>
            </p:cNvPr>
            <p:cNvSpPr/>
            <p:nvPr/>
          </p:nvSpPr>
          <p:spPr>
            <a:xfrm>
              <a:off x="4191053" y="2912190"/>
              <a:ext cx="756376" cy="757279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57E857E-62B2-F946-AC51-66C1B4C28466}"/>
                </a:ext>
              </a:extLst>
            </p:cNvPr>
            <p:cNvGrpSpPr/>
            <p:nvPr/>
          </p:nvGrpSpPr>
          <p:grpSpPr>
            <a:xfrm>
              <a:off x="4207655" y="2928791"/>
              <a:ext cx="723174" cy="724077"/>
              <a:chOff x="4207655" y="2928791"/>
              <a:chExt cx="723174" cy="724077"/>
            </a:xfrm>
          </p:grpSpPr>
          <p:sp>
            <p:nvSpPr>
              <p:cNvPr id="84" name="Google Shape;2234;p25">
                <a:extLst>
                  <a:ext uri="{FF2B5EF4-FFF2-40B4-BE49-F238E27FC236}">
                    <a16:creationId xmlns:a16="http://schemas.microsoft.com/office/drawing/2014/main" id="{3E338AFE-B824-6443-9344-6BC559FFC463}"/>
                  </a:ext>
                </a:extLst>
              </p:cNvPr>
              <p:cNvSpPr/>
              <p:nvPr/>
            </p:nvSpPr>
            <p:spPr>
              <a:xfrm>
                <a:off x="4207655" y="2928791"/>
                <a:ext cx="723174" cy="724077"/>
              </a:xfrm>
              <a:custGeom>
                <a:avLst/>
                <a:gdLst/>
                <a:ahLst/>
                <a:cxnLst/>
                <a:rect l="l" t="t" r="r" b="b"/>
                <a:pathLst>
                  <a:path w="24830" h="24861" extrusionOk="0">
                    <a:moveTo>
                      <a:pt x="12415" y="0"/>
                    </a:moveTo>
                    <a:cubicBezTo>
                      <a:pt x="5543" y="0"/>
                      <a:pt x="1" y="5574"/>
                      <a:pt x="1" y="12446"/>
                    </a:cubicBezTo>
                    <a:cubicBezTo>
                      <a:pt x="1" y="19318"/>
                      <a:pt x="5543" y="24860"/>
                      <a:pt x="12415" y="24860"/>
                    </a:cubicBezTo>
                    <a:cubicBezTo>
                      <a:pt x="19255" y="24860"/>
                      <a:pt x="24829" y="19318"/>
                      <a:pt x="24829" y="12446"/>
                    </a:cubicBezTo>
                    <a:cubicBezTo>
                      <a:pt x="24829" y="5574"/>
                      <a:pt x="19255" y="0"/>
                      <a:pt x="124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49;p25">
                <a:extLst>
                  <a:ext uri="{FF2B5EF4-FFF2-40B4-BE49-F238E27FC236}">
                    <a16:creationId xmlns:a16="http://schemas.microsoft.com/office/drawing/2014/main" id="{F172F91B-D75F-6741-8786-C61A38BB5677}"/>
                  </a:ext>
                </a:extLst>
              </p:cNvPr>
              <p:cNvSpPr/>
              <p:nvPr/>
            </p:nvSpPr>
            <p:spPr>
              <a:xfrm>
                <a:off x="4465906" y="3187043"/>
                <a:ext cx="201108" cy="228777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7855" extrusionOk="0">
                    <a:moveTo>
                      <a:pt x="3453" y="507"/>
                    </a:moveTo>
                    <a:cubicBezTo>
                      <a:pt x="4245" y="507"/>
                      <a:pt x="4973" y="792"/>
                      <a:pt x="5511" y="1330"/>
                    </a:cubicBezTo>
                    <a:cubicBezTo>
                      <a:pt x="6081" y="1900"/>
                      <a:pt x="6398" y="2629"/>
                      <a:pt x="6398" y="3421"/>
                    </a:cubicBezTo>
                    <a:cubicBezTo>
                      <a:pt x="6398" y="3959"/>
                      <a:pt x="6303" y="4371"/>
                      <a:pt x="6113" y="4687"/>
                    </a:cubicBezTo>
                    <a:cubicBezTo>
                      <a:pt x="6113" y="4719"/>
                      <a:pt x="6081" y="4719"/>
                      <a:pt x="6050" y="4751"/>
                    </a:cubicBezTo>
                    <a:cubicBezTo>
                      <a:pt x="5416" y="5701"/>
                      <a:pt x="5036" y="6556"/>
                      <a:pt x="4973" y="7348"/>
                    </a:cubicBezTo>
                    <a:lnTo>
                      <a:pt x="1933" y="7348"/>
                    </a:lnTo>
                    <a:cubicBezTo>
                      <a:pt x="1838" y="6239"/>
                      <a:pt x="1204" y="5289"/>
                      <a:pt x="919" y="4877"/>
                    </a:cubicBezTo>
                    <a:cubicBezTo>
                      <a:pt x="888" y="4814"/>
                      <a:pt x="824" y="4751"/>
                      <a:pt x="824" y="4719"/>
                    </a:cubicBezTo>
                    <a:cubicBezTo>
                      <a:pt x="634" y="4371"/>
                      <a:pt x="539" y="3959"/>
                      <a:pt x="508" y="3516"/>
                    </a:cubicBezTo>
                    <a:cubicBezTo>
                      <a:pt x="508" y="2724"/>
                      <a:pt x="793" y="1995"/>
                      <a:pt x="1331" y="1394"/>
                    </a:cubicBezTo>
                    <a:cubicBezTo>
                      <a:pt x="1901" y="824"/>
                      <a:pt x="2629" y="507"/>
                      <a:pt x="3421" y="507"/>
                    </a:cubicBezTo>
                    <a:close/>
                    <a:moveTo>
                      <a:pt x="3421" y="0"/>
                    </a:moveTo>
                    <a:cubicBezTo>
                      <a:pt x="2503" y="0"/>
                      <a:pt x="1648" y="380"/>
                      <a:pt x="983" y="1045"/>
                    </a:cubicBezTo>
                    <a:cubicBezTo>
                      <a:pt x="318" y="1742"/>
                      <a:pt x="1" y="2629"/>
                      <a:pt x="33" y="3547"/>
                    </a:cubicBezTo>
                    <a:cubicBezTo>
                      <a:pt x="33" y="4054"/>
                      <a:pt x="159" y="4497"/>
                      <a:pt x="381" y="4941"/>
                    </a:cubicBezTo>
                    <a:cubicBezTo>
                      <a:pt x="381" y="5004"/>
                      <a:pt x="444" y="5067"/>
                      <a:pt x="508" y="5162"/>
                    </a:cubicBezTo>
                    <a:cubicBezTo>
                      <a:pt x="761" y="5542"/>
                      <a:pt x="1363" y="6429"/>
                      <a:pt x="1458" y="7379"/>
                    </a:cubicBezTo>
                    <a:cubicBezTo>
                      <a:pt x="1458" y="7664"/>
                      <a:pt x="1679" y="7854"/>
                      <a:pt x="1933" y="7854"/>
                    </a:cubicBezTo>
                    <a:lnTo>
                      <a:pt x="4973" y="7854"/>
                    </a:lnTo>
                    <a:cubicBezTo>
                      <a:pt x="5226" y="7854"/>
                      <a:pt x="5448" y="7664"/>
                      <a:pt x="5480" y="7411"/>
                    </a:cubicBezTo>
                    <a:cubicBezTo>
                      <a:pt x="5511" y="6714"/>
                      <a:pt x="5860" y="5922"/>
                      <a:pt x="6461" y="5067"/>
                    </a:cubicBezTo>
                    <a:cubicBezTo>
                      <a:pt x="6493" y="5004"/>
                      <a:pt x="6525" y="4972"/>
                      <a:pt x="6525" y="4941"/>
                    </a:cubicBezTo>
                    <a:cubicBezTo>
                      <a:pt x="6778" y="4561"/>
                      <a:pt x="6873" y="4054"/>
                      <a:pt x="6873" y="3421"/>
                    </a:cubicBezTo>
                    <a:cubicBezTo>
                      <a:pt x="6905" y="2502"/>
                      <a:pt x="6525" y="1647"/>
                      <a:pt x="5891" y="982"/>
                    </a:cubicBezTo>
                    <a:cubicBezTo>
                      <a:pt x="5226" y="349"/>
                      <a:pt x="4371" y="0"/>
                      <a:pt x="3421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50;p25">
                <a:extLst>
                  <a:ext uri="{FF2B5EF4-FFF2-40B4-BE49-F238E27FC236}">
                    <a16:creationId xmlns:a16="http://schemas.microsoft.com/office/drawing/2014/main" id="{DB3F7F83-1F69-744D-B2B3-FE17554F07D9}"/>
                  </a:ext>
                </a:extLst>
              </p:cNvPr>
              <p:cNvSpPr/>
              <p:nvPr/>
            </p:nvSpPr>
            <p:spPr>
              <a:xfrm>
                <a:off x="4516642" y="3424994"/>
                <a:ext cx="102404" cy="1572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540" extrusionOk="0">
                    <a:moveTo>
                      <a:pt x="222" y="1"/>
                    </a:moveTo>
                    <a:cubicBezTo>
                      <a:pt x="96" y="1"/>
                      <a:pt x="1" y="96"/>
                      <a:pt x="1" y="223"/>
                    </a:cubicBezTo>
                    <a:lnTo>
                      <a:pt x="1" y="286"/>
                    </a:lnTo>
                    <a:cubicBezTo>
                      <a:pt x="1" y="444"/>
                      <a:pt x="96" y="539"/>
                      <a:pt x="222" y="539"/>
                    </a:cubicBezTo>
                    <a:lnTo>
                      <a:pt x="3294" y="539"/>
                    </a:lnTo>
                    <a:cubicBezTo>
                      <a:pt x="3421" y="539"/>
                      <a:pt x="3516" y="444"/>
                      <a:pt x="3516" y="286"/>
                    </a:cubicBezTo>
                    <a:lnTo>
                      <a:pt x="3516" y="223"/>
                    </a:lnTo>
                    <a:cubicBezTo>
                      <a:pt x="3516" y="96"/>
                      <a:pt x="3421" y="1"/>
                      <a:pt x="3294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51;p25">
                <a:extLst>
                  <a:ext uri="{FF2B5EF4-FFF2-40B4-BE49-F238E27FC236}">
                    <a16:creationId xmlns:a16="http://schemas.microsoft.com/office/drawing/2014/main" id="{0F38700A-9998-D74D-8746-435B7479A4E6}"/>
                  </a:ext>
                </a:extLst>
              </p:cNvPr>
              <p:cNvSpPr/>
              <p:nvPr/>
            </p:nvSpPr>
            <p:spPr>
              <a:xfrm>
                <a:off x="4521273" y="3448993"/>
                <a:ext cx="90404" cy="16630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571" extrusionOk="0">
                    <a:moveTo>
                      <a:pt x="222" y="0"/>
                    </a:moveTo>
                    <a:cubicBezTo>
                      <a:pt x="95" y="0"/>
                      <a:pt x="0" y="95"/>
                      <a:pt x="0" y="222"/>
                    </a:cubicBezTo>
                    <a:lnTo>
                      <a:pt x="0" y="349"/>
                    </a:lnTo>
                    <a:cubicBezTo>
                      <a:pt x="0" y="475"/>
                      <a:pt x="95" y="570"/>
                      <a:pt x="222" y="570"/>
                    </a:cubicBezTo>
                    <a:lnTo>
                      <a:pt x="2882" y="570"/>
                    </a:lnTo>
                    <a:cubicBezTo>
                      <a:pt x="3009" y="570"/>
                      <a:pt x="3104" y="475"/>
                      <a:pt x="3104" y="349"/>
                    </a:cubicBezTo>
                    <a:lnTo>
                      <a:pt x="3104" y="222"/>
                    </a:lnTo>
                    <a:cubicBezTo>
                      <a:pt x="3104" y="95"/>
                      <a:pt x="3009" y="0"/>
                      <a:pt x="2882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252;p25">
                <a:extLst>
                  <a:ext uri="{FF2B5EF4-FFF2-40B4-BE49-F238E27FC236}">
                    <a16:creationId xmlns:a16="http://schemas.microsoft.com/office/drawing/2014/main" id="{175BA313-BA30-7E4D-A942-A1B8A874EB0A}"/>
                  </a:ext>
                </a:extLst>
              </p:cNvPr>
              <p:cNvSpPr/>
              <p:nvPr/>
            </p:nvSpPr>
            <p:spPr>
              <a:xfrm>
                <a:off x="4525874" y="3474827"/>
                <a:ext cx="81201" cy="19397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666" extrusionOk="0">
                    <a:moveTo>
                      <a:pt x="190" y="0"/>
                    </a:moveTo>
                    <a:cubicBezTo>
                      <a:pt x="95" y="0"/>
                      <a:pt x="0" y="63"/>
                      <a:pt x="32" y="127"/>
                    </a:cubicBezTo>
                    <a:cubicBezTo>
                      <a:pt x="159" y="443"/>
                      <a:pt x="729" y="665"/>
                      <a:pt x="1394" y="665"/>
                    </a:cubicBezTo>
                    <a:cubicBezTo>
                      <a:pt x="2091" y="665"/>
                      <a:pt x="2661" y="443"/>
                      <a:pt x="2787" y="127"/>
                    </a:cubicBezTo>
                    <a:cubicBezTo>
                      <a:pt x="2787" y="63"/>
                      <a:pt x="2724" y="0"/>
                      <a:pt x="2629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253;p25">
                <a:extLst>
                  <a:ext uri="{FF2B5EF4-FFF2-40B4-BE49-F238E27FC236}">
                    <a16:creationId xmlns:a16="http://schemas.microsoft.com/office/drawing/2014/main" id="{5F2B843D-3DC2-4C42-9666-BFDFA8F6FEE3}"/>
                  </a:ext>
                </a:extLst>
              </p:cNvPr>
              <p:cNvSpPr/>
              <p:nvPr/>
            </p:nvSpPr>
            <p:spPr>
              <a:xfrm>
                <a:off x="4559077" y="3088338"/>
                <a:ext cx="15698" cy="6459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218" extrusionOk="0">
                    <a:moveTo>
                      <a:pt x="222" y="1"/>
                    </a:moveTo>
                    <a:cubicBezTo>
                      <a:pt x="95" y="1"/>
                      <a:pt x="0" y="96"/>
                      <a:pt x="0" y="222"/>
                    </a:cubicBezTo>
                    <a:lnTo>
                      <a:pt x="254" y="2218"/>
                    </a:lnTo>
                    <a:lnTo>
                      <a:pt x="507" y="222"/>
                    </a:lnTo>
                    <a:cubicBezTo>
                      <a:pt x="539" y="96"/>
                      <a:pt x="444" y="1"/>
                      <a:pt x="317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54;p25">
                <a:extLst>
                  <a:ext uri="{FF2B5EF4-FFF2-40B4-BE49-F238E27FC236}">
                    <a16:creationId xmlns:a16="http://schemas.microsoft.com/office/drawing/2014/main" id="{D8E05D13-A3E6-0F44-867B-FC8CB7EAB18E}"/>
                  </a:ext>
                </a:extLst>
              </p:cNvPr>
              <p:cNvSpPr/>
              <p:nvPr/>
            </p:nvSpPr>
            <p:spPr>
              <a:xfrm>
                <a:off x="4414267" y="3149005"/>
                <a:ext cx="48901" cy="48202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55" extrusionOk="0">
                    <a:moveTo>
                      <a:pt x="313" y="0"/>
                    </a:moveTo>
                    <a:cubicBezTo>
                      <a:pt x="262" y="0"/>
                      <a:pt x="206" y="24"/>
                      <a:pt x="159" y="71"/>
                    </a:cubicBezTo>
                    <a:lnTo>
                      <a:pt x="95" y="135"/>
                    </a:lnTo>
                    <a:cubicBezTo>
                      <a:pt x="0" y="230"/>
                      <a:pt x="0" y="356"/>
                      <a:pt x="95" y="420"/>
                    </a:cubicBezTo>
                    <a:lnTo>
                      <a:pt x="1679" y="1655"/>
                    </a:lnTo>
                    <a:lnTo>
                      <a:pt x="444" y="71"/>
                    </a:lnTo>
                    <a:cubicBezTo>
                      <a:pt x="412" y="24"/>
                      <a:pt x="365" y="0"/>
                      <a:pt x="313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55;p25">
                <a:extLst>
                  <a:ext uri="{FF2B5EF4-FFF2-40B4-BE49-F238E27FC236}">
                    <a16:creationId xmlns:a16="http://schemas.microsoft.com/office/drawing/2014/main" id="{D9C7CD35-0684-A045-8300-E0F7CB98C717}"/>
                  </a:ext>
                </a:extLst>
              </p:cNvPr>
              <p:cNvSpPr/>
              <p:nvPr/>
            </p:nvSpPr>
            <p:spPr>
              <a:xfrm>
                <a:off x="4357998" y="3294776"/>
                <a:ext cx="63667" cy="14213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488" extrusionOk="0">
                    <a:moveTo>
                      <a:pt x="174" y="0"/>
                    </a:moveTo>
                    <a:cubicBezTo>
                      <a:pt x="72" y="0"/>
                      <a:pt x="1" y="87"/>
                      <a:pt x="1" y="197"/>
                    </a:cubicBezTo>
                    <a:lnTo>
                      <a:pt x="1" y="292"/>
                    </a:lnTo>
                    <a:cubicBezTo>
                      <a:pt x="1" y="402"/>
                      <a:pt x="72" y="488"/>
                      <a:pt x="174" y="488"/>
                    </a:cubicBezTo>
                    <a:cubicBezTo>
                      <a:pt x="190" y="488"/>
                      <a:pt x="206" y="486"/>
                      <a:pt x="222" y="482"/>
                    </a:cubicBezTo>
                    <a:lnTo>
                      <a:pt x="2186" y="228"/>
                    </a:lnTo>
                    <a:lnTo>
                      <a:pt x="222" y="7"/>
                    </a:lnTo>
                    <a:cubicBezTo>
                      <a:pt x="206" y="2"/>
                      <a:pt x="190" y="0"/>
                      <a:pt x="17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56;p25">
                <a:extLst>
                  <a:ext uri="{FF2B5EF4-FFF2-40B4-BE49-F238E27FC236}">
                    <a16:creationId xmlns:a16="http://schemas.microsoft.com/office/drawing/2014/main" id="{F1121D16-DB0F-2E4B-B714-FAFD025E3AD1}"/>
                  </a:ext>
                </a:extLst>
              </p:cNvPr>
              <p:cNvSpPr/>
              <p:nvPr/>
            </p:nvSpPr>
            <p:spPr>
              <a:xfrm>
                <a:off x="4715886" y="3289417"/>
                <a:ext cx="64599" cy="14970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514" extrusionOk="0">
                    <a:moveTo>
                      <a:pt x="1995" y="1"/>
                    </a:moveTo>
                    <a:lnTo>
                      <a:pt x="0" y="254"/>
                    </a:lnTo>
                    <a:lnTo>
                      <a:pt x="1995" y="507"/>
                    </a:lnTo>
                    <a:cubicBezTo>
                      <a:pt x="2008" y="511"/>
                      <a:pt x="2021" y="513"/>
                      <a:pt x="2034" y="513"/>
                    </a:cubicBezTo>
                    <a:cubicBezTo>
                      <a:pt x="2121" y="513"/>
                      <a:pt x="2217" y="427"/>
                      <a:pt x="2217" y="317"/>
                    </a:cubicBezTo>
                    <a:lnTo>
                      <a:pt x="2217" y="222"/>
                    </a:lnTo>
                    <a:cubicBezTo>
                      <a:pt x="2217" y="96"/>
                      <a:pt x="2090" y="1"/>
                      <a:pt x="1995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57;p25">
                <a:extLst>
                  <a:ext uri="{FF2B5EF4-FFF2-40B4-BE49-F238E27FC236}">
                    <a16:creationId xmlns:a16="http://schemas.microsoft.com/office/drawing/2014/main" id="{C1AA23E3-7225-CD4F-B949-4250E3E1EFAB}"/>
                  </a:ext>
                </a:extLst>
              </p:cNvPr>
              <p:cNvSpPr/>
              <p:nvPr/>
            </p:nvSpPr>
            <p:spPr>
              <a:xfrm>
                <a:off x="4671616" y="3145394"/>
                <a:ext cx="48901" cy="48144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653" extrusionOk="0">
                    <a:moveTo>
                      <a:pt x="1363" y="1"/>
                    </a:moveTo>
                    <a:cubicBezTo>
                      <a:pt x="1299" y="1"/>
                      <a:pt x="1237" y="32"/>
                      <a:pt x="1203" y="100"/>
                    </a:cubicBezTo>
                    <a:lnTo>
                      <a:pt x="0" y="1652"/>
                    </a:lnTo>
                    <a:lnTo>
                      <a:pt x="0" y="1652"/>
                    </a:lnTo>
                    <a:lnTo>
                      <a:pt x="1552" y="449"/>
                    </a:lnTo>
                    <a:cubicBezTo>
                      <a:pt x="1647" y="354"/>
                      <a:pt x="1679" y="227"/>
                      <a:pt x="1584" y="132"/>
                    </a:cubicBezTo>
                    <a:lnTo>
                      <a:pt x="1520" y="69"/>
                    </a:lnTo>
                    <a:cubicBezTo>
                      <a:pt x="1476" y="25"/>
                      <a:pt x="1418" y="1"/>
                      <a:pt x="1363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5" name="Google Shape;2535;p29"/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/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RESULTS – 4 MODELS</a:t>
            </a:r>
            <a:endParaRPr sz="25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F542A-102D-4347-A579-0039DDA3B72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29668" y="1087973"/>
            <a:ext cx="5002632" cy="3480902"/>
          </a:xfrm>
        </p:spPr>
        <p:txBody>
          <a:bodyPr/>
          <a:lstStyle/>
          <a:p>
            <a:pPr marL="0" indent="0">
              <a:buNone/>
            </a:pP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resamples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it-IT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Min.   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Max.</a:t>
            </a:r>
          </a:p>
          <a:p>
            <a:pPr marL="0" indent="0">
              <a:buNone/>
            </a:pP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0.7586207 0.7837572 0.7851422 0.8191057</a:t>
            </a:r>
          </a:p>
          <a:p>
            <a:pPr marL="0" indent="0">
              <a:buNone/>
            </a:pP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0.7484787 0.7725886 0.7701133 0.7947154</a:t>
            </a:r>
          </a:p>
          <a:p>
            <a:pPr marL="0" indent="0">
              <a:buNone/>
            </a:pPr>
            <a:r>
              <a:rPr lang="it-IT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0.7667343 0.7959420 </a:t>
            </a:r>
            <a:r>
              <a:rPr lang="it-IT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0.7938635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0.8194726</a:t>
            </a:r>
          </a:p>
          <a:p>
            <a:pPr marL="0" indent="0">
              <a:buNone/>
            </a:pP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0.7540650 0.7868018 0.7857443 0.8170732</a:t>
            </a:r>
          </a:p>
          <a:p>
            <a:pPr marL="0" indent="0">
              <a:buNone/>
            </a:pPr>
            <a:endParaRPr lang="it-IT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Kappa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Min.   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Max.</a:t>
            </a:r>
          </a:p>
          <a:p>
            <a:pPr marL="0" indent="0">
              <a:buNone/>
            </a:pP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0.3173487 0.3502468 0.3669566 0.4594875</a:t>
            </a:r>
          </a:p>
          <a:p>
            <a:pPr marL="0" indent="0">
              <a:buNone/>
            </a:pP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0.2780822 0.3455047 0.3417781 0.3995070</a:t>
            </a:r>
          </a:p>
          <a:p>
            <a:pPr marL="0" indent="0">
              <a:buNone/>
            </a:pPr>
            <a:r>
              <a:rPr lang="it-IT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0.3430247 0.4261298 </a:t>
            </a:r>
            <a:r>
              <a:rPr lang="it-IT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0.4183185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0.4942657</a:t>
            </a:r>
          </a:p>
          <a:p>
            <a:pPr marL="0" indent="0">
              <a:buNone/>
            </a:pP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0.3263477 0.4267233 0.4111181 0.4949933</a:t>
            </a:r>
          </a:p>
          <a:p>
            <a:pPr marL="13970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RESULTS – 4 MODELS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F542A-102D-4347-A579-0039DDA3B72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234208"/>
            <a:ext cx="4260300" cy="4573442"/>
          </a:xfrm>
        </p:spPr>
        <p:txBody>
          <a:bodyPr/>
          <a:lstStyle/>
          <a:p>
            <a:pPr marL="0" indent="0">
              <a:lnSpc>
                <a:spcPct val="105000"/>
              </a:lnSpc>
              <a:buNone/>
            </a:pPr>
            <a:r>
              <a:rPr lang="it-IT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</a:p>
          <a:p>
            <a:pPr marL="0" indent="0">
              <a:lnSpc>
                <a:spcPct val="105000"/>
              </a:lnSpc>
              <a:buNone/>
            </a:pPr>
            <a:endParaRPr lang="it-IT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Reference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  Yes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  1418  273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Yes  130  287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it-IT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it-IT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0.8088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95% CI : (0.7914, 0.8254)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 Information Rate : 0.7343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-Value [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NIR] : 7.089e-16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it-IT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Kappa : 0.4665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Mcnemar's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-Value : 1.510e-12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t-IT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Sensitivity</a:t>
            </a:r>
            <a:r>
              <a:rPr lang="it-IT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0.9160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t-IT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Specificity</a:t>
            </a:r>
            <a:r>
              <a:rPr lang="it-IT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0.5125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: 0.8386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: 0.6882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Prevalence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0.7343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Rate : 0.6727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Prevalence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0.8022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Balanced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0.7143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it-IT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'Positive' Class : No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C4048D8-2F28-4945-965F-B4F7C395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1" y="1590612"/>
            <a:ext cx="3842759" cy="24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9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RESULTS: </a:t>
            </a:r>
            <a:r>
              <a:rPr lang="en" sz="2800" i="1" u="sng" dirty="0">
                <a:latin typeface="Fira Sans Medium"/>
                <a:ea typeface="Fira Sans Medium"/>
                <a:cs typeface="Fira Sans Medium"/>
                <a:sym typeface="Fira Sans Medium"/>
              </a:rPr>
              <a:t>Logistic Regression (w/ all Variables)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775F-54DB-F542-AB04-AC59F82F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2" y="984738"/>
            <a:ext cx="9013371" cy="3930168"/>
          </a:xfrm>
        </p:spPr>
        <p:txBody>
          <a:bodyPr numCol="2" spcCol="180000"/>
          <a:lstStyle/>
          <a:p>
            <a:pPr marL="0" indent="0" algn="ctr">
              <a:buNone/>
            </a:pPr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WITH ALL VARIABLES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Churn_Yes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family = "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data =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telco_dum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1Q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3Q      Max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-1.9180  -0.6791  -0.2855   0.7282   3.4300  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(7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because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singularities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Estimate Std.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Pr(&gt;|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|)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                  1.165e+00  8.151e-01   1.430  0.15284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SeniorCitizen                          2.168e-01  8.453e-02   2.564  0.01033 *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tenure                                -6.059e-02  6.236e-03  -9.716  &lt; 2e-16 ***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MonthlyCharges                        -4.034e-02  3.176e-02  -1.270  0.20392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TotalCharges                           3.289e-04  7.063e-05   4.657 3.20e-06 ***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gender_Male                           -2.183e-02  6.480e-02  -0.337  0.73619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Partner_Yes                           -3.840e-04  7.783e-02  -0.005  0.99606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Dependents_Yes                        -1.485e-01  8.973e-02  -1.655  0.09796 .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PhoneService_Yes                       1.715e-01  6.487e-01   0.264  0.79153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`MultipleLines_No phone service`              NA         NA      NA       NA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MultipleLines_Yes                      4.484e-01  1.773e-01   2.530  0.01142 *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`InternetService_Fiber optic`          1.747e+00  7.981e-01   2.190  0.02855 *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InternetService_No                    -1.786e+00  8.073e-01  -2.213  0.02691 *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`OnlineSecurity_No internet service`          NA         NA      NA       NA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OnlineSecurity_Yes                    -2.054e-01  1.787e-01  -1.150  0.25031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`OnlineBackup_No internet service`            NA         NA      NA       NA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OnlineBackup_Yes                       2.604e-02  1.754e-01   0.148  0.88197    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`DeviceProtection_No internet service`        NA         NA      NA       NA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DeviceProtection_Yes                   1.474e-01  1.764e-01   0.836  0.40339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`TechSupport_No internet service`             NA         NA      NA       NA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TechSupport_Yes                       -1.805e-01  1.806e-01  -0.999  0.31759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`StreamingTV_No internet service`             NA         NA      NA       NA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StreamingTV_Yes                        5.905e-01  3.263e-01   1.810  0.07035 .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`StreamingMovies_No internet service`         NA         NA      NA       NA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StreamingMovies_Yes                    5.993e-01  3.267e-01   1.834  0.06658 .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`Contract_One year`                   -6.608e-01  1.076e-01  -6.142 8.15e-10 ***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`Contract_Two year`                   -1.357e+00  1.764e-01  -7.691 1.46e-14 ***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PaperlessBilling_Yes                   3.424e-01  7.450e-02   4.596 4.31e-06 ***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`PaymentMethod_CreditCard (automatic)`-8.779e-02  1.141e-01  -0.770  0.44156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`PaymentMethod_Electronic check`       3.045e-01  9.450e-02   3.222  0.00127 **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`PaymentMethod_Mailed check`          -5.759e-02  1.149e-01  -0.501  0.61627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Dispersion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family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1)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8143.4  on 7031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5826.3  on 7008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AIC: 5874.3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Fisher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Scoring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6</a:t>
            </a:r>
          </a:p>
          <a:p>
            <a:pPr marL="139700" indent="0">
              <a:buNone/>
            </a:pP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RESULTS: </a:t>
            </a:r>
            <a:r>
              <a:rPr lang="en" sz="2800" i="1" u="sng" dirty="0">
                <a:latin typeface="Fira Sans Medium"/>
                <a:ea typeface="Fira Sans Medium"/>
                <a:cs typeface="Fira Sans Medium"/>
                <a:sym typeface="Fira Sans Medium"/>
              </a:rPr>
              <a:t>Logistic Regression (w/ significant var)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775F-54DB-F542-AB04-AC59F82F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2874"/>
            <a:ext cx="8580300" cy="3556001"/>
          </a:xfrm>
        </p:spPr>
        <p:txBody>
          <a:bodyPr numCol="2" spcCol="180000"/>
          <a:lstStyle/>
          <a:p>
            <a:pPr marL="0" indent="0" algn="ctr">
              <a:buNone/>
            </a:pPr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WITH ONLY STATISCALLY SIGNIFICANT VARIABLES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Churn_Yes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SeniorCitizen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tenure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TotalCharges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MultipleLines_Yes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`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InternetService_Fiber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optic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+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InternetService_No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`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Contract_One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+ `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Contract_Two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+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PaperlessBilling_Yes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`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PaymentMethod_Electronic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`, family = "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data =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telco_dum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1Q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3Q      Max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-1.8125  -0.6953  -0.3006   0.7523   3.4526  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Estimate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Pr(&gt;|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|)   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-6.409e-01  8.759e-02  -7.317 2.54e-13 ***</a:t>
            </a: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SeniorCitizen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3.108e-01  8.185e-02   3.797 0.000146 ***</a:t>
            </a: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tenure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-5.639e-02  5.772e-03  -9.769  &lt; 2e-16 ***</a:t>
            </a: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TotalCharges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2.601e-04  6.209e-05   4.190 2.79e-05 ***</a:t>
            </a: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MultipleLines_Yes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2.123e-01  7.697e-02   2.759 0.005802 ** 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InternetService_Fiber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optic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    7.475e-01  8.790e-02   8.504  &lt; 2e-16 ***</a:t>
            </a: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InternetService_No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-7.567e-01  1.220e-01  -6.200 5.64e-10 ***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Contract_One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             -7.264e-01  1.049e-01  -6.926 4.34e-12 ***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Contract_Two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             -1.519e+00  1.734e-01  -8.761  &lt; 2e-16 ***</a:t>
            </a: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PaperlessBilling_Yes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3.903e-01  7.304e-02   5.344 9.10e-08 ***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PaymentMethod_Electronic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 4.451e-01  6.779e-02   6.565 5.19e-11 ***</a:t>
            </a: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Dispersion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family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1)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8143.4  on 7031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deviance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5930.8  on 7021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AIC: 5952.8</a:t>
            </a:r>
          </a:p>
          <a:p>
            <a:pPr marL="0" indent="0">
              <a:buNone/>
            </a:pP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Fisher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Scoring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6</a:t>
            </a:r>
          </a:p>
        </p:txBody>
      </p:sp>
    </p:spTree>
    <p:extLst>
      <p:ext uri="{BB962C8B-B14F-4D97-AF65-F5344CB8AC3E}">
        <p14:creationId xmlns:p14="http://schemas.microsoft.com/office/powerpoint/2010/main" val="32341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RESULTS: </a:t>
            </a:r>
            <a:r>
              <a:rPr lang="en" sz="2800" i="1" u="sng" dirty="0">
                <a:latin typeface="Fira Sans Medium"/>
                <a:ea typeface="Fira Sans Medium"/>
                <a:cs typeface="Fira Sans Medium"/>
                <a:sym typeface="Fira Sans Medium"/>
              </a:rPr>
              <a:t>Logistic Regression (Odds Ratio)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775F-54DB-F542-AB04-AC59F82F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2874"/>
            <a:ext cx="8580300" cy="3556001"/>
          </a:xfrm>
        </p:spPr>
        <p:txBody>
          <a:bodyPr numCol="1" spcCol="180000"/>
          <a:lstStyle/>
          <a:p>
            <a:pPr marL="0" indent="0">
              <a:buNone/>
            </a:pP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ODDS RATIO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SeniorCitizen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tenure</a:t>
            </a:r>
            <a:endParaRPr lang="it-IT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0.5268290                           1.3644684                       0.9451715 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TotalCharges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MultipleLines_Yes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  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InternetService_Fiber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optic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1.0002602                           1.2365658                       2.1117230 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InternetService_No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`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Contract_One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            `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Contract_Two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0.4692185                           0.4836321                       0.2188901 </a:t>
            </a:r>
          </a:p>
          <a:p>
            <a:pPr marL="0" indent="0">
              <a:buNone/>
            </a:pP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PaperlessBilling_Yes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`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PaymentMethod_Electronic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1.4774329                           1.5605752</a:t>
            </a:r>
          </a:p>
        </p:txBody>
      </p:sp>
    </p:spTree>
    <p:extLst>
      <p:ext uri="{BB962C8B-B14F-4D97-AF65-F5344CB8AC3E}">
        <p14:creationId xmlns:p14="http://schemas.microsoft.com/office/powerpoint/2010/main" val="44727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26"/>
          <p:cNvGrpSpPr/>
          <p:nvPr/>
        </p:nvGrpSpPr>
        <p:grpSpPr>
          <a:xfrm>
            <a:off x="2340526" y="1715468"/>
            <a:ext cx="4462948" cy="2516619"/>
            <a:chOff x="2185750" y="2059275"/>
            <a:chExt cx="3230275" cy="1821525"/>
          </a:xfrm>
        </p:grpSpPr>
        <p:sp>
          <p:nvSpPr>
            <p:cNvPr id="2277" name="Google Shape;2277;p26"/>
            <p:cNvSpPr/>
            <p:nvPr/>
          </p:nvSpPr>
          <p:spPr>
            <a:xfrm>
              <a:off x="4530075" y="3260850"/>
              <a:ext cx="552650" cy="552650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976600" y="2299700"/>
              <a:ext cx="439425" cy="439425"/>
            </a:xfrm>
            <a:custGeom>
              <a:avLst/>
              <a:gdLst/>
              <a:ahLst/>
              <a:cxnLst/>
              <a:rect l="l" t="t" r="r" b="b"/>
              <a:pathLst>
                <a:path w="17577" h="17577" extrusionOk="0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2185750" y="2387600"/>
              <a:ext cx="507525" cy="508300"/>
            </a:xfrm>
            <a:custGeom>
              <a:avLst/>
              <a:gdLst/>
              <a:ahLst/>
              <a:cxnLst/>
              <a:rect l="l" t="t" r="r" b="b"/>
              <a:pathLst>
                <a:path w="20301" h="20332" extrusionOk="0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2603000" y="3506300"/>
              <a:ext cx="374500" cy="374500"/>
            </a:xfrm>
            <a:custGeom>
              <a:avLst/>
              <a:gdLst/>
              <a:ahLst/>
              <a:cxnLst/>
              <a:rect l="l" t="t" r="r" b="b"/>
              <a:pathLst>
                <a:path w="14980" h="14980" extrusionOk="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64050" y="3195925"/>
              <a:ext cx="344425" cy="232000"/>
            </a:xfrm>
            <a:custGeom>
              <a:avLst/>
              <a:gdLst/>
              <a:ahLst/>
              <a:cxnLst/>
              <a:rect l="l" t="t" r="r" b="b"/>
              <a:pathLst>
                <a:path w="13777" h="9280" extrusionOk="0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263250" y="2574425"/>
              <a:ext cx="749800" cy="292975"/>
            </a:xfrm>
            <a:custGeom>
              <a:avLst/>
              <a:gdLst/>
              <a:ahLst/>
              <a:cxnLst/>
              <a:rect l="l" t="t" r="r" b="b"/>
              <a:pathLst>
                <a:path w="29992" h="11719" extrusionOk="0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2652075" y="2671025"/>
              <a:ext cx="598575" cy="227250"/>
            </a:xfrm>
            <a:custGeom>
              <a:avLst/>
              <a:gdLst/>
              <a:ahLst/>
              <a:cxnLst/>
              <a:rect l="l" t="t" r="r" b="b"/>
              <a:pathLst>
                <a:path w="23943" h="9090" extrusionOk="0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2920475" y="3168225"/>
              <a:ext cx="183725" cy="183700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3062200" y="3162675"/>
              <a:ext cx="186075" cy="91075"/>
            </a:xfrm>
            <a:custGeom>
              <a:avLst/>
              <a:gdLst/>
              <a:ahLst/>
              <a:cxnLst/>
              <a:rect l="l" t="t" r="r" b="b"/>
              <a:pathLst>
                <a:path w="7443" h="3643" extrusionOk="0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2917325" y="3359025"/>
              <a:ext cx="447350" cy="280300"/>
            </a:xfrm>
            <a:custGeom>
              <a:avLst/>
              <a:gdLst/>
              <a:ahLst/>
              <a:cxnLst/>
              <a:rect l="l" t="t" r="r" b="b"/>
              <a:pathLst>
                <a:path w="17894" h="11212" extrusionOk="0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16225" y="3644850"/>
              <a:ext cx="184500" cy="183700"/>
            </a:xfrm>
            <a:custGeom>
              <a:avLst/>
              <a:gdLst/>
              <a:ahLst/>
              <a:cxnLst/>
              <a:rect l="l" t="t" r="r" b="b"/>
              <a:pathLst>
                <a:path w="7380" h="7348" extrusionOk="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987725" y="3503925"/>
              <a:ext cx="121175" cy="178950"/>
            </a:xfrm>
            <a:custGeom>
              <a:avLst/>
              <a:gdLst/>
              <a:ahLst/>
              <a:cxnLst/>
              <a:rect l="l" t="t" r="r" b="b"/>
              <a:pathLst>
                <a:path w="4847" h="7158" extrusionOk="0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312375" y="2224300"/>
              <a:ext cx="191625" cy="184175"/>
            </a:xfrm>
            <a:custGeom>
              <a:avLst/>
              <a:gdLst/>
              <a:ahLst/>
              <a:cxnLst/>
              <a:rect l="l" t="t" r="r" b="b"/>
              <a:pathLst>
                <a:path w="7665" h="7367" extrusionOk="0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3412925" y="2366200"/>
              <a:ext cx="131475" cy="177375"/>
            </a:xfrm>
            <a:custGeom>
              <a:avLst/>
              <a:gdLst/>
              <a:ahLst/>
              <a:cxnLst/>
              <a:rect l="l" t="t" r="r" b="b"/>
              <a:pathLst>
                <a:path w="5259" h="7095" extrusionOk="0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22325" y="2059275"/>
              <a:ext cx="209825" cy="184225"/>
            </a:xfrm>
            <a:custGeom>
              <a:avLst/>
              <a:gdLst/>
              <a:ahLst/>
              <a:cxnLst/>
              <a:rect l="l" t="t" r="r" b="b"/>
              <a:pathLst>
                <a:path w="8393" h="7369" extrusionOk="0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978225" y="2193625"/>
              <a:ext cx="231225" cy="346000"/>
            </a:xfrm>
            <a:custGeom>
              <a:avLst/>
              <a:gdLst/>
              <a:ahLst/>
              <a:cxnLst/>
              <a:rect l="l" t="t" r="r" b="b"/>
              <a:pathLst>
                <a:path w="9249" h="13840" extrusionOk="0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189675" y="2450925"/>
              <a:ext cx="1152775" cy="1152775"/>
            </a:xfrm>
            <a:custGeom>
              <a:avLst/>
              <a:gdLst/>
              <a:ahLst/>
              <a:cxnLst/>
              <a:rect l="l" t="t" r="r" b="b"/>
              <a:pathLst>
                <a:path w="46111" h="46111" extrusionOk="0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2696425" y="3599725"/>
              <a:ext cx="187675" cy="187650"/>
            </a:xfrm>
            <a:custGeom>
              <a:avLst/>
              <a:gdLst/>
              <a:ahLst/>
              <a:cxnLst/>
              <a:rect l="l" t="t" r="r" b="b"/>
              <a:pathLst>
                <a:path w="7507" h="7506" extrusionOk="0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064475" y="2405000"/>
              <a:ext cx="264475" cy="236750"/>
            </a:xfrm>
            <a:custGeom>
              <a:avLst/>
              <a:gdLst/>
              <a:ahLst/>
              <a:cxnLst/>
              <a:rect l="l" t="t" r="r" b="b"/>
              <a:pathLst>
                <a:path w="10579" h="9470" extrusionOk="0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534075" y="2825575"/>
              <a:ext cx="495650" cy="505100"/>
            </a:xfrm>
            <a:custGeom>
              <a:avLst/>
              <a:gdLst/>
              <a:ahLst/>
              <a:cxnLst/>
              <a:rect l="l" t="t" r="r" b="b"/>
              <a:pathLst>
                <a:path w="19826" h="20204" extrusionOk="0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84250" y="3264025"/>
              <a:ext cx="281100" cy="204375"/>
            </a:xfrm>
            <a:custGeom>
              <a:avLst/>
              <a:gdLst/>
              <a:ahLst/>
              <a:cxnLst/>
              <a:rect l="l" t="t" r="r" b="b"/>
              <a:pathLst>
                <a:path w="11244" h="8175" extrusionOk="0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522200" y="2642100"/>
              <a:ext cx="81575" cy="116825"/>
            </a:xfrm>
            <a:custGeom>
              <a:avLst/>
              <a:gdLst/>
              <a:ahLst/>
              <a:cxnLst/>
              <a:rect l="l" t="t" r="r" b="b"/>
              <a:pathLst>
                <a:path w="3263" h="4673" extrusionOk="0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422425" y="2736975"/>
              <a:ext cx="122750" cy="78175"/>
            </a:xfrm>
            <a:custGeom>
              <a:avLst/>
              <a:gdLst/>
              <a:ahLst/>
              <a:cxnLst/>
              <a:rect l="l" t="t" r="r" b="b"/>
              <a:pathLst>
                <a:path w="4910" h="3127" extrusionOk="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684500" y="2852550"/>
              <a:ext cx="122750" cy="78975"/>
            </a:xfrm>
            <a:custGeom>
              <a:avLst/>
              <a:gdLst/>
              <a:ahLst/>
              <a:cxnLst/>
              <a:rect l="l" t="t" r="r" b="b"/>
              <a:pathLst>
                <a:path w="4910" h="3159" extrusionOk="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420050" y="2847950"/>
              <a:ext cx="122750" cy="75650"/>
            </a:xfrm>
            <a:custGeom>
              <a:avLst/>
              <a:gdLst/>
              <a:ahLst/>
              <a:cxnLst/>
              <a:rect l="l" t="t" r="r" b="b"/>
              <a:pathLst>
                <a:path w="4910" h="3026" extrusionOk="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686875" y="2744650"/>
              <a:ext cx="122750" cy="75250"/>
            </a:xfrm>
            <a:custGeom>
              <a:avLst/>
              <a:gdLst/>
              <a:ahLst/>
              <a:cxnLst/>
              <a:rect l="l" t="t" r="r" b="b"/>
              <a:pathLst>
                <a:path w="4910" h="3010" extrusionOk="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3514275" y="2907200"/>
              <a:ext cx="85525" cy="115375"/>
            </a:xfrm>
            <a:custGeom>
              <a:avLst/>
              <a:gdLst/>
              <a:ahLst/>
              <a:cxnLst/>
              <a:rect l="l" t="t" r="r" b="b"/>
              <a:pathLst>
                <a:path w="3421" h="4615" extrusionOk="0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629875" y="2645125"/>
              <a:ext cx="85525" cy="115400"/>
            </a:xfrm>
            <a:custGeom>
              <a:avLst/>
              <a:gdLst/>
              <a:ahLst/>
              <a:cxnLst/>
              <a:rect l="l" t="t" r="r" b="b"/>
              <a:pathLst>
                <a:path w="3421" h="4616" extrusionOk="0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18500" y="3382775"/>
              <a:ext cx="175775" cy="308800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2282350" y="2522175"/>
              <a:ext cx="314350" cy="217750"/>
            </a:xfrm>
            <a:custGeom>
              <a:avLst/>
              <a:gdLst/>
              <a:ahLst/>
              <a:cxnLst/>
              <a:rect l="l" t="t" r="r" b="b"/>
              <a:pathLst>
                <a:path w="12574" h="8710" extrusionOk="0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8" name="Google Shape;2308;p26"/>
          <p:cNvSpPr txBox="1"/>
          <p:nvPr/>
        </p:nvSpPr>
        <p:spPr>
          <a:xfrm>
            <a:off x="146957" y="1715468"/>
            <a:ext cx="2127343" cy="68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All models have similar accuracies</a:t>
            </a:r>
            <a:endParaRPr sz="18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9" name="Google Shape;2309;p26"/>
          <p:cNvSpPr txBox="1"/>
          <p:nvPr/>
        </p:nvSpPr>
        <p:spPr>
          <a:xfrm>
            <a:off x="146957" y="2312877"/>
            <a:ext cx="2127343" cy="68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Fira Sans"/>
                <a:ea typeface="Fira Sans"/>
                <a:cs typeface="Fira Sans"/>
                <a:sym typeface="Fira Sans"/>
              </a:rPr>
              <a:t>S</a:t>
            </a: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VM Model is the best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0" name="Google Shape;2310;p26"/>
          <p:cNvSpPr txBox="1"/>
          <p:nvPr/>
        </p:nvSpPr>
        <p:spPr>
          <a:xfrm>
            <a:off x="457200" y="3365754"/>
            <a:ext cx="1817100" cy="59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81% Accuracy in SVM Model</a:t>
            </a:r>
            <a:endParaRPr sz="18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1" name="Google Shape;2311;p26"/>
          <p:cNvSpPr txBox="1"/>
          <p:nvPr/>
        </p:nvSpPr>
        <p:spPr>
          <a:xfrm>
            <a:off x="457200" y="387564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Applied in a specific customer profile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2" name="Google Shape;2312;p26"/>
          <p:cNvSpPr txBox="1"/>
          <p:nvPr/>
        </p:nvSpPr>
        <p:spPr>
          <a:xfrm>
            <a:off x="6869799" y="1862825"/>
            <a:ext cx="1994323" cy="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Better prediction of </a:t>
            </a:r>
            <a:r>
              <a:rPr lang="en" sz="1800" b="1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</a:t>
            </a:r>
            <a:r>
              <a:rPr lang="en" sz="18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churn</a:t>
            </a:r>
            <a:endParaRPr sz="18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3" name="Google Shape;2313;p26"/>
          <p:cNvSpPr txBox="1"/>
          <p:nvPr/>
        </p:nvSpPr>
        <p:spPr>
          <a:xfrm>
            <a:off x="7047023" y="2387769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than to predict Yes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4" name="Google Shape;2314;p26"/>
          <p:cNvSpPr txBox="1"/>
          <p:nvPr/>
        </p:nvSpPr>
        <p:spPr>
          <a:xfrm>
            <a:off x="6494996" y="3464234"/>
            <a:ext cx="236912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Moderate Kappa Value</a:t>
            </a:r>
            <a:endParaRPr sz="18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5" name="Google Shape;2315;p26"/>
          <p:cNvSpPr txBox="1"/>
          <p:nvPr/>
        </p:nvSpPr>
        <p:spPr>
          <a:xfrm>
            <a:off x="7047023" y="4049431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Reflected in the confusion matrix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" name="Google Shape;1482;p17">
            <a:extLst>
              <a:ext uri="{FF2B5EF4-FFF2-40B4-BE49-F238E27FC236}">
                <a16:creationId xmlns:a16="http://schemas.microsoft.com/office/drawing/2014/main" id="{8D633CC1-8C1E-DC4D-8B67-91709B68D238}"/>
              </a:ext>
            </a:extLst>
          </p:cNvPr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ANALYSIS – 4 Models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17"/>
          <p:cNvGrpSpPr/>
          <p:nvPr/>
        </p:nvGrpSpPr>
        <p:grpSpPr>
          <a:xfrm>
            <a:off x="2835945" y="1170426"/>
            <a:ext cx="3472122" cy="3420902"/>
            <a:chOff x="2690100" y="1887225"/>
            <a:chExt cx="2255650" cy="2222375"/>
          </a:xfrm>
        </p:grpSpPr>
        <p:sp>
          <p:nvSpPr>
            <p:cNvPr id="1474" name="Google Shape;1474;p17"/>
            <p:cNvSpPr/>
            <p:nvPr/>
          </p:nvSpPr>
          <p:spPr>
            <a:xfrm>
              <a:off x="2742350" y="3174550"/>
              <a:ext cx="824200" cy="847975"/>
            </a:xfrm>
            <a:custGeom>
              <a:avLst/>
              <a:gdLst/>
              <a:ahLst/>
              <a:cxnLst/>
              <a:rect l="l" t="t" r="r" b="b"/>
              <a:pathLst>
                <a:path w="32968" h="33919" extrusionOk="0">
                  <a:moveTo>
                    <a:pt x="17735" y="1"/>
                  </a:moveTo>
                  <a:lnTo>
                    <a:pt x="0" y="4055"/>
                  </a:lnTo>
                  <a:cubicBezTo>
                    <a:pt x="3452" y="17577"/>
                    <a:pt x="13365" y="28566"/>
                    <a:pt x="26159" y="33918"/>
                  </a:cubicBezTo>
                  <a:lnTo>
                    <a:pt x="32968" y="18052"/>
                  </a:lnTo>
                  <a:cubicBezTo>
                    <a:pt x="25494" y="14727"/>
                    <a:pt x="19793" y="8045"/>
                    <a:pt x="177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2708300" y="2051100"/>
              <a:ext cx="779075" cy="1224825"/>
            </a:xfrm>
            <a:custGeom>
              <a:avLst/>
              <a:gdLst/>
              <a:ahLst/>
              <a:cxnLst/>
              <a:rect l="l" t="t" r="r" b="b"/>
              <a:pathLst>
                <a:path w="31163" h="48993" extrusionOk="0">
                  <a:moveTo>
                    <a:pt x="22169" y="1"/>
                  </a:moveTo>
                  <a:cubicBezTo>
                    <a:pt x="9026" y="8013"/>
                    <a:pt x="0" y="22454"/>
                    <a:pt x="0" y="38542"/>
                  </a:cubicBezTo>
                  <a:cubicBezTo>
                    <a:pt x="0" y="42152"/>
                    <a:pt x="507" y="45636"/>
                    <a:pt x="1362" y="48993"/>
                  </a:cubicBezTo>
                  <a:lnTo>
                    <a:pt x="19097" y="44939"/>
                  </a:lnTo>
                  <a:cubicBezTo>
                    <a:pt x="18590" y="42880"/>
                    <a:pt x="18274" y="40727"/>
                    <a:pt x="18274" y="38542"/>
                  </a:cubicBezTo>
                  <a:cubicBezTo>
                    <a:pt x="18274" y="28978"/>
                    <a:pt x="23467" y="20491"/>
                    <a:pt x="31163" y="15740"/>
                  </a:cubicBezTo>
                  <a:lnTo>
                    <a:pt x="221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3262500" y="1887225"/>
              <a:ext cx="1595375" cy="891500"/>
            </a:xfrm>
            <a:custGeom>
              <a:avLst/>
              <a:gdLst/>
              <a:ahLst/>
              <a:cxnLst/>
              <a:rect l="l" t="t" r="r" b="b"/>
              <a:pathLst>
                <a:path w="63815" h="35660" extrusionOk="0">
                  <a:moveTo>
                    <a:pt x="22898" y="0"/>
                  </a:moveTo>
                  <a:cubicBezTo>
                    <a:pt x="14600" y="0"/>
                    <a:pt x="6778" y="2439"/>
                    <a:pt x="1" y="6556"/>
                  </a:cubicBezTo>
                  <a:lnTo>
                    <a:pt x="8995" y="22295"/>
                  </a:lnTo>
                  <a:cubicBezTo>
                    <a:pt x="13080" y="19762"/>
                    <a:pt x="17831" y="18273"/>
                    <a:pt x="22898" y="18273"/>
                  </a:cubicBezTo>
                  <a:cubicBezTo>
                    <a:pt x="30625" y="18273"/>
                    <a:pt x="37655" y="21693"/>
                    <a:pt x="42564" y="27077"/>
                  </a:cubicBezTo>
                  <a:lnTo>
                    <a:pt x="42532" y="27109"/>
                  </a:lnTo>
                  <a:cubicBezTo>
                    <a:pt x="44781" y="29579"/>
                    <a:pt x="46618" y="32493"/>
                    <a:pt x="47853" y="35659"/>
                  </a:cubicBezTo>
                  <a:lnTo>
                    <a:pt x="63814" y="29357"/>
                  </a:lnTo>
                  <a:cubicBezTo>
                    <a:pt x="61882" y="24132"/>
                    <a:pt x="59064" y="19382"/>
                    <a:pt x="55517" y="15265"/>
                  </a:cubicBezTo>
                  <a:lnTo>
                    <a:pt x="55548" y="15201"/>
                  </a:lnTo>
                  <a:cubicBezTo>
                    <a:pt x="47536" y="5954"/>
                    <a:pt x="35945" y="0"/>
                    <a:pt x="228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7"/>
            <p:cNvSpPr/>
            <p:nvPr/>
          </p:nvSpPr>
          <p:spPr>
            <a:xfrm>
              <a:off x="4592600" y="2243500"/>
              <a:ext cx="353150" cy="321450"/>
            </a:xfrm>
            <a:custGeom>
              <a:avLst/>
              <a:gdLst/>
              <a:ahLst/>
              <a:cxnLst/>
              <a:rect l="l" t="t" r="r" b="b"/>
              <a:pathLst>
                <a:path w="14126" h="12858" extrusionOk="0">
                  <a:moveTo>
                    <a:pt x="1" y="0"/>
                  </a:moveTo>
                  <a:lnTo>
                    <a:pt x="8298" y="12858"/>
                  </a:lnTo>
                  <a:lnTo>
                    <a:pt x="1412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7"/>
            <p:cNvSpPr/>
            <p:nvPr/>
          </p:nvSpPr>
          <p:spPr>
            <a:xfrm>
              <a:off x="2690100" y="2243500"/>
              <a:ext cx="353925" cy="321450"/>
            </a:xfrm>
            <a:custGeom>
              <a:avLst/>
              <a:gdLst/>
              <a:ahLst/>
              <a:cxnLst/>
              <a:rect l="l" t="t" r="r" b="b"/>
              <a:pathLst>
                <a:path w="14157" h="12858" extrusionOk="0">
                  <a:moveTo>
                    <a:pt x="0" y="0"/>
                  </a:moveTo>
                  <a:lnTo>
                    <a:pt x="5827" y="12858"/>
                  </a:lnTo>
                  <a:lnTo>
                    <a:pt x="141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3393925" y="2619575"/>
              <a:ext cx="1535200" cy="1490025"/>
            </a:xfrm>
            <a:custGeom>
              <a:avLst/>
              <a:gdLst/>
              <a:ahLst/>
              <a:cxnLst/>
              <a:rect l="l" t="t" r="r" b="b"/>
              <a:pathLst>
                <a:path w="61408" h="59601" extrusionOk="0">
                  <a:moveTo>
                    <a:pt x="58557" y="0"/>
                  </a:moveTo>
                  <a:lnTo>
                    <a:pt x="42564" y="6302"/>
                  </a:lnTo>
                  <a:cubicBezTo>
                    <a:pt x="43704" y="9247"/>
                    <a:pt x="44369" y="12446"/>
                    <a:pt x="44369" y="15739"/>
                  </a:cubicBezTo>
                  <a:cubicBezTo>
                    <a:pt x="44369" y="30370"/>
                    <a:pt x="32177" y="42563"/>
                    <a:pt x="17546" y="42563"/>
                  </a:cubicBezTo>
                  <a:cubicBezTo>
                    <a:pt x="13745" y="42563"/>
                    <a:pt x="10103" y="41708"/>
                    <a:pt x="6778" y="40219"/>
                  </a:cubicBezTo>
                  <a:lnTo>
                    <a:pt x="1" y="56086"/>
                  </a:lnTo>
                  <a:cubicBezTo>
                    <a:pt x="5416" y="58334"/>
                    <a:pt x="11370" y="59601"/>
                    <a:pt x="17546" y="59601"/>
                  </a:cubicBezTo>
                  <a:cubicBezTo>
                    <a:pt x="41899" y="59601"/>
                    <a:pt x="61407" y="40124"/>
                    <a:pt x="61407" y="15739"/>
                  </a:cubicBezTo>
                  <a:cubicBezTo>
                    <a:pt x="61407" y="10229"/>
                    <a:pt x="60362" y="4940"/>
                    <a:pt x="5855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4516600" y="3503925"/>
              <a:ext cx="350775" cy="336500"/>
            </a:xfrm>
            <a:custGeom>
              <a:avLst/>
              <a:gdLst/>
              <a:ahLst/>
              <a:cxnLst/>
              <a:rect l="l" t="t" r="r" b="b"/>
              <a:pathLst>
                <a:path w="14031" h="13460" extrusionOk="0">
                  <a:moveTo>
                    <a:pt x="9755" y="0"/>
                  </a:moveTo>
                  <a:lnTo>
                    <a:pt x="1" y="11813"/>
                  </a:lnTo>
                  <a:lnTo>
                    <a:pt x="14030" y="13459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7"/>
            <p:cNvSpPr/>
            <p:nvPr/>
          </p:nvSpPr>
          <p:spPr>
            <a:xfrm>
              <a:off x="2757375" y="3503925"/>
              <a:ext cx="350775" cy="336500"/>
            </a:xfrm>
            <a:custGeom>
              <a:avLst/>
              <a:gdLst/>
              <a:ahLst/>
              <a:cxnLst/>
              <a:rect l="l" t="t" r="r" b="b"/>
              <a:pathLst>
                <a:path w="14031" h="13460" extrusionOk="0">
                  <a:moveTo>
                    <a:pt x="4308" y="0"/>
                  </a:moveTo>
                  <a:lnTo>
                    <a:pt x="1" y="13459"/>
                  </a:lnTo>
                  <a:lnTo>
                    <a:pt x="14030" y="11813"/>
                  </a:lnTo>
                  <a:lnTo>
                    <a:pt x="430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ANALYSIS – Matrix Confusion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83" name="Google Shape;1483;p17"/>
          <p:cNvSpPr txBox="1"/>
          <p:nvPr/>
        </p:nvSpPr>
        <p:spPr>
          <a:xfrm>
            <a:off x="440707" y="1511724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22283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True Negative</a:t>
            </a:r>
            <a:endParaRPr sz="1800" dirty="0">
              <a:solidFill>
                <a:srgbClr val="22283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4" name="Google Shape;1484;p17"/>
          <p:cNvSpPr txBox="1"/>
          <p:nvPr/>
        </p:nvSpPr>
        <p:spPr>
          <a:xfrm>
            <a:off x="378403" y="1925971"/>
            <a:ext cx="2322049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1300" dirty="0">
                <a:latin typeface="Fira Sans"/>
                <a:ea typeface="Fira Sans"/>
                <a:cs typeface="Fira Sans"/>
                <a:sym typeface="Fira Sans"/>
              </a:rPr>
              <a:t>It is	Negative (Yes)</a:t>
            </a:r>
          </a:p>
          <a:p>
            <a:pPr lvl="0"/>
            <a:r>
              <a:rPr lang="en-CA" sz="1300" dirty="0">
                <a:latin typeface="Fira Sans"/>
                <a:ea typeface="Fira Sans"/>
                <a:cs typeface="Fira Sans"/>
                <a:sym typeface="Fira Sans"/>
              </a:rPr>
              <a:t>Predicted	Negative (Yes)</a:t>
            </a:r>
          </a:p>
          <a:p>
            <a:pPr lvl="0"/>
            <a:endParaRPr lang="en-CA" sz="13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5" name="Google Shape;1485;p17"/>
          <p:cNvSpPr txBox="1"/>
          <p:nvPr/>
        </p:nvSpPr>
        <p:spPr>
          <a:xfrm>
            <a:off x="457207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2A365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False Positive</a:t>
            </a:r>
            <a:endParaRPr sz="1800" dirty="0">
              <a:solidFill>
                <a:srgbClr val="F2A365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6" name="Google Shape;1486;p17"/>
          <p:cNvSpPr txBox="1"/>
          <p:nvPr/>
        </p:nvSpPr>
        <p:spPr>
          <a:xfrm>
            <a:off x="378403" y="3576515"/>
            <a:ext cx="2406746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"/>
                <a:ea typeface="Fira Sans"/>
                <a:cs typeface="Fira Sans"/>
                <a:sym typeface="Fira Sans"/>
              </a:rPr>
              <a:t>It is	Negative (Yes)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"/>
                <a:ea typeface="Fira Sans"/>
                <a:cs typeface="Fira Sans"/>
                <a:sym typeface="Fira Sans"/>
              </a:rPr>
              <a:t>Predicted	Positive (No)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7" name="Google Shape;1487;p17"/>
          <p:cNvSpPr txBox="1"/>
          <p:nvPr/>
        </p:nvSpPr>
        <p:spPr>
          <a:xfrm>
            <a:off x="6604225" y="1545225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ECECE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False Negative</a:t>
            </a:r>
            <a:endParaRPr sz="1800" dirty="0">
              <a:solidFill>
                <a:srgbClr val="CECEC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8" name="Google Shape;1488;p17"/>
          <p:cNvSpPr txBox="1"/>
          <p:nvPr/>
        </p:nvSpPr>
        <p:spPr>
          <a:xfrm>
            <a:off x="6604223" y="1844326"/>
            <a:ext cx="236313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"/>
                <a:ea typeface="Fira Sans"/>
                <a:cs typeface="Fira Sans"/>
                <a:sym typeface="Fira Sans"/>
              </a:rPr>
              <a:t>It is	Positive (No)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"/>
                <a:ea typeface="Fira Sans"/>
                <a:cs typeface="Fira Sans"/>
                <a:sym typeface="Fira Sans"/>
              </a:rPr>
              <a:t>Predicted 	Negative (Yes)</a:t>
            </a:r>
            <a:endParaRPr sz="13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9" name="Google Shape;1489;p17"/>
          <p:cNvSpPr txBox="1"/>
          <p:nvPr/>
        </p:nvSpPr>
        <p:spPr>
          <a:xfrm>
            <a:off x="6604232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0475E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True Positive</a:t>
            </a:r>
            <a:endParaRPr sz="1800" dirty="0">
              <a:solidFill>
                <a:srgbClr val="30475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90" name="Google Shape;1490;p17"/>
          <p:cNvSpPr txBox="1"/>
          <p:nvPr/>
        </p:nvSpPr>
        <p:spPr>
          <a:xfrm>
            <a:off x="6604232" y="3530273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"/>
                <a:ea typeface="Fira Sans"/>
                <a:cs typeface="Fira Sans"/>
                <a:sym typeface="Fira Sans"/>
              </a:rPr>
              <a:t>It is 	Positive (No)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Fira Sans"/>
                <a:ea typeface="Fira Sans"/>
                <a:cs typeface="Fira Sans"/>
                <a:sym typeface="Fira Sans"/>
              </a:rPr>
              <a:t>Predicted 	Positive (No)</a:t>
            </a:r>
            <a:endParaRPr sz="13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1" name="Google Shape;1491;p17"/>
          <p:cNvSpPr txBox="1"/>
          <p:nvPr/>
        </p:nvSpPr>
        <p:spPr>
          <a:xfrm>
            <a:off x="5341600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1418</a:t>
            </a: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2" name="Google Shape;1492;p17"/>
          <p:cNvSpPr txBox="1"/>
          <p:nvPr/>
        </p:nvSpPr>
        <p:spPr>
          <a:xfrm>
            <a:off x="3081425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130</a:t>
            </a: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3" name="Google Shape;1493;p17"/>
          <p:cNvSpPr txBox="1"/>
          <p:nvPr/>
        </p:nvSpPr>
        <p:spPr>
          <a:xfrm>
            <a:off x="5351938" y="177357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287</a:t>
            </a: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" name="Google Shape;1492;p17">
            <a:extLst>
              <a:ext uri="{FF2B5EF4-FFF2-40B4-BE49-F238E27FC236}">
                <a16:creationId xmlns:a16="http://schemas.microsoft.com/office/drawing/2014/main" id="{676900C9-2507-034A-8FFA-EED92A10559C}"/>
              </a:ext>
            </a:extLst>
          </p:cNvPr>
          <p:cNvSpPr txBox="1"/>
          <p:nvPr/>
        </p:nvSpPr>
        <p:spPr>
          <a:xfrm>
            <a:off x="3041235" y="183163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273</a:t>
            </a: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5217190" y="2321398"/>
            <a:ext cx="3610800" cy="90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GROUP 7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73991B-943A-E848-BC1C-C462C2DE881B}"/>
              </a:ext>
            </a:extLst>
          </p:cNvPr>
          <p:cNvGrpSpPr/>
          <p:nvPr/>
        </p:nvGrpSpPr>
        <p:grpSpPr>
          <a:xfrm>
            <a:off x="674782" y="638087"/>
            <a:ext cx="3897218" cy="3867325"/>
            <a:chOff x="902040" y="1837037"/>
            <a:chExt cx="905042" cy="898100"/>
          </a:xfrm>
        </p:grpSpPr>
        <p:sp>
          <p:nvSpPr>
            <p:cNvPr id="169" name="Google Shape;3646;p36">
              <a:extLst>
                <a:ext uri="{FF2B5EF4-FFF2-40B4-BE49-F238E27FC236}">
                  <a16:creationId xmlns:a16="http://schemas.microsoft.com/office/drawing/2014/main" id="{5EAAD205-7E39-2149-B484-13DCA897E75C}"/>
                </a:ext>
              </a:extLst>
            </p:cNvPr>
            <p:cNvSpPr/>
            <p:nvPr/>
          </p:nvSpPr>
          <p:spPr>
            <a:xfrm>
              <a:off x="1013004" y="1992747"/>
              <a:ext cx="63165" cy="60336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647;p36">
              <a:extLst>
                <a:ext uri="{FF2B5EF4-FFF2-40B4-BE49-F238E27FC236}">
                  <a16:creationId xmlns:a16="http://schemas.microsoft.com/office/drawing/2014/main" id="{7E3159CE-F8AF-A54F-9162-094354C02210}"/>
                </a:ext>
              </a:extLst>
            </p:cNvPr>
            <p:cNvSpPr/>
            <p:nvPr/>
          </p:nvSpPr>
          <p:spPr>
            <a:xfrm>
              <a:off x="933606" y="2149133"/>
              <a:ext cx="80459" cy="126876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648;p36">
              <a:extLst>
                <a:ext uri="{FF2B5EF4-FFF2-40B4-BE49-F238E27FC236}">
                  <a16:creationId xmlns:a16="http://schemas.microsoft.com/office/drawing/2014/main" id="{AC234CCD-59AF-F748-B4DC-AD9A06B4733A}"/>
                </a:ext>
              </a:extLst>
            </p:cNvPr>
            <p:cNvSpPr/>
            <p:nvPr/>
          </p:nvSpPr>
          <p:spPr>
            <a:xfrm>
              <a:off x="928527" y="2143250"/>
              <a:ext cx="90617" cy="138866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649;p36">
              <a:extLst>
                <a:ext uri="{FF2B5EF4-FFF2-40B4-BE49-F238E27FC236}">
                  <a16:creationId xmlns:a16="http://schemas.microsoft.com/office/drawing/2014/main" id="{FC5EC6EA-3CC1-8348-9AEF-9520395DECCA}"/>
                </a:ext>
              </a:extLst>
            </p:cNvPr>
            <p:cNvSpPr/>
            <p:nvPr/>
          </p:nvSpPr>
          <p:spPr>
            <a:xfrm>
              <a:off x="971280" y="2043119"/>
              <a:ext cx="169018" cy="206435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650;p36">
              <a:extLst>
                <a:ext uri="{FF2B5EF4-FFF2-40B4-BE49-F238E27FC236}">
                  <a16:creationId xmlns:a16="http://schemas.microsoft.com/office/drawing/2014/main" id="{CB667099-DBC7-104C-99D3-9652399B1837}"/>
                </a:ext>
              </a:extLst>
            </p:cNvPr>
            <p:cNvSpPr/>
            <p:nvPr/>
          </p:nvSpPr>
          <p:spPr>
            <a:xfrm>
              <a:off x="968226" y="2036979"/>
              <a:ext cx="177151" cy="218682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651;p36">
              <a:extLst>
                <a:ext uri="{FF2B5EF4-FFF2-40B4-BE49-F238E27FC236}">
                  <a16:creationId xmlns:a16="http://schemas.microsoft.com/office/drawing/2014/main" id="{22DD9A15-B87A-A448-9FA4-37224A382B8B}"/>
                </a:ext>
              </a:extLst>
            </p:cNvPr>
            <p:cNvSpPr/>
            <p:nvPr/>
          </p:nvSpPr>
          <p:spPr>
            <a:xfrm>
              <a:off x="1120915" y="1931897"/>
              <a:ext cx="174129" cy="230094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652;p36">
              <a:extLst>
                <a:ext uri="{FF2B5EF4-FFF2-40B4-BE49-F238E27FC236}">
                  <a16:creationId xmlns:a16="http://schemas.microsoft.com/office/drawing/2014/main" id="{9C45A1BB-9D74-2147-B0CE-5149E99C5A4A}"/>
                </a:ext>
              </a:extLst>
            </p:cNvPr>
            <p:cNvSpPr/>
            <p:nvPr/>
          </p:nvSpPr>
          <p:spPr>
            <a:xfrm>
              <a:off x="1113779" y="1925789"/>
              <a:ext cx="188370" cy="242309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653;p36">
              <a:extLst>
                <a:ext uri="{FF2B5EF4-FFF2-40B4-BE49-F238E27FC236}">
                  <a16:creationId xmlns:a16="http://schemas.microsoft.com/office/drawing/2014/main" id="{6BA3568E-2F2F-364A-B967-2101336633A8}"/>
                </a:ext>
              </a:extLst>
            </p:cNvPr>
            <p:cNvSpPr/>
            <p:nvPr/>
          </p:nvSpPr>
          <p:spPr>
            <a:xfrm>
              <a:off x="1118890" y="1879693"/>
              <a:ext cx="71298" cy="64451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654;p36">
              <a:extLst>
                <a:ext uri="{FF2B5EF4-FFF2-40B4-BE49-F238E27FC236}">
                  <a16:creationId xmlns:a16="http://schemas.microsoft.com/office/drawing/2014/main" id="{B5D0746F-76A8-B540-91D6-C9820A7CA31B}"/>
                </a:ext>
              </a:extLst>
            </p:cNvPr>
            <p:cNvSpPr/>
            <p:nvPr/>
          </p:nvSpPr>
          <p:spPr>
            <a:xfrm>
              <a:off x="1300091" y="1843080"/>
              <a:ext cx="104889" cy="75734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655;p36">
              <a:extLst>
                <a:ext uri="{FF2B5EF4-FFF2-40B4-BE49-F238E27FC236}">
                  <a16:creationId xmlns:a16="http://schemas.microsoft.com/office/drawing/2014/main" id="{7D4A43DB-43E6-744F-8A36-276FBB051531}"/>
                </a:ext>
              </a:extLst>
            </p:cNvPr>
            <p:cNvSpPr/>
            <p:nvPr/>
          </p:nvSpPr>
          <p:spPr>
            <a:xfrm>
              <a:off x="1293984" y="1837037"/>
              <a:ext cx="117104" cy="355492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656;p36">
              <a:extLst>
                <a:ext uri="{FF2B5EF4-FFF2-40B4-BE49-F238E27FC236}">
                  <a16:creationId xmlns:a16="http://schemas.microsoft.com/office/drawing/2014/main" id="{6676F8E2-795B-B345-B0C9-796A0F2C03D4}"/>
                </a:ext>
              </a:extLst>
            </p:cNvPr>
            <p:cNvSpPr/>
            <p:nvPr/>
          </p:nvSpPr>
          <p:spPr>
            <a:xfrm>
              <a:off x="908147" y="2128367"/>
              <a:ext cx="412324" cy="159857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657;p36">
              <a:extLst>
                <a:ext uri="{FF2B5EF4-FFF2-40B4-BE49-F238E27FC236}">
                  <a16:creationId xmlns:a16="http://schemas.microsoft.com/office/drawing/2014/main" id="{AAC62E65-3E28-D94B-92CB-6C72042A3AE9}"/>
                </a:ext>
              </a:extLst>
            </p:cNvPr>
            <p:cNvSpPr/>
            <p:nvPr/>
          </p:nvSpPr>
          <p:spPr>
            <a:xfrm>
              <a:off x="902040" y="2123031"/>
              <a:ext cx="424539" cy="171301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58;p36">
              <a:extLst>
                <a:ext uri="{FF2B5EF4-FFF2-40B4-BE49-F238E27FC236}">
                  <a16:creationId xmlns:a16="http://schemas.microsoft.com/office/drawing/2014/main" id="{74365CE5-F289-484A-B714-5945B7635B09}"/>
                </a:ext>
              </a:extLst>
            </p:cNvPr>
            <p:cNvSpPr/>
            <p:nvPr/>
          </p:nvSpPr>
          <p:spPr>
            <a:xfrm>
              <a:off x="1463999" y="2033700"/>
              <a:ext cx="79430" cy="80459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59;p36">
              <a:extLst>
                <a:ext uri="{FF2B5EF4-FFF2-40B4-BE49-F238E27FC236}">
                  <a16:creationId xmlns:a16="http://schemas.microsoft.com/office/drawing/2014/main" id="{AA10EED8-8FC7-B74A-A6CA-E835FC9E49E3}"/>
                </a:ext>
              </a:extLst>
            </p:cNvPr>
            <p:cNvSpPr/>
            <p:nvPr/>
          </p:nvSpPr>
          <p:spPr>
            <a:xfrm>
              <a:off x="1429378" y="2116152"/>
              <a:ext cx="148671" cy="314603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60;p36">
              <a:extLst>
                <a:ext uri="{FF2B5EF4-FFF2-40B4-BE49-F238E27FC236}">
                  <a16:creationId xmlns:a16="http://schemas.microsoft.com/office/drawing/2014/main" id="{6B3989BE-2816-324B-A034-27458807C75F}"/>
                </a:ext>
              </a:extLst>
            </p:cNvPr>
            <p:cNvSpPr/>
            <p:nvPr/>
          </p:nvSpPr>
          <p:spPr>
            <a:xfrm>
              <a:off x="1540343" y="2171120"/>
              <a:ext cx="1029" cy="98782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61;p36">
              <a:extLst>
                <a:ext uri="{FF2B5EF4-FFF2-40B4-BE49-F238E27FC236}">
                  <a16:creationId xmlns:a16="http://schemas.microsoft.com/office/drawing/2014/main" id="{9C0951E0-C2D2-5845-ACA2-CA9A6AAFEEC1}"/>
                </a:ext>
              </a:extLst>
            </p:cNvPr>
            <p:cNvSpPr/>
            <p:nvPr/>
          </p:nvSpPr>
          <p:spPr>
            <a:xfrm>
              <a:off x="1534235" y="2165012"/>
              <a:ext cx="13244" cy="110997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62;p36">
              <a:extLst>
                <a:ext uri="{FF2B5EF4-FFF2-40B4-BE49-F238E27FC236}">
                  <a16:creationId xmlns:a16="http://schemas.microsoft.com/office/drawing/2014/main" id="{DB14936A-BB18-B748-9FE4-2D71C2CE1F42}"/>
                </a:ext>
              </a:extLst>
            </p:cNvPr>
            <p:cNvSpPr/>
            <p:nvPr/>
          </p:nvSpPr>
          <p:spPr>
            <a:xfrm>
              <a:off x="1457891" y="2165012"/>
              <a:ext cx="12247" cy="11405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63;p36">
              <a:extLst>
                <a:ext uri="{FF2B5EF4-FFF2-40B4-BE49-F238E27FC236}">
                  <a16:creationId xmlns:a16="http://schemas.microsoft.com/office/drawing/2014/main" id="{5B53726E-0C5A-4346-890C-3DE1ADEAABDD}"/>
                </a:ext>
              </a:extLst>
            </p:cNvPr>
            <p:cNvSpPr/>
            <p:nvPr/>
          </p:nvSpPr>
          <p:spPr>
            <a:xfrm>
              <a:off x="1496561" y="2262733"/>
              <a:ext cx="12247" cy="151724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664;p36">
              <a:extLst>
                <a:ext uri="{FF2B5EF4-FFF2-40B4-BE49-F238E27FC236}">
                  <a16:creationId xmlns:a16="http://schemas.microsoft.com/office/drawing/2014/main" id="{146C8DF7-FB08-574F-AF27-4E09E60D0E6A}"/>
                </a:ext>
              </a:extLst>
            </p:cNvPr>
            <p:cNvSpPr/>
            <p:nvPr/>
          </p:nvSpPr>
          <p:spPr>
            <a:xfrm>
              <a:off x="1657415" y="2032671"/>
              <a:ext cx="79430" cy="80459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665;p36">
              <a:extLst>
                <a:ext uri="{FF2B5EF4-FFF2-40B4-BE49-F238E27FC236}">
                  <a16:creationId xmlns:a16="http://schemas.microsoft.com/office/drawing/2014/main" id="{06927261-7B33-BB47-AC8C-1FFBD1D9EE99}"/>
                </a:ext>
              </a:extLst>
            </p:cNvPr>
            <p:cNvSpPr/>
            <p:nvPr/>
          </p:nvSpPr>
          <p:spPr>
            <a:xfrm>
              <a:off x="1622795" y="2115123"/>
              <a:ext cx="149667" cy="314603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666;p36">
              <a:extLst>
                <a:ext uri="{FF2B5EF4-FFF2-40B4-BE49-F238E27FC236}">
                  <a16:creationId xmlns:a16="http://schemas.microsoft.com/office/drawing/2014/main" id="{55A1DA56-4738-CA48-BBBF-80C4224F95CF}"/>
                </a:ext>
              </a:extLst>
            </p:cNvPr>
            <p:cNvSpPr/>
            <p:nvPr/>
          </p:nvSpPr>
          <p:spPr>
            <a:xfrm>
              <a:off x="1734788" y="2170123"/>
              <a:ext cx="32" cy="98749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667;p36">
              <a:extLst>
                <a:ext uri="{FF2B5EF4-FFF2-40B4-BE49-F238E27FC236}">
                  <a16:creationId xmlns:a16="http://schemas.microsoft.com/office/drawing/2014/main" id="{7543BABC-7C83-DD48-9936-1501127096E6}"/>
                </a:ext>
              </a:extLst>
            </p:cNvPr>
            <p:cNvSpPr/>
            <p:nvPr/>
          </p:nvSpPr>
          <p:spPr>
            <a:xfrm>
              <a:off x="1728680" y="2164016"/>
              <a:ext cx="12247" cy="110965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668;p36">
              <a:extLst>
                <a:ext uri="{FF2B5EF4-FFF2-40B4-BE49-F238E27FC236}">
                  <a16:creationId xmlns:a16="http://schemas.microsoft.com/office/drawing/2014/main" id="{127F467D-CB96-3847-BE7F-2B65A83BD74D}"/>
                </a:ext>
              </a:extLst>
            </p:cNvPr>
            <p:cNvSpPr/>
            <p:nvPr/>
          </p:nvSpPr>
          <p:spPr>
            <a:xfrm>
              <a:off x="1651307" y="2164016"/>
              <a:ext cx="12247" cy="114018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669;p36">
              <a:extLst>
                <a:ext uri="{FF2B5EF4-FFF2-40B4-BE49-F238E27FC236}">
                  <a16:creationId xmlns:a16="http://schemas.microsoft.com/office/drawing/2014/main" id="{54CC6746-1B69-A44A-87E1-7A12B16F5E53}"/>
                </a:ext>
              </a:extLst>
            </p:cNvPr>
            <p:cNvSpPr/>
            <p:nvPr/>
          </p:nvSpPr>
          <p:spPr>
            <a:xfrm>
              <a:off x="1689978" y="2261737"/>
              <a:ext cx="12247" cy="151692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670;p36">
              <a:extLst>
                <a:ext uri="{FF2B5EF4-FFF2-40B4-BE49-F238E27FC236}">
                  <a16:creationId xmlns:a16="http://schemas.microsoft.com/office/drawing/2014/main" id="{7C4A801F-4B45-8046-A519-15882671347F}"/>
                </a:ext>
              </a:extLst>
            </p:cNvPr>
            <p:cNvSpPr/>
            <p:nvPr/>
          </p:nvSpPr>
          <p:spPr>
            <a:xfrm>
              <a:off x="1554583" y="2063209"/>
              <a:ext cx="82484" cy="47896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671;p36">
              <a:extLst>
                <a:ext uri="{FF2B5EF4-FFF2-40B4-BE49-F238E27FC236}">
                  <a16:creationId xmlns:a16="http://schemas.microsoft.com/office/drawing/2014/main" id="{262C4422-B44C-1543-91AF-02FE04C741EE}"/>
                </a:ext>
              </a:extLst>
            </p:cNvPr>
            <p:cNvSpPr/>
            <p:nvPr/>
          </p:nvSpPr>
          <p:spPr>
            <a:xfrm>
              <a:off x="1548476" y="2057455"/>
              <a:ext cx="94699" cy="59758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672;p36">
              <a:extLst>
                <a:ext uri="{FF2B5EF4-FFF2-40B4-BE49-F238E27FC236}">
                  <a16:creationId xmlns:a16="http://schemas.microsoft.com/office/drawing/2014/main" id="{DB04EEA1-9FC6-3A45-9B2F-69974BD194F3}"/>
                </a:ext>
              </a:extLst>
            </p:cNvPr>
            <p:cNvSpPr/>
            <p:nvPr/>
          </p:nvSpPr>
          <p:spPr>
            <a:xfrm>
              <a:off x="1562748" y="2007245"/>
              <a:ext cx="82484" cy="4683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673;p36">
              <a:extLst>
                <a:ext uri="{FF2B5EF4-FFF2-40B4-BE49-F238E27FC236}">
                  <a16:creationId xmlns:a16="http://schemas.microsoft.com/office/drawing/2014/main" id="{EFCDBDE3-6932-5048-B23E-28712AD47E76}"/>
                </a:ext>
              </a:extLst>
            </p:cNvPr>
            <p:cNvSpPr/>
            <p:nvPr/>
          </p:nvSpPr>
          <p:spPr>
            <a:xfrm>
              <a:off x="1556608" y="2000687"/>
              <a:ext cx="94731" cy="59500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674;p36">
              <a:extLst>
                <a:ext uri="{FF2B5EF4-FFF2-40B4-BE49-F238E27FC236}">
                  <a16:creationId xmlns:a16="http://schemas.microsoft.com/office/drawing/2014/main" id="{A9B42DAB-8B6F-B74C-B6FE-3DF18496C4C2}"/>
                </a:ext>
              </a:extLst>
            </p:cNvPr>
            <p:cNvSpPr/>
            <p:nvPr/>
          </p:nvSpPr>
          <p:spPr>
            <a:xfrm>
              <a:off x="1736813" y="2260708"/>
              <a:ext cx="40760" cy="29541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675;p36">
              <a:extLst>
                <a:ext uri="{FF2B5EF4-FFF2-40B4-BE49-F238E27FC236}">
                  <a16:creationId xmlns:a16="http://schemas.microsoft.com/office/drawing/2014/main" id="{BF726AB1-5BCA-B04D-AE3C-212AA6C80736}"/>
                </a:ext>
              </a:extLst>
            </p:cNvPr>
            <p:cNvSpPr/>
            <p:nvPr/>
          </p:nvSpPr>
          <p:spPr>
            <a:xfrm>
              <a:off x="1714408" y="2284110"/>
              <a:ext cx="85538" cy="64194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676;p36">
              <a:extLst>
                <a:ext uri="{FF2B5EF4-FFF2-40B4-BE49-F238E27FC236}">
                  <a16:creationId xmlns:a16="http://schemas.microsoft.com/office/drawing/2014/main" id="{8DD92215-2ED3-A849-BC5D-D722714BA4FA}"/>
                </a:ext>
              </a:extLst>
            </p:cNvPr>
            <p:cNvSpPr/>
            <p:nvPr/>
          </p:nvSpPr>
          <p:spPr>
            <a:xfrm>
              <a:off x="1708300" y="2278002"/>
              <a:ext cx="97753" cy="76409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677;p36">
              <a:extLst>
                <a:ext uri="{FF2B5EF4-FFF2-40B4-BE49-F238E27FC236}">
                  <a16:creationId xmlns:a16="http://schemas.microsoft.com/office/drawing/2014/main" id="{15DD4C64-2C81-0B47-9849-4ECF2C215E31}"/>
                </a:ext>
              </a:extLst>
            </p:cNvPr>
            <p:cNvSpPr/>
            <p:nvPr/>
          </p:nvSpPr>
          <p:spPr>
            <a:xfrm>
              <a:off x="1707304" y="2288385"/>
              <a:ext cx="99778" cy="42592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678;p36">
              <a:extLst>
                <a:ext uri="{FF2B5EF4-FFF2-40B4-BE49-F238E27FC236}">
                  <a16:creationId xmlns:a16="http://schemas.microsoft.com/office/drawing/2014/main" id="{DDB2A507-5FC0-EB4A-B942-8C66F23F05CD}"/>
                </a:ext>
              </a:extLst>
            </p:cNvPr>
            <p:cNvSpPr/>
            <p:nvPr/>
          </p:nvSpPr>
          <p:spPr>
            <a:xfrm>
              <a:off x="1745974" y="2317733"/>
              <a:ext cx="22437" cy="12247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679;p36">
              <a:extLst>
                <a:ext uri="{FF2B5EF4-FFF2-40B4-BE49-F238E27FC236}">
                  <a16:creationId xmlns:a16="http://schemas.microsoft.com/office/drawing/2014/main" id="{1F4FB412-C1AF-1942-9A40-37767BAE9A45}"/>
                </a:ext>
              </a:extLst>
            </p:cNvPr>
            <p:cNvSpPr/>
            <p:nvPr/>
          </p:nvSpPr>
          <p:spPr>
            <a:xfrm>
              <a:off x="1739867" y="2310597"/>
              <a:ext cx="34652" cy="25491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80;p36">
              <a:extLst>
                <a:ext uri="{FF2B5EF4-FFF2-40B4-BE49-F238E27FC236}">
                  <a16:creationId xmlns:a16="http://schemas.microsoft.com/office/drawing/2014/main" id="{951A80D9-9382-3440-8C94-E8D5341C6DA3}"/>
                </a:ext>
              </a:extLst>
            </p:cNvPr>
            <p:cNvSpPr/>
            <p:nvPr/>
          </p:nvSpPr>
          <p:spPr>
            <a:xfrm>
              <a:off x="1427353" y="2260708"/>
              <a:ext cx="39731" cy="29541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681;p36">
              <a:extLst>
                <a:ext uri="{FF2B5EF4-FFF2-40B4-BE49-F238E27FC236}">
                  <a16:creationId xmlns:a16="http://schemas.microsoft.com/office/drawing/2014/main" id="{91FB5294-7414-5D4E-BC67-1EA5927B94B9}"/>
                </a:ext>
              </a:extLst>
            </p:cNvPr>
            <p:cNvSpPr/>
            <p:nvPr/>
          </p:nvSpPr>
          <p:spPr>
            <a:xfrm>
              <a:off x="1404948" y="2284110"/>
              <a:ext cx="85538" cy="64194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682;p36">
              <a:extLst>
                <a:ext uri="{FF2B5EF4-FFF2-40B4-BE49-F238E27FC236}">
                  <a16:creationId xmlns:a16="http://schemas.microsoft.com/office/drawing/2014/main" id="{7EE2D89E-7D7D-4443-A7CB-D4F900D188BB}"/>
                </a:ext>
              </a:extLst>
            </p:cNvPr>
            <p:cNvSpPr/>
            <p:nvPr/>
          </p:nvSpPr>
          <p:spPr>
            <a:xfrm>
              <a:off x="1398841" y="2278002"/>
              <a:ext cx="97753" cy="76409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683;p36">
              <a:extLst>
                <a:ext uri="{FF2B5EF4-FFF2-40B4-BE49-F238E27FC236}">
                  <a16:creationId xmlns:a16="http://schemas.microsoft.com/office/drawing/2014/main" id="{69F4996A-BB9C-BB44-968A-93FEA3610358}"/>
                </a:ext>
              </a:extLst>
            </p:cNvPr>
            <p:cNvSpPr/>
            <p:nvPr/>
          </p:nvSpPr>
          <p:spPr>
            <a:xfrm>
              <a:off x="1397812" y="2288385"/>
              <a:ext cx="98782" cy="42592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684;p36">
              <a:extLst>
                <a:ext uri="{FF2B5EF4-FFF2-40B4-BE49-F238E27FC236}">
                  <a16:creationId xmlns:a16="http://schemas.microsoft.com/office/drawing/2014/main" id="{FBDB8F10-F414-274C-8059-B15B4E64DE85}"/>
                </a:ext>
              </a:extLst>
            </p:cNvPr>
            <p:cNvSpPr/>
            <p:nvPr/>
          </p:nvSpPr>
          <p:spPr>
            <a:xfrm>
              <a:off x="1435486" y="2317733"/>
              <a:ext cx="23434" cy="12247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685;p36">
              <a:extLst>
                <a:ext uri="{FF2B5EF4-FFF2-40B4-BE49-F238E27FC236}">
                  <a16:creationId xmlns:a16="http://schemas.microsoft.com/office/drawing/2014/main" id="{EF772A7C-0C6A-2D40-A593-AC094BA4553C}"/>
                </a:ext>
              </a:extLst>
            </p:cNvPr>
            <p:cNvSpPr/>
            <p:nvPr/>
          </p:nvSpPr>
          <p:spPr>
            <a:xfrm>
              <a:off x="1429378" y="2310597"/>
              <a:ext cx="35649" cy="25491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686;p36">
              <a:extLst>
                <a:ext uri="{FF2B5EF4-FFF2-40B4-BE49-F238E27FC236}">
                  <a16:creationId xmlns:a16="http://schemas.microsoft.com/office/drawing/2014/main" id="{825BCA4B-96BB-D34C-B630-FEB52D8FD439}"/>
                </a:ext>
              </a:extLst>
            </p:cNvPr>
            <p:cNvSpPr/>
            <p:nvPr/>
          </p:nvSpPr>
          <p:spPr>
            <a:xfrm>
              <a:off x="1097513" y="2553903"/>
              <a:ext cx="158828" cy="126266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687;p36">
              <a:extLst>
                <a:ext uri="{FF2B5EF4-FFF2-40B4-BE49-F238E27FC236}">
                  <a16:creationId xmlns:a16="http://schemas.microsoft.com/office/drawing/2014/main" id="{1944E277-D798-2649-8BA8-ACFF0A84A987}"/>
                </a:ext>
              </a:extLst>
            </p:cNvPr>
            <p:cNvSpPr/>
            <p:nvPr/>
          </p:nvSpPr>
          <p:spPr>
            <a:xfrm>
              <a:off x="1091406" y="2547795"/>
              <a:ext cx="171044" cy="138481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688;p36">
              <a:extLst>
                <a:ext uri="{FF2B5EF4-FFF2-40B4-BE49-F238E27FC236}">
                  <a16:creationId xmlns:a16="http://schemas.microsoft.com/office/drawing/2014/main" id="{645B7E1E-C052-A045-9A7F-E48D95DE7806}"/>
                </a:ext>
              </a:extLst>
            </p:cNvPr>
            <p:cNvSpPr/>
            <p:nvPr/>
          </p:nvSpPr>
          <p:spPr>
            <a:xfrm>
              <a:off x="1134159" y="2619061"/>
              <a:ext cx="89620" cy="75348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689;p36">
              <a:extLst>
                <a:ext uri="{FF2B5EF4-FFF2-40B4-BE49-F238E27FC236}">
                  <a16:creationId xmlns:a16="http://schemas.microsoft.com/office/drawing/2014/main" id="{EF3A4097-A849-9B4F-AD5C-9600436D012E}"/>
                </a:ext>
              </a:extLst>
            </p:cNvPr>
            <p:cNvSpPr/>
            <p:nvPr/>
          </p:nvSpPr>
          <p:spPr>
            <a:xfrm>
              <a:off x="1128051" y="2612953"/>
              <a:ext cx="101835" cy="87563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690;p36">
              <a:extLst>
                <a:ext uri="{FF2B5EF4-FFF2-40B4-BE49-F238E27FC236}">
                  <a16:creationId xmlns:a16="http://schemas.microsoft.com/office/drawing/2014/main" id="{D988946F-F06A-554E-820A-B5665B1D102F}"/>
                </a:ext>
              </a:extLst>
            </p:cNvPr>
            <p:cNvSpPr/>
            <p:nvPr/>
          </p:nvSpPr>
          <p:spPr>
            <a:xfrm>
              <a:off x="970251" y="2469393"/>
              <a:ext cx="91645" cy="90649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691;p36">
              <a:extLst>
                <a:ext uri="{FF2B5EF4-FFF2-40B4-BE49-F238E27FC236}">
                  <a16:creationId xmlns:a16="http://schemas.microsoft.com/office/drawing/2014/main" id="{A9378D9F-7082-7A40-9E55-156197E62565}"/>
                </a:ext>
              </a:extLst>
            </p:cNvPr>
            <p:cNvSpPr/>
            <p:nvPr/>
          </p:nvSpPr>
          <p:spPr>
            <a:xfrm>
              <a:off x="947846" y="2570039"/>
              <a:ext cx="189398" cy="153878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692;p36">
              <a:extLst>
                <a:ext uri="{FF2B5EF4-FFF2-40B4-BE49-F238E27FC236}">
                  <a16:creationId xmlns:a16="http://schemas.microsoft.com/office/drawing/2014/main" id="{BA03027A-8A4B-194E-A97C-8CACDC8D8D3C}"/>
                </a:ext>
              </a:extLst>
            </p:cNvPr>
            <p:cNvSpPr/>
            <p:nvPr/>
          </p:nvSpPr>
          <p:spPr>
            <a:xfrm>
              <a:off x="947846" y="2570039"/>
              <a:ext cx="189398" cy="153878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693;p36">
              <a:extLst>
                <a:ext uri="{FF2B5EF4-FFF2-40B4-BE49-F238E27FC236}">
                  <a16:creationId xmlns:a16="http://schemas.microsoft.com/office/drawing/2014/main" id="{91778745-151F-F443-A687-E3B807448B6A}"/>
                </a:ext>
              </a:extLst>
            </p:cNvPr>
            <p:cNvSpPr/>
            <p:nvPr/>
          </p:nvSpPr>
          <p:spPr>
            <a:xfrm>
              <a:off x="941739" y="2564768"/>
              <a:ext cx="201613" cy="166286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694;p36">
              <a:extLst>
                <a:ext uri="{FF2B5EF4-FFF2-40B4-BE49-F238E27FC236}">
                  <a16:creationId xmlns:a16="http://schemas.microsoft.com/office/drawing/2014/main" id="{11706942-28F8-1D43-9771-CBB250E19317}"/>
                </a:ext>
              </a:extLst>
            </p:cNvPr>
            <p:cNvSpPr/>
            <p:nvPr/>
          </p:nvSpPr>
          <p:spPr>
            <a:xfrm>
              <a:off x="1300091" y="2475501"/>
              <a:ext cx="79430" cy="78434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695;p36">
              <a:extLst>
                <a:ext uri="{FF2B5EF4-FFF2-40B4-BE49-F238E27FC236}">
                  <a16:creationId xmlns:a16="http://schemas.microsoft.com/office/drawing/2014/main" id="{6173D9C2-FA35-2244-851A-D96AFD5CD16A}"/>
                </a:ext>
              </a:extLst>
            </p:cNvPr>
            <p:cNvSpPr/>
            <p:nvPr/>
          </p:nvSpPr>
          <p:spPr>
            <a:xfrm>
              <a:off x="1293984" y="2469393"/>
              <a:ext cx="91645" cy="90649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696;p36">
              <a:extLst>
                <a:ext uri="{FF2B5EF4-FFF2-40B4-BE49-F238E27FC236}">
                  <a16:creationId xmlns:a16="http://schemas.microsoft.com/office/drawing/2014/main" id="{AD23EC7F-C3D9-304C-A97D-FC34524CA626}"/>
                </a:ext>
              </a:extLst>
            </p:cNvPr>
            <p:cNvSpPr/>
            <p:nvPr/>
          </p:nvSpPr>
          <p:spPr>
            <a:xfrm>
              <a:off x="1217639" y="2570039"/>
              <a:ext cx="190395" cy="153878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697;p36">
              <a:extLst>
                <a:ext uri="{FF2B5EF4-FFF2-40B4-BE49-F238E27FC236}">
                  <a16:creationId xmlns:a16="http://schemas.microsoft.com/office/drawing/2014/main" id="{B218E5BF-2540-1745-B5B5-85C3B6D85B68}"/>
                </a:ext>
              </a:extLst>
            </p:cNvPr>
            <p:cNvSpPr/>
            <p:nvPr/>
          </p:nvSpPr>
          <p:spPr>
            <a:xfrm>
              <a:off x="1211532" y="2564768"/>
              <a:ext cx="202610" cy="166286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698;p36">
              <a:extLst>
                <a:ext uri="{FF2B5EF4-FFF2-40B4-BE49-F238E27FC236}">
                  <a16:creationId xmlns:a16="http://schemas.microsoft.com/office/drawing/2014/main" id="{7E6B6B8A-42C6-0D44-8253-FF59EF738C99}"/>
                </a:ext>
              </a:extLst>
            </p:cNvPr>
            <p:cNvSpPr/>
            <p:nvPr/>
          </p:nvSpPr>
          <p:spPr>
            <a:xfrm>
              <a:off x="1035409" y="2682161"/>
              <a:ext cx="277958" cy="46867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699;p36">
              <a:extLst>
                <a:ext uri="{FF2B5EF4-FFF2-40B4-BE49-F238E27FC236}">
                  <a16:creationId xmlns:a16="http://schemas.microsoft.com/office/drawing/2014/main" id="{984D25FB-9F16-6E4F-800E-7F5D4FD9D307}"/>
                </a:ext>
              </a:extLst>
            </p:cNvPr>
            <p:cNvSpPr/>
            <p:nvPr/>
          </p:nvSpPr>
          <p:spPr>
            <a:xfrm>
              <a:off x="1029302" y="2676054"/>
              <a:ext cx="290173" cy="59083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700;p36">
              <a:extLst>
                <a:ext uri="{FF2B5EF4-FFF2-40B4-BE49-F238E27FC236}">
                  <a16:creationId xmlns:a16="http://schemas.microsoft.com/office/drawing/2014/main" id="{B3B5F0F0-CBCE-4141-A5C6-E6A431139B88}"/>
                </a:ext>
              </a:extLst>
            </p:cNvPr>
            <p:cNvSpPr/>
            <p:nvPr/>
          </p:nvSpPr>
          <p:spPr>
            <a:xfrm>
              <a:off x="1133130" y="2459236"/>
              <a:ext cx="87595" cy="87563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701;p36">
              <a:extLst>
                <a:ext uri="{FF2B5EF4-FFF2-40B4-BE49-F238E27FC236}">
                  <a16:creationId xmlns:a16="http://schemas.microsoft.com/office/drawing/2014/main" id="{56B995B9-C21D-E945-A78C-B5C6C59E1F37}"/>
                </a:ext>
              </a:extLst>
            </p:cNvPr>
            <p:cNvSpPr/>
            <p:nvPr/>
          </p:nvSpPr>
          <p:spPr>
            <a:xfrm>
              <a:off x="1218636" y="2406293"/>
              <a:ext cx="82516" cy="84509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702;p36">
              <a:extLst>
                <a:ext uri="{FF2B5EF4-FFF2-40B4-BE49-F238E27FC236}">
                  <a16:creationId xmlns:a16="http://schemas.microsoft.com/office/drawing/2014/main" id="{53CB393C-9AF7-BE4E-9066-D1108BB1C492}"/>
                </a:ext>
              </a:extLst>
            </p:cNvPr>
            <p:cNvSpPr/>
            <p:nvPr/>
          </p:nvSpPr>
          <p:spPr>
            <a:xfrm>
              <a:off x="1244095" y="2431719"/>
              <a:ext cx="31599" cy="33656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703;p36">
              <a:extLst>
                <a:ext uri="{FF2B5EF4-FFF2-40B4-BE49-F238E27FC236}">
                  <a16:creationId xmlns:a16="http://schemas.microsoft.com/office/drawing/2014/main" id="{04B4C06E-0EC8-AB4D-9ABD-BE7D3A347B30}"/>
                </a:ext>
              </a:extLst>
            </p:cNvPr>
            <p:cNvSpPr/>
            <p:nvPr/>
          </p:nvSpPr>
          <p:spPr>
            <a:xfrm>
              <a:off x="1237987" y="2425612"/>
              <a:ext cx="43814" cy="45871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704;p36">
              <a:extLst>
                <a:ext uri="{FF2B5EF4-FFF2-40B4-BE49-F238E27FC236}">
                  <a16:creationId xmlns:a16="http://schemas.microsoft.com/office/drawing/2014/main" id="{33F64CC5-84D1-6343-8144-46D982562D9E}"/>
                </a:ext>
              </a:extLst>
            </p:cNvPr>
            <p:cNvSpPr/>
            <p:nvPr/>
          </p:nvSpPr>
          <p:spPr>
            <a:xfrm>
              <a:off x="1253256" y="2406807"/>
              <a:ext cx="47896" cy="48378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705;p36">
              <a:extLst>
                <a:ext uri="{FF2B5EF4-FFF2-40B4-BE49-F238E27FC236}">
                  <a16:creationId xmlns:a16="http://schemas.microsoft.com/office/drawing/2014/main" id="{236AC000-4FA3-B74A-9753-72B83442CBCE}"/>
                </a:ext>
              </a:extLst>
            </p:cNvPr>
            <p:cNvSpPr/>
            <p:nvPr/>
          </p:nvSpPr>
          <p:spPr>
            <a:xfrm>
              <a:off x="1295012" y="2379805"/>
              <a:ext cx="31566" cy="33624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706;p36">
              <a:extLst>
                <a:ext uri="{FF2B5EF4-FFF2-40B4-BE49-F238E27FC236}">
                  <a16:creationId xmlns:a16="http://schemas.microsoft.com/office/drawing/2014/main" id="{E703519B-5AA3-0E47-81E8-C5D112D886E8}"/>
                </a:ext>
              </a:extLst>
            </p:cNvPr>
            <p:cNvSpPr/>
            <p:nvPr/>
          </p:nvSpPr>
          <p:spPr>
            <a:xfrm>
              <a:off x="1288905" y="2374051"/>
              <a:ext cx="44810" cy="4548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707;p36">
              <a:extLst>
                <a:ext uri="{FF2B5EF4-FFF2-40B4-BE49-F238E27FC236}">
                  <a16:creationId xmlns:a16="http://schemas.microsoft.com/office/drawing/2014/main" id="{BFB8B24A-5DB1-6140-9093-46090C6600A4}"/>
                </a:ext>
              </a:extLst>
            </p:cNvPr>
            <p:cNvSpPr/>
            <p:nvPr/>
          </p:nvSpPr>
          <p:spPr>
            <a:xfrm>
              <a:off x="1046596" y="2448017"/>
              <a:ext cx="35681" cy="35681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708;p36">
              <a:extLst>
                <a:ext uri="{FF2B5EF4-FFF2-40B4-BE49-F238E27FC236}">
                  <a16:creationId xmlns:a16="http://schemas.microsoft.com/office/drawing/2014/main" id="{677A35A2-D179-A24A-8BFA-7A4BBF6AF5C5}"/>
                </a:ext>
              </a:extLst>
            </p:cNvPr>
            <p:cNvSpPr/>
            <p:nvPr/>
          </p:nvSpPr>
          <p:spPr>
            <a:xfrm>
              <a:off x="1046596" y="2423587"/>
              <a:ext cx="59083" cy="60111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709;p36">
              <a:extLst>
                <a:ext uri="{FF2B5EF4-FFF2-40B4-BE49-F238E27FC236}">
                  <a16:creationId xmlns:a16="http://schemas.microsoft.com/office/drawing/2014/main" id="{E635B592-BABA-E44E-A3D6-FD52758855CE}"/>
                </a:ext>
              </a:extLst>
            </p:cNvPr>
            <p:cNvSpPr/>
            <p:nvPr/>
          </p:nvSpPr>
          <p:spPr>
            <a:xfrm>
              <a:off x="1046596" y="2400185"/>
              <a:ext cx="82484" cy="83513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376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2C1B9A-528D-D745-962E-D7CA135CBC70}"/>
              </a:ext>
            </a:extLst>
          </p:cNvPr>
          <p:cNvGrpSpPr/>
          <p:nvPr/>
        </p:nvGrpSpPr>
        <p:grpSpPr>
          <a:xfrm>
            <a:off x="226578" y="706524"/>
            <a:ext cx="8690845" cy="3730453"/>
            <a:chOff x="453155" y="651930"/>
            <a:chExt cx="8690845" cy="373045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C158D6-0116-1A4A-8A7B-6E2947B42F1E}"/>
                </a:ext>
              </a:extLst>
            </p:cNvPr>
            <p:cNvGrpSpPr/>
            <p:nvPr/>
          </p:nvGrpSpPr>
          <p:grpSpPr>
            <a:xfrm>
              <a:off x="453155" y="1061151"/>
              <a:ext cx="4511017" cy="2909142"/>
              <a:chOff x="453154" y="816222"/>
              <a:chExt cx="6464001" cy="2909142"/>
            </a:xfrm>
          </p:grpSpPr>
          <p:sp>
            <p:nvSpPr>
              <p:cNvPr id="1691" name="Google Shape;1691;p21"/>
              <p:cNvSpPr/>
              <p:nvPr/>
            </p:nvSpPr>
            <p:spPr>
              <a:xfrm>
                <a:off x="453154" y="2574646"/>
                <a:ext cx="4432244" cy="76248"/>
              </a:xfrm>
              <a:custGeom>
                <a:avLst/>
                <a:gdLst/>
                <a:ahLst/>
                <a:cxnLst/>
                <a:rect l="l" t="t" r="r" b="b"/>
                <a:pathLst>
                  <a:path w="138173" h="2377" extrusionOk="0">
                    <a:moveTo>
                      <a:pt x="1" y="1"/>
                    </a:moveTo>
                    <a:lnTo>
                      <a:pt x="1" y="2376"/>
                    </a:lnTo>
                    <a:lnTo>
                      <a:pt x="138173" y="2376"/>
                    </a:lnTo>
                    <a:lnTo>
                      <a:pt x="138173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1"/>
              <p:cNvSpPr/>
              <p:nvPr/>
            </p:nvSpPr>
            <p:spPr>
              <a:xfrm>
                <a:off x="4800040" y="2499489"/>
                <a:ext cx="267206" cy="225537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7031" extrusionOk="0">
                    <a:moveTo>
                      <a:pt x="1" y="0"/>
                    </a:moveTo>
                    <a:lnTo>
                      <a:pt x="1489" y="3516"/>
                    </a:lnTo>
                    <a:lnTo>
                      <a:pt x="1" y="7031"/>
                    </a:lnTo>
                    <a:lnTo>
                      <a:pt x="8330" y="35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1"/>
              <p:cNvSpPr/>
              <p:nvPr/>
            </p:nvSpPr>
            <p:spPr>
              <a:xfrm>
                <a:off x="463322" y="891380"/>
                <a:ext cx="4422076" cy="1331826"/>
              </a:xfrm>
              <a:custGeom>
                <a:avLst/>
                <a:gdLst/>
                <a:ahLst/>
                <a:cxnLst/>
                <a:rect l="l" t="t" r="r" b="b"/>
                <a:pathLst>
                  <a:path w="137856" h="41519" extrusionOk="0">
                    <a:moveTo>
                      <a:pt x="129115" y="1"/>
                    </a:moveTo>
                    <a:lnTo>
                      <a:pt x="98745" y="39143"/>
                    </a:lnTo>
                    <a:lnTo>
                      <a:pt x="0" y="39143"/>
                    </a:lnTo>
                    <a:lnTo>
                      <a:pt x="0" y="41519"/>
                    </a:lnTo>
                    <a:lnTo>
                      <a:pt x="99916" y="41519"/>
                    </a:lnTo>
                    <a:lnTo>
                      <a:pt x="130287" y="2376"/>
                    </a:lnTo>
                    <a:lnTo>
                      <a:pt x="137856" y="2376"/>
                    </a:lnTo>
                    <a:lnTo>
                      <a:pt x="137856" y="1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1"/>
              <p:cNvSpPr/>
              <p:nvPr/>
            </p:nvSpPr>
            <p:spPr>
              <a:xfrm>
                <a:off x="4800040" y="816222"/>
                <a:ext cx="267206" cy="225537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7031" extrusionOk="0">
                    <a:moveTo>
                      <a:pt x="1" y="0"/>
                    </a:moveTo>
                    <a:lnTo>
                      <a:pt x="1489" y="3515"/>
                    </a:lnTo>
                    <a:lnTo>
                      <a:pt x="1" y="7031"/>
                    </a:lnTo>
                    <a:lnTo>
                      <a:pt x="8330" y="35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1"/>
              <p:cNvSpPr/>
              <p:nvPr/>
            </p:nvSpPr>
            <p:spPr>
              <a:xfrm>
                <a:off x="458254" y="1709163"/>
                <a:ext cx="6277054" cy="738552"/>
              </a:xfrm>
              <a:custGeom>
                <a:avLst/>
                <a:gdLst/>
                <a:ahLst/>
                <a:cxnLst/>
                <a:rect l="l" t="t" r="r" b="b"/>
                <a:pathLst>
                  <a:path w="195684" h="23024" extrusionOk="0">
                    <a:moveTo>
                      <a:pt x="128608" y="0"/>
                    </a:moveTo>
                    <a:lnTo>
                      <a:pt x="112837" y="20648"/>
                    </a:lnTo>
                    <a:lnTo>
                      <a:pt x="0" y="20648"/>
                    </a:lnTo>
                    <a:lnTo>
                      <a:pt x="0" y="23023"/>
                    </a:lnTo>
                    <a:lnTo>
                      <a:pt x="114009" y="23023"/>
                    </a:lnTo>
                    <a:lnTo>
                      <a:pt x="129780" y="2375"/>
                    </a:lnTo>
                    <a:lnTo>
                      <a:pt x="195683" y="2375"/>
                    </a:lnTo>
                    <a:lnTo>
                      <a:pt x="195683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1"/>
              <p:cNvSpPr/>
              <p:nvPr/>
            </p:nvSpPr>
            <p:spPr>
              <a:xfrm>
                <a:off x="6649949" y="1633974"/>
                <a:ext cx="267206" cy="226563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7063" extrusionOk="0">
                    <a:moveTo>
                      <a:pt x="0" y="1"/>
                    </a:moveTo>
                    <a:lnTo>
                      <a:pt x="1489" y="3516"/>
                    </a:lnTo>
                    <a:lnTo>
                      <a:pt x="0" y="7063"/>
                    </a:lnTo>
                    <a:lnTo>
                      <a:pt x="0" y="7063"/>
                    </a:lnTo>
                    <a:lnTo>
                      <a:pt x="8329" y="35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1"/>
              <p:cNvSpPr/>
              <p:nvPr/>
            </p:nvSpPr>
            <p:spPr>
              <a:xfrm>
                <a:off x="453154" y="2776800"/>
                <a:ext cx="4422076" cy="882125"/>
              </a:xfrm>
              <a:custGeom>
                <a:avLst/>
                <a:gdLst/>
                <a:ahLst/>
                <a:cxnLst/>
                <a:rect l="l" t="t" r="r" b="b"/>
                <a:pathLst>
                  <a:path w="137856" h="41519" extrusionOk="0">
                    <a:moveTo>
                      <a:pt x="0" y="1"/>
                    </a:moveTo>
                    <a:lnTo>
                      <a:pt x="0" y="2376"/>
                    </a:lnTo>
                    <a:lnTo>
                      <a:pt x="98745" y="2376"/>
                    </a:lnTo>
                    <a:lnTo>
                      <a:pt x="128767" y="41075"/>
                    </a:lnTo>
                    <a:lnTo>
                      <a:pt x="129115" y="41518"/>
                    </a:lnTo>
                    <a:lnTo>
                      <a:pt x="137856" y="41518"/>
                    </a:lnTo>
                    <a:lnTo>
                      <a:pt x="137856" y="39143"/>
                    </a:lnTo>
                    <a:lnTo>
                      <a:pt x="130287" y="39143"/>
                    </a:lnTo>
                    <a:lnTo>
                      <a:pt x="100265" y="476"/>
                    </a:lnTo>
                    <a:lnTo>
                      <a:pt x="99916" y="1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21"/>
              <p:cNvSpPr/>
              <p:nvPr/>
            </p:nvSpPr>
            <p:spPr>
              <a:xfrm>
                <a:off x="4798160" y="3499827"/>
                <a:ext cx="267205" cy="225537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7031" extrusionOk="0">
                    <a:moveTo>
                      <a:pt x="1" y="0"/>
                    </a:moveTo>
                    <a:lnTo>
                      <a:pt x="1489" y="3516"/>
                    </a:lnTo>
                    <a:lnTo>
                      <a:pt x="1" y="7031"/>
                    </a:lnTo>
                    <a:lnTo>
                      <a:pt x="8330" y="35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1" name="Google Shape;1701;p21"/>
            <p:cNvSpPr/>
            <p:nvPr/>
          </p:nvSpPr>
          <p:spPr>
            <a:xfrm>
              <a:off x="557589" y="1874416"/>
              <a:ext cx="1870366" cy="1870340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0"/>
                  </a:moveTo>
                  <a:cubicBezTo>
                    <a:pt x="16278" y="0"/>
                    <a:pt x="0" y="16247"/>
                    <a:pt x="0" y="36325"/>
                  </a:cubicBezTo>
                  <a:cubicBezTo>
                    <a:pt x="0" y="56371"/>
                    <a:pt x="16278" y="72649"/>
                    <a:pt x="36325" y="72649"/>
                  </a:cubicBezTo>
                  <a:cubicBezTo>
                    <a:pt x="56403" y="72649"/>
                    <a:pt x="72649" y="56371"/>
                    <a:pt x="72649" y="36325"/>
                  </a:cubicBezTo>
                  <a:cubicBezTo>
                    <a:pt x="72649" y="16247"/>
                    <a:pt x="56403" y="0"/>
                    <a:pt x="36325" y="0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latin typeface="Fira Sans Medium"/>
                  <a:ea typeface="Fira Sans Medium"/>
                  <a:cs typeface="Fira Sans Medium"/>
                  <a:sym typeface="Fira Sans Medium"/>
                </a:rPr>
                <a:t>ANALYSIS </a:t>
              </a:r>
              <a:r>
                <a:rPr lang="en" sz="2400" i="1" dirty="0">
                  <a:latin typeface="Fira Sans Medium"/>
                  <a:ea typeface="Fira Sans Medium"/>
                  <a:cs typeface="Fira Sans Medium"/>
                  <a:sym typeface="Fira Sans Medium"/>
                </a:rPr>
                <a:t>Precision</a:t>
              </a:r>
              <a:endParaRPr sz="2400" i="1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4" name="Google Shape;1721;p21">
              <a:extLst>
                <a:ext uri="{FF2B5EF4-FFF2-40B4-BE49-F238E27FC236}">
                  <a16:creationId xmlns:a16="http://schemas.microsoft.com/office/drawing/2014/main" id="{5610A4CC-532C-134A-9114-5F494313E170}"/>
                </a:ext>
              </a:extLst>
            </p:cNvPr>
            <p:cNvSpPr txBox="1"/>
            <p:nvPr/>
          </p:nvSpPr>
          <p:spPr>
            <a:xfrm>
              <a:off x="3804557" y="651930"/>
              <a:ext cx="5208814" cy="1049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 dirty="0">
                  <a:latin typeface="Fira Sans"/>
                  <a:ea typeface="Fira Sans"/>
                  <a:cs typeface="Fira Sans"/>
                  <a:sym typeface="Fira Sans"/>
                </a:rPr>
                <a:t>Better</a:t>
              </a:r>
              <a:r>
                <a:rPr lang="en" sz="18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800" i="1" dirty="0">
                  <a:latin typeface="Fira Sans"/>
                  <a:ea typeface="Fira Sans"/>
                  <a:cs typeface="Fira Sans"/>
                  <a:sym typeface="Fira Sans"/>
                </a:rPr>
                <a:t>precision</a:t>
              </a:r>
              <a:r>
                <a:rPr lang="en" sz="1800" dirty="0">
                  <a:latin typeface="Fira Sans"/>
                  <a:ea typeface="Fira Sans"/>
                  <a:cs typeface="Fira Sans"/>
                  <a:sym typeface="Fira Sans"/>
                </a:rPr>
                <a:t>	to 	predict </a:t>
              </a:r>
              <a:r>
                <a:rPr lang="en" sz="1800" b="1" dirty="0">
                  <a:latin typeface="Fira Sans"/>
                  <a:ea typeface="Fira Sans"/>
                  <a:cs typeface="Fira Sans"/>
                  <a:sym typeface="Fira Sans"/>
                </a:rPr>
                <a:t>No</a:t>
              </a:r>
              <a:r>
                <a:rPr lang="en" sz="18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Fira Sans"/>
                  <a:ea typeface="Fira Sans"/>
                  <a:cs typeface="Fira Sans"/>
                  <a:sym typeface="Fira Sans"/>
                </a:rPr>
                <a:t>	than 	to 	predict </a:t>
              </a:r>
              <a:r>
                <a:rPr lang="en" sz="1800" b="1" dirty="0">
                  <a:latin typeface="Fira Sans"/>
                  <a:ea typeface="Fira Sans"/>
                  <a:cs typeface="Fira Sans"/>
                  <a:sym typeface="Fira Sans"/>
                </a:rPr>
                <a:t>Yes</a:t>
              </a:r>
              <a:endParaRPr sz="1800" b="1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" name="Google Shape;1721;p21">
              <a:extLst>
                <a:ext uri="{FF2B5EF4-FFF2-40B4-BE49-F238E27FC236}">
                  <a16:creationId xmlns:a16="http://schemas.microsoft.com/office/drawing/2014/main" id="{016C01DD-365A-FF41-9994-C5120E13C1B1}"/>
                </a:ext>
              </a:extLst>
            </p:cNvPr>
            <p:cNvSpPr txBox="1"/>
            <p:nvPr/>
          </p:nvSpPr>
          <p:spPr>
            <a:xfrm>
              <a:off x="3756322" y="3332665"/>
              <a:ext cx="5208814" cy="1049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Fira Sans"/>
                  <a:ea typeface="Fira Sans"/>
                  <a:cs typeface="Fira Sans"/>
                  <a:sym typeface="Fira Sans"/>
                </a:rPr>
                <a:t>Bigger proportion/expectation of 	</a:t>
              </a:r>
              <a:r>
                <a:rPr lang="en" sz="1800" b="1" dirty="0">
                  <a:latin typeface="Fira Sans"/>
                  <a:ea typeface="Fira Sans"/>
                  <a:cs typeface="Fira Sans"/>
                  <a:sym typeface="Fira Sans"/>
                </a:rPr>
                <a:t>No</a:t>
              </a:r>
              <a:r>
                <a:rPr lang="en" sz="1800" dirty="0">
                  <a:latin typeface="Fira Sans"/>
                  <a:ea typeface="Fira Sans"/>
                  <a:cs typeface="Fira Sans"/>
                  <a:sym typeface="Fira Sans"/>
                </a:rPr>
                <a:t> (73%)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Fira Sans"/>
                  <a:ea typeface="Fira Sans"/>
                  <a:cs typeface="Fira Sans"/>
                  <a:sym typeface="Fira Sans"/>
                </a:rPr>
                <a:t>			than 	</a:t>
              </a:r>
              <a:r>
                <a:rPr lang="en" sz="1800" b="1" dirty="0">
                  <a:latin typeface="Fira Sans"/>
                  <a:ea typeface="Fira Sans"/>
                  <a:cs typeface="Fira Sans"/>
                  <a:sym typeface="Fira Sans"/>
                </a:rPr>
                <a:t>Yes</a:t>
              </a:r>
              <a:r>
                <a:rPr lang="en" sz="1800" dirty="0">
                  <a:latin typeface="Fira Sans"/>
                  <a:ea typeface="Fira Sans"/>
                  <a:cs typeface="Fira Sans"/>
                  <a:sym typeface="Fira Sans"/>
                </a:rPr>
                <a:t> (27%)</a:t>
              </a:r>
              <a:endParaRPr sz="18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" name="Google Shape;1721;p21">
              <a:extLst>
                <a:ext uri="{FF2B5EF4-FFF2-40B4-BE49-F238E27FC236}">
                  <a16:creationId xmlns:a16="http://schemas.microsoft.com/office/drawing/2014/main" id="{4631D890-B3B7-D845-9D46-591566DE5D62}"/>
                </a:ext>
              </a:extLst>
            </p:cNvPr>
            <p:cNvSpPr txBox="1"/>
            <p:nvPr/>
          </p:nvSpPr>
          <p:spPr>
            <a:xfrm>
              <a:off x="3935186" y="2307932"/>
              <a:ext cx="5208814" cy="1049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Fira Sans"/>
                  <a:ea typeface="Fira Sans"/>
                  <a:cs typeface="Fira Sans"/>
                  <a:sym typeface="Fira Sans"/>
                </a:rPr>
                <a:t>Specificity = 0.51 (true negative rate)</a:t>
              </a:r>
              <a:endParaRPr sz="18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8" name="Google Shape;1721;p21">
              <a:extLst>
                <a:ext uri="{FF2B5EF4-FFF2-40B4-BE49-F238E27FC236}">
                  <a16:creationId xmlns:a16="http://schemas.microsoft.com/office/drawing/2014/main" id="{01386745-A4DA-014F-947D-BAFCF044EC26}"/>
                </a:ext>
              </a:extLst>
            </p:cNvPr>
            <p:cNvSpPr txBox="1"/>
            <p:nvPr/>
          </p:nvSpPr>
          <p:spPr>
            <a:xfrm>
              <a:off x="5095548" y="1429201"/>
              <a:ext cx="4048451" cy="1049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Fira Sans"/>
                  <a:ea typeface="Fira Sans"/>
                  <a:cs typeface="Fira Sans"/>
                  <a:sym typeface="Fira Sans"/>
                </a:rPr>
                <a:t>Sensitivity = 0.91 (true positive rate)</a:t>
              </a:r>
              <a:endParaRPr sz="18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6"/>
          <p:cNvGrpSpPr/>
          <p:nvPr/>
        </p:nvGrpSpPr>
        <p:grpSpPr>
          <a:xfrm>
            <a:off x="457204" y="878382"/>
            <a:ext cx="8230888" cy="3858239"/>
            <a:chOff x="595975" y="1532525"/>
            <a:chExt cx="6409850" cy="3004625"/>
          </a:xfrm>
        </p:grpSpPr>
        <p:sp>
          <p:nvSpPr>
            <p:cNvPr id="430" name="Google Shape;430;p16"/>
            <p:cNvSpPr/>
            <p:nvPr/>
          </p:nvSpPr>
          <p:spPr>
            <a:xfrm>
              <a:off x="3743875" y="2501600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29"/>
                  </a:cubicBezTo>
                  <a:cubicBezTo>
                    <a:pt x="25811" y="5384"/>
                    <a:pt x="22866" y="3326"/>
                    <a:pt x="19445" y="3326"/>
                  </a:cubicBezTo>
                  <a:cubicBezTo>
                    <a:pt x="16089" y="3326"/>
                    <a:pt x="13207" y="5289"/>
                    <a:pt x="11877" y="8139"/>
                  </a:cubicBezTo>
                  <a:cubicBezTo>
                    <a:pt x="10666" y="10420"/>
                    <a:pt x="8789" y="11316"/>
                    <a:pt x="7111" y="11316"/>
                  </a:cubicBezTo>
                  <a:cubicBezTo>
                    <a:pt x="6507" y="11316"/>
                    <a:pt x="5928" y="11199"/>
                    <a:pt x="5416" y="10989"/>
                  </a:cubicBezTo>
                  <a:cubicBezTo>
                    <a:pt x="5353" y="10958"/>
                    <a:pt x="5289" y="10926"/>
                    <a:pt x="5226" y="10894"/>
                  </a:cubicBezTo>
                  <a:cubicBezTo>
                    <a:pt x="5163" y="10894"/>
                    <a:pt x="5099" y="10863"/>
                    <a:pt x="5068" y="10831"/>
                  </a:cubicBezTo>
                  <a:cubicBezTo>
                    <a:pt x="5004" y="10799"/>
                    <a:pt x="4909" y="10768"/>
                    <a:pt x="4846" y="10704"/>
                  </a:cubicBezTo>
                  <a:cubicBezTo>
                    <a:pt x="4339" y="10388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21"/>
                    <a:pt x="1046" y="13966"/>
                    <a:pt x="2344" y="13966"/>
                  </a:cubicBezTo>
                  <a:cubicBezTo>
                    <a:pt x="2914" y="13966"/>
                    <a:pt x="3421" y="13776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83"/>
                  </a:cubicBezTo>
                  <a:cubicBezTo>
                    <a:pt x="5289" y="12351"/>
                    <a:pt x="5353" y="12320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25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25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059775" y="2621950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6809" y="0"/>
                  </a:moveTo>
                  <a:cubicBezTo>
                    <a:pt x="3041" y="0"/>
                    <a:pt x="1" y="3040"/>
                    <a:pt x="1" y="6809"/>
                  </a:cubicBezTo>
                  <a:cubicBezTo>
                    <a:pt x="1" y="10577"/>
                    <a:pt x="3041" y="13649"/>
                    <a:pt x="6809" y="13649"/>
                  </a:cubicBezTo>
                  <a:cubicBezTo>
                    <a:pt x="10578" y="13649"/>
                    <a:pt x="13618" y="10577"/>
                    <a:pt x="13618" y="6809"/>
                  </a:cubicBezTo>
                  <a:cubicBezTo>
                    <a:pt x="13618" y="3040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771600" y="27620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4"/>
                  </a:moveTo>
                  <a:cubicBezTo>
                    <a:pt x="2439" y="1901"/>
                    <a:pt x="1900" y="2439"/>
                    <a:pt x="1235" y="2439"/>
                  </a:cubicBezTo>
                  <a:cubicBezTo>
                    <a:pt x="538" y="2439"/>
                    <a:pt x="0" y="1901"/>
                    <a:pt x="0" y="1204"/>
                  </a:cubicBezTo>
                  <a:cubicBezTo>
                    <a:pt x="0" y="539"/>
                    <a:pt x="538" y="0"/>
                    <a:pt x="1235" y="0"/>
                  </a:cubicBezTo>
                  <a:cubicBezTo>
                    <a:pt x="1900" y="0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31400" y="2534050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1"/>
                  </a:moveTo>
                  <a:cubicBezTo>
                    <a:pt x="982" y="1"/>
                    <a:pt x="1" y="951"/>
                    <a:pt x="1" y="2154"/>
                  </a:cubicBezTo>
                  <a:lnTo>
                    <a:pt x="1" y="18527"/>
                  </a:lnTo>
                  <a:cubicBezTo>
                    <a:pt x="1" y="19730"/>
                    <a:pt x="982" y="20681"/>
                    <a:pt x="2154" y="20681"/>
                  </a:cubicBezTo>
                  <a:lnTo>
                    <a:pt x="91524" y="20681"/>
                  </a:lnTo>
                  <a:cubicBezTo>
                    <a:pt x="92728" y="20681"/>
                    <a:pt x="93678" y="19730"/>
                    <a:pt x="93678" y="18527"/>
                  </a:cubicBezTo>
                  <a:lnTo>
                    <a:pt x="93678" y="2154"/>
                  </a:lnTo>
                  <a:cubicBezTo>
                    <a:pt x="93678" y="951"/>
                    <a:pt x="92728" y="1"/>
                    <a:pt x="9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95975" y="2017050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3178575" y="2137375"/>
              <a:ext cx="386400" cy="341300"/>
            </a:xfrm>
            <a:custGeom>
              <a:avLst/>
              <a:gdLst/>
              <a:ahLst/>
              <a:cxnLst/>
              <a:rect l="l" t="t" r="r" b="b"/>
              <a:pathLst>
                <a:path w="15456" h="13652" extrusionOk="0">
                  <a:moveTo>
                    <a:pt x="7736" y="1"/>
                  </a:moveTo>
                  <a:cubicBezTo>
                    <a:pt x="6877" y="1"/>
                    <a:pt x="6005" y="164"/>
                    <a:pt x="5163" y="508"/>
                  </a:cubicBezTo>
                  <a:cubicBezTo>
                    <a:pt x="1679" y="1933"/>
                    <a:pt x="1" y="5924"/>
                    <a:pt x="1426" y="9407"/>
                  </a:cubicBezTo>
                  <a:cubicBezTo>
                    <a:pt x="2507" y="12048"/>
                    <a:pt x="5062" y="13652"/>
                    <a:pt x="7752" y="13652"/>
                  </a:cubicBezTo>
                  <a:cubicBezTo>
                    <a:pt x="8611" y="13652"/>
                    <a:pt x="9483" y="13489"/>
                    <a:pt x="10325" y="13144"/>
                  </a:cubicBezTo>
                  <a:cubicBezTo>
                    <a:pt x="13809" y="11719"/>
                    <a:pt x="15455" y="7729"/>
                    <a:pt x="14062" y="4245"/>
                  </a:cubicBezTo>
                  <a:cubicBezTo>
                    <a:pt x="12982" y="1604"/>
                    <a:pt x="10426" y="1"/>
                    <a:pt x="7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769225" y="22775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3"/>
                  </a:moveTo>
                  <a:cubicBezTo>
                    <a:pt x="2439" y="1900"/>
                    <a:pt x="1900" y="2439"/>
                    <a:pt x="1203" y="2439"/>
                  </a:cubicBezTo>
                  <a:cubicBezTo>
                    <a:pt x="538" y="2439"/>
                    <a:pt x="0" y="1900"/>
                    <a:pt x="0" y="1203"/>
                  </a:cubicBezTo>
                  <a:cubicBezTo>
                    <a:pt x="0" y="538"/>
                    <a:pt x="538" y="0"/>
                    <a:pt x="1203" y="0"/>
                  </a:cubicBezTo>
                  <a:cubicBezTo>
                    <a:pt x="1900" y="0"/>
                    <a:pt x="2439" y="538"/>
                    <a:pt x="2439" y="12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27650" y="2049525"/>
              <a:ext cx="2342725" cy="517025"/>
            </a:xfrm>
            <a:custGeom>
              <a:avLst/>
              <a:gdLst/>
              <a:ahLst/>
              <a:cxnLst/>
              <a:rect l="l" t="t" r="r" b="b"/>
              <a:pathLst>
                <a:path w="93709" h="20681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365425" y="2215000"/>
              <a:ext cx="8750" cy="9525"/>
            </a:xfrm>
            <a:custGeom>
              <a:avLst/>
              <a:gdLst/>
              <a:ahLst/>
              <a:cxnLst/>
              <a:rect l="l" t="t" r="r" b="b"/>
              <a:pathLst>
                <a:path w="350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cubicBezTo>
                    <a:pt x="286" y="380"/>
                    <a:pt x="349" y="285"/>
                    <a:pt x="349" y="190"/>
                  </a:cubicBezTo>
                  <a:cubicBezTo>
                    <a:pt x="349" y="95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427200" y="2240925"/>
              <a:ext cx="9525" cy="9325"/>
            </a:xfrm>
            <a:custGeom>
              <a:avLst/>
              <a:gdLst/>
              <a:ahLst/>
              <a:cxnLst/>
              <a:rect l="l" t="t" r="r" b="b"/>
              <a:pathLst>
                <a:path w="381" h="373" extrusionOk="0">
                  <a:moveTo>
                    <a:pt x="190" y="0"/>
                  </a:moveTo>
                  <a:cubicBezTo>
                    <a:pt x="143" y="0"/>
                    <a:pt x="95" y="24"/>
                    <a:pt x="63" y="72"/>
                  </a:cubicBezTo>
                  <a:cubicBezTo>
                    <a:pt x="0" y="135"/>
                    <a:pt x="0" y="230"/>
                    <a:pt x="63" y="325"/>
                  </a:cubicBezTo>
                  <a:cubicBezTo>
                    <a:pt x="95" y="357"/>
                    <a:pt x="143" y="372"/>
                    <a:pt x="190" y="372"/>
                  </a:cubicBezTo>
                  <a:cubicBezTo>
                    <a:pt x="238" y="372"/>
                    <a:pt x="285" y="357"/>
                    <a:pt x="317" y="325"/>
                  </a:cubicBezTo>
                  <a:cubicBezTo>
                    <a:pt x="380" y="262"/>
                    <a:pt x="380" y="135"/>
                    <a:pt x="317" y="72"/>
                  </a:cubicBezTo>
                  <a:cubicBezTo>
                    <a:pt x="285" y="2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53325" y="2302875"/>
              <a:ext cx="8725" cy="9525"/>
            </a:xfrm>
            <a:custGeom>
              <a:avLst/>
              <a:gdLst/>
              <a:ahLst/>
              <a:cxnLst/>
              <a:rect l="l" t="t" r="r" b="b"/>
              <a:pathLst>
                <a:path w="349" h="381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80"/>
                    <a:pt x="190" y="380"/>
                  </a:cubicBezTo>
                  <a:cubicBezTo>
                    <a:pt x="285" y="380"/>
                    <a:pt x="348" y="285"/>
                    <a:pt x="348" y="190"/>
                  </a:cubicBezTo>
                  <a:cubicBezTo>
                    <a:pt x="348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27200" y="23654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365425" y="2391550"/>
              <a:ext cx="8750" cy="8725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85"/>
                    <a:pt x="64" y="349"/>
                    <a:pt x="159" y="349"/>
                  </a:cubicBezTo>
                  <a:cubicBezTo>
                    <a:pt x="286" y="349"/>
                    <a:pt x="349" y="285"/>
                    <a:pt x="349" y="159"/>
                  </a:cubicBezTo>
                  <a:cubicBezTo>
                    <a:pt x="349" y="64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302100" y="2365825"/>
              <a:ext cx="10300" cy="8725"/>
            </a:xfrm>
            <a:custGeom>
              <a:avLst/>
              <a:gdLst/>
              <a:ahLst/>
              <a:cxnLst/>
              <a:rect l="l" t="t" r="r" b="b"/>
              <a:pathLst>
                <a:path w="412" h="349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127" y="333"/>
                    <a:pt x="167" y="348"/>
                    <a:pt x="210" y="348"/>
                  </a:cubicBezTo>
                  <a:cubicBezTo>
                    <a:pt x="254" y="348"/>
                    <a:pt x="301" y="333"/>
                    <a:pt x="349" y="301"/>
                  </a:cubicBezTo>
                  <a:cubicBezTo>
                    <a:pt x="412" y="238"/>
                    <a:pt x="412" y="111"/>
                    <a:pt x="349" y="48"/>
                  </a:cubicBez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76750" y="230367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53"/>
                    <a:pt x="96" y="348"/>
                    <a:pt x="191" y="348"/>
                  </a:cubicBezTo>
                  <a:cubicBezTo>
                    <a:pt x="286" y="348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302875" y="224112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90"/>
                  </a:cubicBez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fill="none" extrusionOk="0">
                  <a:moveTo>
                    <a:pt x="4814" y="8994"/>
                  </a:moveTo>
                  <a:lnTo>
                    <a:pt x="4212" y="8994"/>
                  </a:lnTo>
                  <a:cubicBezTo>
                    <a:pt x="3959" y="8994"/>
                    <a:pt x="3769" y="8804"/>
                    <a:pt x="3769" y="8551"/>
                  </a:cubicBezTo>
                  <a:lnTo>
                    <a:pt x="3769" y="7759"/>
                  </a:lnTo>
                  <a:cubicBezTo>
                    <a:pt x="3389" y="7696"/>
                    <a:pt x="3040" y="7538"/>
                    <a:pt x="2724" y="7348"/>
                  </a:cubicBezTo>
                  <a:lnTo>
                    <a:pt x="2154" y="7886"/>
                  </a:lnTo>
                  <a:cubicBezTo>
                    <a:pt x="1995" y="8076"/>
                    <a:pt x="1710" y="8076"/>
                    <a:pt x="1520" y="7886"/>
                  </a:cubicBezTo>
                  <a:lnTo>
                    <a:pt x="1109" y="7474"/>
                  </a:lnTo>
                  <a:cubicBezTo>
                    <a:pt x="950" y="7316"/>
                    <a:pt x="950" y="7031"/>
                    <a:pt x="1109" y="6841"/>
                  </a:cubicBezTo>
                  <a:lnTo>
                    <a:pt x="1679" y="6303"/>
                  </a:lnTo>
                  <a:cubicBezTo>
                    <a:pt x="1489" y="5986"/>
                    <a:pt x="1330" y="5606"/>
                    <a:pt x="1235" y="5226"/>
                  </a:cubicBezTo>
                  <a:lnTo>
                    <a:pt x="444" y="5226"/>
                  </a:lnTo>
                  <a:cubicBezTo>
                    <a:pt x="190" y="5226"/>
                    <a:pt x="0" y="5036"/>
                    <a:pt x="0" y="4782"/>
                  </a:cubicBezTo>
                  <a:lnTo>
                    <a:pt x="0" y="4212"/>
                  </a:lnTo>
                  <a:cubicBezTo>
                    <a:pt x="0" y="3959"/>
                    <a:pt x="190" y="3769"/>
                    <a:pt x="444" y="3769"/>
                  </a:cubicBezTo>
                  <a:lnTo>
                    <a:pt x="1235" y="3769"/>
                  </a:lnTo>
                  <a:cubicBezTo>
                    <a:pt x="1330" y="3389"/>
                    <a:pt x="1457" y="3041"/>
                    <a:pt x="1679" y="2724"/>
                  </a:cubicBezTo>
                  <a:lnTo>
                    <a:pt x="1109" y="2154"/>
                  </a:lnTo>
                  <a:cubicBezTo>
                    <a:pt x="950" y="1996"/>
                    <a:pt x="950" y="1711"/>
                    <a:pt x="1109" y="1521"/>
                  </a:cubicBezTo>
                  <a:lnTo>
                    <a:pt x="1520" y="1109"/>
                  </a:lnTo>
                  <a:cubicBezTo>
                    <a:pt x="1710" y="951"/>
                    <a:pt x="1995" y="951"/>
                    <a:pt x="2154" y="1109"/>
                  </a:cubicBezTo>
                  <a:lnTo>
                    <a:pt x="2724" y="1679"/>
                  </a:lnTo>
                  <a:cubicBezTo>
                    <a:pt x="3040" y="1457"/>
                    <a:pt x="3389" y="1331"/>
                    <a:pt x="3769" y="1236"/>
                  </a:cubicBezTo>
                  <a:lnTo>
                    <a:pt x="3769" y="444"/>
                  </a:lnTo>
                  <a:cubicBezTo>
                    <a:pt x="3769" y="190"/>
                    <a:pt x="3959" y="0"/>
                    <a:pt x="4212" y="0"/>
                  </a:cubicBezTo>
                  <a:lnTo>
                    <a:pt x="4814" y="0"/>
                  </a:lnTo>
                  <a:cubicBezTo>
                    <a:pt x="5036" y="0"/>
                    <a:pt x="5257" y="190"/>
                    <a:pt x="5257" y="444"/>
                  </a:cubicBezTo>
                  <a:lnTo>
                    <a:pt x="5257" y="1236"/>
                  </a:lnTo>
                  <a:cubicBezTo>
                    <a:pt x="5606" y="1331"/>
                    <a:pt x="5986" y="1457"/>
                    <a:pt x="6302" y="1679"/>
                  </a:cubicBezTo>
                  <a:lnTo>
                    <a:pt x="6872" y="1109"/>
                  </a:lnTo>
                  <a:cubicBezTo>
                    <a:pt x="7031" y="951"/>
                    <a:pt x="7316" y="951"/>
                    <a:pt x="7474" y="1109"/>
                  </a:cubicBezTo>
                  <a:lnTo>
                    <a:pt x="7886" y="1521"/>
                  </a:lnTo>
                  <a:cubicBezTo>
                    <a:pt x="8076" y="1711"/>
                    <a:pt x="8076" y="1996"/>
                    <a:pt x="7886" y="2154"/>
                  </a:cubicBezTo>
                  <a:lnTo>
                    <a:pt x="7347" y="2724"/>
                  </a:lnTo>
                  <a:cubicBezTo>
                    <a:pt x="7537" y="3041"/>
                    <a:pt x="7696" y="3389"/>
                    <a:pt x="7759" y="3769"/>
                  </a:cubicBezTo>
                  <a:lnTo>
                    <a:pt x="8551" y="3769"/>
                  </a:lnTo>
                  <a:cubicBezTo>
                    <a:pt x="8804" y="3769"/>
                    <a:pt x="8994" y="3959"/>
                    <a:pt x="8994" y="4212"/>
                  </a:cubicBezTo>
                  <a:lnTo>
                    <a:pt x="8994" y="4782"/>
                  </a:lnTo>
                  <a:cubicBezTo>
                    <a:pt x="8994" y="5036"/>
                    <a:pt x="8804" y="5226"/>
                    <a:pt x="8551" y="5226"/>
                  </a:cubicBezTo>
                  <a:lnTo>
                    <a:pt x="7759" y="5226"/>
                  </a:lnTo>
                  <a:cubicBezTo>
                    <a:pt x="7696" y="5606"/>
                    <a:pt x="7537" y="5954"/>
                    <a:pt x="7347" y="6303"/>
                  </a:cubicBezTo>
                  <a:lnTo>
                    <a:pt x="7886" y="6841"/>
                  </a:lnTo>
                  <a:cubicBezTo>
                    <a:pt x="8076" y="7031"/>
                    <a:pt x="8076" y="7316"/>
                    <a:pt x="7886" y="7474"/>
                  </a:cubicBezTo>
                  <a:lnTo>
                    <a:pt x="7474" y="7886"/>
                  </a:lnTo>
                  <a:cubicBezTo>
                    <a:pt x="7316" y="8076"/>
                    <a:pt x="7031" y="8076"/>
                    <a:pt x="6872" y="7886"/>
                  </a:cubicBezTo>
                  <a:lnTo>
                    <a:pt x="6302" y="7348"/>
                  </a:lnTo>
                  <a:cubicBezTo>
                    <a:pt x="5986" y="7538"/>
                    <a:pt x="5606" y="7696"/>
                    <a:pt x="5257" y="7759"/>
                  </a:cubicBezTo>
                  <a:lnTo>
                    <a:pt x="5257" y="8551"/>
                  </a:lnTo>
                  <a:cubicBezTo>
                    <a:pt x="5226" y="8804"/>
                    <a:pt x="5036" y="8994"/>
                    <a:pt x="4814" y="8994"/>
                  </a:cubicBezTo>
                  <a:close/>
                  <a:moveTo>
                    <a:pt x="2692" y="6904"/>
                  </a:moveTo>
                  <a:lnTo>
                    <a:pt x="2787" y="6999"/>
                  </a:lnTo>
                  <a:cubicBezTo>
                    <a:pt x="3135" y="7253"/>
                    <a:pt x="3547" y="7411"/>
                    <a:pt x="3959" y="7474"/>
                  </a:cubicBezTo>
                  <a:lnTo>
                    <a:pt x="4085" y="7506"/>
                  </a:lnTo>
                  <a:lnTo>
                    <a:pt x="4085" y="8551"/>
                  </a:lnTo>
                  <a:cubicBezTo>
                    <a:pt x="4085" y="8614"/>
                    <a:pt x="4149" y="8678"/>
                    <a:pt x="4212" y="8678"/>
                  </a:cubicBezTo>
                  <a:lnTo>
                    <a:pt x="4814" y="8678"/>
                  </a:lnTo>
                  <a:cubicBezTo>
                    <a:pt x="4877" y="8678"/>
                    <a:pt x="4941" y="8614"/>
                    <a:pt x="4941" y="8551"/>
                  </a:cubicBezTo>
                  <a:lnTo>
                    <a:pt x="4941" y="7506"/>
                  </a:lnTo>
                  <a:lnTo>
                    <a:pt x="5067" y="7474"/>
                  </a:lnTo>
                  <a:cubicBezTo>
                    <a:pt x="5479" y="7411"/>
                    <a:pt x="5891" y="7221"/>
                    <a:pt x="6239" y="6999"/>
                  </a:cubicBezTo>
                  <a:lnTo>
                    <a:pt x="6334" y="6904"/>
                  </a:lnTo>
                  <a:lnTo>
                    <a:pt x="7094" y="7664"/>
                  </a:lnTo>
                  <a:cubicBezTo>
                    <a:pt x="7126" y="7728"/>
                    <a:pt x="7221" y="7728"/>
                    <a:pt x="7252" y="7664"/>
                  </a:cubicBezTo>
                  <a:lnTo>
                    <a:pt x="7664" y="7253"/>
                  </a:lnTo>
                  <a:cubicBezTo>
                    <a:pt x="7727" y="7221"/>
                    <a:pt x="7727" y="7126"/>
                    <a:pt x="7664" y="7094"/>
                  </a:cubicBezTo>
                  <a:lnTo>
                    <a:pt x="6936" y="6334"/>
                  </a:lnTo>
                  <a:lnTo>
                    <a:pt x="6999" y="6239"/>
                  </a:lnTo>
                  <a:cubicBezTo>
                    <a:pt x="7252" y="5859"/>
                    <a:pt x="7411" y="5479"/>
                    <a:pt x="7474" y="5036"/>
                  </a:cubicBezTo>
                  <a:lnTo>
                    <a:pt x="7506" y="4909"/>
                  </a:lnTo>
                  <a:lnTo>
                    <a:pt x="8551" y="4909"/>
                  </a:lnTo>
                  <a:cubicBezTo>
                    <a:pt x="8646" y="4909"/>
                    <a:pt x="8677" y="4877"/>
                    <a:pt x="8677" y="4782"/>
                  </a:cubicBezTo>
                  <a:lnTo>
                    <a:pt x="8677" y="4212"/>
                  </a:lnTo>
                  <a:cubicBezTo>
                    <a:pt x="8677" y="4149"/>
                    <a:pt x="8646" y="4086"/>
                    <a:pt x="8551" y="4086"/>
                  </a:cubicBezTo>
                  <a:lnTo>
                    <a:pt x="7506" y="4086"/>
                  </a:lnTo>
                  <a:lnTo>
                    <a:pt x="7474" y="3959"/>
                  </a:lnTo>
                  <a:cubicBezTo>
                    <a:pt x="7411" y="3547"/>
                    <a:pt x="7252" y="3136"/>
                    <a:pt x="6999" y="2787"/>
                  </a:cubicBezTo>
                  <a:lnTo>
                    <a:pt x="6936" y="2661"/>
                  </a:lnTo>
                  <a:lnTo>
                    <a:pt x="7664" y="1932"/>
                  </a:lnTo>
                  <a:cubicBezTo>
                    <a:pt x="7727" y="1869"/>
                    <a:pt x="7727" y="1806"/>
                    <a:pt x="7664" y="1742"/>
                  </a:cubicBezTo>
                  <a:lnTo>
                    <a:pt x="7252" y="1331"/>
                  </a:lnTo>
                  <a:cubicBezTo>
                    <a:pt x="7221" y="1299"/>
                    <a:pt x="7126" y="1299"/>
                    <a:pt x="7094" y="1331"/>
                  </a:cubicBezTo>
                  <a:lnTo>
                    <a:pt x="6334" y="2091"/>
                  </a:lnTo>
                  <a:lnTo>
                    <a:pt x="6239" y="2027"/>
                  </a:lnTo>
                  <a:cubicBezTo>
                    <a:pt x="5859" y="1774"/>
                    <a:pt x="5479" y="1616"/>
                    <a:pt x="5036" y="1521"/>
                  </a:cubicBezTo>
                  <a:lnTo>
                    <a:pt x="4909" y="1489"/>
                  </a:lnTo>
                  <a:lnTo>
                    <a:pt x="4909" y="444"/>
                  </a:lnTo>
                  <a:cubicBezTo>
                    <a:pt x="4909" y="381"/>
                    <a:pt x="4877" y="317"/>
                    <a:pt x="4782" y="317"/>
                  </a:cubicBezTo>
                  <a:lnTo>
                    <a:pt x="4212" y="317"/>
                  </a:lnTo>
                  <a:cubicBezTo>
                    <a:pt x="4149" y="317"/>
                    <a:pt x="4085" y="381"/>
                    <a:pt x="4085" y="444"/>
                  </a:cubicBezTo>
                  <a:lnTo>
                    <a:pt x="4085" y="1489"/>
                  </a:lnTo>
                  <a:lnTo>
                    <a:pt x="3959" y="1521"/>
                  </a:lnTo>
                  <a:cubicBezTo>
                    <a:pt x="3547" y="1616"/>
                    <a:pt x="3135" y="1774"/>
                    <a:pt x="2787" y="2027"/>
                  </a:cubicBezTo>
                  <a:lnTo>
                    <a:pt x="2660" y="2091"/>
                  </a:lnTo>
                  <a:lnTo>
                    <a:pt x="1932" y="1331"/>
                  </a:lnTo>
                  <a:cubicBezTo>
                    <a:pt x="1869" y="1299"/>
                    <a:pt x="1805" y="1299"/>
                    <a:pt x="1742" y="1331"/>
                  </a:cubicBezTo>
                  <a:lnTo>
                    <a:pt x="1330" y="1742"/>
                  </a:lnTo>
                  <a:cubicBezTo>
                    <a:pt x="1299" y="1806"/>
                    <a:pt x="1299" y="1869"/>
                    <a:pt x="1330" y="1932"/>
                  </a:cubicBezTo>
                  <a:lnTo>
                    <a:pt x="2090" y="2661"/>
                  </a:lnTo>
                  <a:lnTo>
                    <a:pt x="2027" y="2787"/>
                  </a:lnTo>
                  <a:cubicBezTo>
                    <a:pt x="1774" y="3136"/>
                    <a:pt x="1615" y="3547"/>
                    <a:pt x="1520" y="3959"/>
                  </a:cubicBezTo>
                  <a:lnTo>
                    <a:pt x="1520" y="4086"/>
                  </a:lnTo>
                  <a:lnTo>
                    <a:pt x="444" y="4086"/>
                  </a:lnTo>
                  <a:cubicBezTo>
                    <a:pt x="380" y="4086"/>
                    <a:pt x="317" y="4149"/>
                    <a:pt x="317" y="4212"/>
                  </a:cubicBezTo>
                  <a:lnTo>
                    <a:pt x="317" y="4782"/>
                  </a:lnTo>
                  <a:cubicBezTo>
                    <a:pt x="317" y="4846"/>
                    <a:pt x="380" y="4909"/>
                    <a:pt x="444" y="4909"/>
                  </a:cubicBezTo>
                  <a:lnTo>
                    <a:pt x="1520" y="4909"/>
                  </a:lnTo>
                  <a:lnTo>
                    <a:pt x="1520" y="5036"/>
                  </a:lnTo>
                  <a:cubicBezTo>
                    <a:pt x="1615" y="5479"/>
                    <a:pt x="1774" y="5859"/>
                    <a:pt x="2027" y="6239"/>
                  </a:cubicBezTo>
                  <a:lnTo>
                    <a:pt x="2090" y="6334"/>
                  </a:lnTo>
                  <a:lnTo>
                    <a:pt x="1330" y="7094"/>
                  </a:lnTo>
                  <a:cubicBezTo>
                    <a:pt x="1299" y="7126"/>
                    <a:pt x="1299" y="7221"/>
                    <a:pt x="1330" y="7253"/>
                  </a:cubicBezTo>
                  <a:lnTo>
                    <a:pt x="1742" y="7664"/>
                  </a:lnTo>
                  <a:cubicBezTo>
                    <a:pt x="1805" y="7728"/>
                    <a:pt x="1869" y="7728"/>
                    <a:pt x="1932" y="7664"/>
                  </a:cubicBezTo>
                  <a:close/>
                  <a:moveTo>
                    <a:pt x="4497" y="6651"/>
                  </a:moveTo>
                  <a:cubicBezTo>
                    <a:pt x="3325" y="6651"/>
                    <a:pt x="2375" y="5669"/>
                    <a:pt x="2375" y="4497"/>
                  </a:cubicBezTo>
                  <a:cubicBezTo>
                    <a:pt x="2375" y="3326"/>
                    <a:pt x="3325" y="2376"/>
                    <a:pt x="4497" y="2376"/>
                  </a:cubicBezTo>
                  <a:cubicBezTo>
                    <a:pt x="5701" y="2376"/>
                    <a:pt x="6651" y="3326"/>
                    <a:pt x="6651" y="4497"/>
                  </a:cubicBezTo>
                  <a:cubicBezTo>
                    <a:pt x="6651" y="5669"/>
                    <a:pt x="5701" y="6651"/>
                    <a:pt x="4497" y="6651"/>
                  </a:cubicBezTo>
                  <a:close/>
                  <a:moveTo>
                    <a:pt x="4497" y="2692"/>
                  </a:moveTo>
                  <a:cubicBezTo>
                    <a:pt x="3515" y="2692"/>
                    <a:pt x="2692" y="3516"/>
                    <a:pt x="2692" y="4497"/>
                  </a:cubicBezTo>
                  <a:cubicBezTo>
                    <a:pt x="2692" y="5511"/>
                    <a:pt x="3515" y="6334"/>
                    <a:pt x="4497" y="6334"/>
                  </a:cubicBezTo>
                  <a:cubicBezTo>
                    <a:pt x="5511" y="6334"/>
                    <a:pt x="6334" y="5511"/>
                    <a:pt x="6334" y="4497"/>
                  </a:cubicBezTo>
                  <a:cubicBezTo>
                    <a:pt x="6334" y="3516"/>
                    <a:pt x="5511" y="2692"/>
                    <a:pt x="4497" y="2692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453325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3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3276750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38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743875" y="1532525"/>
              <a:ext cx="3261950" cy="581150"/>
            </a:xfrm>
            <a:custGeom>
              <a:avLst/>
              <a:gdLst/>
              <a:ahLst/>
              <a:cxnLst/>
              <a:rect l="l" t="t" r="r" b="b"/>
              <a:pathLst>
                <a:path w="130478" h="23246" extrusionOk="0">
                  <a:moveTo>
                    <a:pt x="37655" y="1"/>
                  </a:moveTo>
                  <a:cubicBezTo>
                    <a:pt x="35755" y="1"/>
                    <a:pt x="34235" y="1521"/>
                    <a:pt x="34235" y="3421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30"/>
                  </a:cubicBezTo>
                  <a:cubicBezTo>
                    <a:pt x="25811" y="5384"/>
                    <a:pt x="22866" y="3294"/>
                    <a:pt x="19445" y="3294"/>
                  </a:cubicBezTo>
                  <a:cubicBezTo>
                    <a:pt x="16089" y="3294"/>
                    <a:pt x="13207" y="5289"/>
                    <a:pt x="11877" y="8140"/>
                  </a:cubicBezTo>
                  <a:lnTo>
                    <a:pt x="11877" y="8108"/>
                  </a:lnTo>
                  <a:cubicBezTo>
                    <a:pt x="10663" y="10419"/>
                    <a:pt x="8778" y="11302"/>
                    <a:pt x="7097" y="11302"/>
                  </a:cubicBezTo>
                  <a:cubicBezTo>
                    <a:pt x="6497" y="11302"/>
                    <a:pt x="5924" y="11190"/>
                    <a:pt x="5416" y="10990"/>
                  </a:cubicBezTo>
                  <a:cubicBezTo>
                    <a:pt x="5353" y="10958"/>
                    <a:pt x="5289" y="10926"/>
                    <a:pt x="5226" y="10895"/>
                  </a:cubicBezTo>
                  <a:cubicBezTo>
                    <a:pt x="5163" y="10863"/>
                    <a:pt x="5099" y="10831"/>
                    <a:pt x="5068" y="10831"/>
                  </a:cubicBezTo>
                  <a:cubicBezTo>
                    <a:pt x="5004" y="10768"/>
                    <a:pt x="4909" y="10736"/>
                    <a:pt x="4846" y="10705"/>
                  </a:cubicBezTo>
                  <a:cubicBezTo>
                    <a:pt x="4339" y="10388"/>
                    <a:pt x="4086" y="10008"/>
                    <a:pt x="3833" y="9850"/>
                  </a:cubicBezTo>
                  <a:cubicBezTo>
                    <a:pt x="3421" y="9501"/>
                    <a:pt x="2914" y="9280"/>
                    <a:pt x="2344" y="9280"/>
                  </a:cubicBezTo>
                  <a:cubicBezTo>
                    <a:pt x="1046" y="9280"/>
                    <a:pt x="1" y="10325"/>
                    <a:pt x="1" y="11623"/>
                  </a:cubicBezTo>
                  <a:cubicBezTo>
                    <a:pt x="1" y="12922"/>
                    <a:pt x="1046" y="13967"/>
                    <a:pt x="2344" y="13967"/>
                  </a:cubicBezTo>
                  <a:cubicBezTo>
                    <a:pt x="2914" y="13967"/>
                    <a:pt x="3421" y="13777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846" y="12573"/>
                    <a:pt x="4846" y="12541"/>
                    <a:pt x="4846" y="12541"/>
                  </a:cubicBezTo>
                  <a:cubicBezTo>
                    <a:pt x="4909" y="12510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51"/>
                  </a:cubicBezTo>
                  <a:cubicBezTo>
                    <a:pt x="5289" y="12320"/>
                    <a:pt x="5353" y="12288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9"/>
                    <a:pt x="16089" y="19952"/>
                    <a:pt x="19445" y="19952"/>
                  </a:cubicBezTo>
                  <a:cubicBezTo>
                    <a:pt x="22866" y="19952"/>
                    <a:pt x="25811" y="17894"/>
                    <a:pt x="27078" y="14917"/>
                  </a:cubicBezTo>
                  <a:lnTo>
                    <a:pt x="27078" y="14948"/>
                  </a:ln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2"/>
                    <a:pt x="34235" y="15392"/>
                  </a:cubicBezTo>
                  <a:lnTo>
                    <a:pt x="34235" y="19825"/>
                  </a:lnTo>
                  <a:cubicBezTo>
                    <a:pt x="34235" y="21725"/>
                    <a:pt x="35755" y="23246"/>
                    <a:pt x="37655" y="23246"/>
                  </a:cubicBezTo>
                  <a:lnTo>
                    <a:pt x="127025" y="23246"/>
                  </a:lnTo>
                  <a:cubicBezTo>
                    <a:pt x="128925" y="23246"/>
                    <a:pt x="130477" y="21725"/>
                    <a:pt x="130477" y="19825"/>
                  </a:cubicBezTo>
                  <a:lnTo>
                    <a:pt x="130477" y="3421"/>
                  </a:lnTo>
                  <a:cubicBezTo>
                    <a:pt x="130477" y="1521"/>
                    <a:pt x="128925" y="1"/>
                    <a:pt x="127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4059775" y="1652875"/>
              <a:ext cx="340475" cy="340450"/>
            </a:xfrm>
            <a:custGeom>
              <a:avLst/>
              <a:gdLst/>
              <a:ahLst/>
              <a:cxnLst/>
              <a:rect l="l" t="t" r="r" b="b"/>
              <a:pathLst>
                <a:path w="13619" h="13618" extrusionOk="0">
                  <a:moveTo>
                    <a:pt x="6809" y="0"/>
                  </a:moveTo>
                  <a:cubicBezTo>
                    <a:pt x="3041" y="0"/>
                    <a:pt x="1" y="3041"/>
                    <a:pt x="1" y="6809"/>
                  </a:cubicBezTo>
                  <a:cubicBezTo>
                    <a:pt x="1" y="10578"/>
                    <a:pt x="3041" y="13618"/>
                    <a:pt x="6809" y="13618"/>
                  </a:cubicBezTo>
                  <a:cubicBezTo>
                    <a:pt x="10578" y="13618"/>
                    <a:pt x="13618" y="10578"/>
                    <a:pt x="13618" y="6809"/>
                  </a:cubicBezTo>
                  <a:cubicBezTo>
                    <a:pt x="13618" y="3041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3771600" y="17930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04"/>
                  </a:moveTo>
                  <a:cubicBezTo>
                    <a:pt x="2439" y="1869"/>
                    <a:pt x="1900" y="2439"/>
                    <a:pt x="1235" y="2439"/>
                  </a:cubicBezTo>
                  <a:cubicBezTo>
                    <a:pt x="538" y="2439"/>
                    <a:pt x="0" y="1869"/>
                    <a:pt x="0" y="1204"/>
                  </a:cubicBezTo>
                  <a:cubicBezTo>
                    <a:pt x="0" y="539"/>
                    <a:pt x="538" y="1"/>
                    <a:pt x="1235" y="1"/>
                  </a:cubicBezTo>
                  <a:cubicBezTo>
                    <a:pt x="1900" y="1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631400" y="1564200"/>
              <a:ext cx="2341950" cy="517800"/>
            </a:xfrm>
            <a:custGeom>
              <a:avLst/>
              <a:gdLst/>
              <a:ahLst/>
              <a:cxnLst/>
              <a:rect l="l" t="t" r="r" b="b"/>
              <a:pathLst>
                <a:path w="93678" h="20712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712"/>
                    <a:pt x="2154" y="20712"/>
                  </a:cubicBezTo>
                  <a:lnTo>
                    <a:pt x="91524" y="20712"/>
                  </a:lnTo>
                  <a:cubicBezTo>
                    <a:pt x="92728" y="20712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82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136575" y="1720175"/>
              <a:ext cx="186075" cy="205875"/>
            </a:xfrm>
            <a:custGeom>
              <a:avLst/>
              <a:gdLst/>
              <a:ahLst/>
              <a:cxnLst/>
              <a:rect l="l" t="t" r="r" b="b"/>
              <a:pathLst>
                <a:path w="7443" h="8235" extrusionOk="0">
                  <a:moveTo>
                    <a:pt x="3737" y="317"/>
                  </a:moveTo>
                  <a:lnTo>
                    <a:pt x="7094" y="1140"/>
                  </a:lnTo>
                  <a:cubicBezTo>
                    <a:pt x="7094" y="2565"/>
                    <a:pt x="6778" y="6682"/>
                    <a:pt x="3737" y="7917"/>
                  </a:cubicBezTo>
                  <a:cubicBezTo>
                    <a:pt x="507" y="6619"/>
                    <a:pt x="381" y="2090"/>
                    <a:pt x="381" y="1140"/>
                  </a:cubicBezTo>
                  <a:lnTo>
                    <a:pt x="3737" y="317"/>
                  </a:lnTo>
                  <a:close/>
                  <a:moveTo>
                    <a:pt x="3706" y="0"/>
                  </a:moveTo>
                  <a:lnTo>
                    <a:pt x="191" y="855"/>
                  </a:lnTo>
                  <a:cubicBezTo>
                    <a:pt x="127" y="855"/>
                    <a:pt x="64" y="919"/>
                    <a:pt x="64" y="982"/>
                  </a:cubicBezTo>
                  <a:cubicBezTo>
                    <a:pt x="64" y="1584"/>
                    <a:pt x="0" y="6809"/>
                    <a:pt x="3674" y="8234"/>
                  </a:cubicBezTo>
                  <a:lnTo>
                    <a:pt x="3801" y="8234"/>
                  </a:lnTo>
                  <a:cubicBezTo>
                    <a:pt x="7158" y="6936"/>
                    <a:pt x="7443" y="2375"/>
                    <a:pt x="7443" y="1014"/>
                  </a:cubicBezTo>
                  <a:cubicBezTo>
                    <a:pt x="7443" y="950"/>
                    <a:pt x="7379" y="887"/>
                    <a:pt x="7316" y="85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4199125" y="1760425"/>
              <a:ext cx="60975" cy="111775"/>
            </a:xfrm>
            <a:custGeom>
              <a:avLst/>
              <a:gdLst/>
              <a:ahLst/>
              <a:cxnLst/>
              <a:rect l="l" t="t" r="r" b="b"/>
              <a:pathLst>
                <a:path w="2439" h="4471" extrusionOk="0">
                  <a:moveTo>
                    <a:pt x="1235" y="322"/>
                  </a:moveTo>
                  <a:cubicBezTo>
                    <a:pt x="1425" y="322"/>
                    <a:pt x="1615" y="385"/>
                    <a:pt x="1774" y="512"/>
                  </a:cubicBezTo>
                  <a:cubicBezTo>
                    <a:pt x="1996" y="670"/>
                    <a:pt x="2122" y="924"/>
                    <a:pt x="2122" y="1177"/>
                  </a:cubicBezTo>
                  <a:cubicBezTo>
                    <a:pt x="2122" y="1494"/>
                    <a:pt x="1964" y="1747"/>
                    <a:pt x="1710" y="1905"/>
                  </a:cubicBezTo>
                  <a:cubicBezTo>
                    <a:pt x="1647" y="1937"/>
                    <a:pt x="1615" y="2000"/>
                    <a:pt x="1615" y="2064"/>
                  </a:cubicBezTo>
                  <a:lnTo>
                    <a:pt x="1774" y="3584"/>
                  </a:lnTo>
                  <a:cubicBezTo>
                    <a:pt x="1774" y="3742"/>
                    <a:pt x="1710" y="3869"/>
                    <a:pt x="1615" y="3964"/>
                  </a:cubicBezTo>
                  <a:cubicBezTo>
                    <a:pt x="1520" y="4075"/>
                    <a:pt x="1378" y="4130"/>
                    <a:pt x="1235" y="4130"/>
                  </a:cubicBezTo>
                  <a:cubicBezTo>
                    <a:pt x="1093" y="4130"/>
                    <a:pt x="950" y="4075"/>
                    <a:pt x="855" y="3964"/>
                  </a:cubicBezTo>
                  <a:cubicBezTo>
                    <a:pt x="760" y="3869"/>
                    <a:pt x="729" y="3742"/>
                    <a:pt x="729" y="3584"/>
                  </a:cubicBezTo>
                  <a:lnTo>
                    <a:pt x="855" y="2064"/>
                  </a:lnTo>
                  <a:cubicBezTo>
                    <a:pt x="855" y="2000"/>
                    <a:pt x="824" y="1937"/>
                    <a:pt x="792" y="1905"/>
                  </a:cubicBezTo>
                  <a:cubicBezTo>
                    <a:pt x="475" y="1715"/>
                    <a:pt x="317" y="1367"/>
                    <a:pt x="380" y="1019"/>
                  </a:cubicBezTo>
                  <a:cubicBezTo>
                    <a:pt x="475" y="670"/>
                    <a:pt x="729" y="417"/>
                    <a:pt x="1045" y="354"/>
                  </a:cubicBezTo>
                  <a:cubicBezTo>
                    <a:pt x="1109" y="322"/>
                    <a:pt x="1172" y="322"/>
                    <a:pt x="1235" y="322"/>
                  </a:cubicBezTo>
                  <a:close/>
                  <a:moveTo>
                    <a:pt x="1247" y="0"/>
                  </a:moveTo>
                  <a:cubicBezTo>
                    <a:pt x="1149" y="0"/>
                    <a:pt x="1050" y="12"/>
                    <a:pt x="950" y="37"/>
                  </a:cubicBezTo>
                  <a:cubicBezTo>
                    <a:pt x="539" y="132"/>
                    <a:pt x="159" y="480"/>
                    <a:pt x="95" y="924"/>
                  </a:cubicBezTo>
                  <a:cubicBezTo>
                    <a:pt x="0" y="1399"/>
                    <a:pt x="159" y="1842"/>
                    <a:pt x="539" y="2127"/>
                  </a:cubicBezTo>
                  <a:lnTo>
                    <a:pt x="412" y="3552"/>
                  </a:lnTo>
                  <a:cubicBezTo>
                    <a:pt x="380" y="3774"/>
                    <a:pt x="475" y="4027"/>
                    <a:pt x="634" y="4186"/>
                  </a:cubicBezTo>
                  <a:cubicBezTo>
                    <a:pt x="792" y="4376"/>
                    <a:pt x="1014" y="4471"/>
                    <a:pt x="1235" y="4471"/>
                  </a:cubicBezTo>
                  <a:cubicBezTo>
                    <a:pt x="1489" y="4471"/>
                    <a:pt x="1710" y="4376"/>
                    <a:pt x="1869" y="4186"/>
                  </a:cubicBezTo>
                  <a:cubicBezTo>
                    <a:pt x="2027" y="4027"/>
                    <a:pt x="2091" y="3774"/>
                    <a:pt x="2091" y="3552"/>
                  </a:cubicBezTo>
                  <a:lnTo>
                    <a:pt x="1964" y="2127"/>
                  </a:lnTo>
                  <a:cubicBezTo>
                    <a:pt x="2249" y="1905"/>
                    <a:pt x="2439" y="1557"/>
                    <a:pt x="2439" y="1177"/>
                  </a:cubicBezTo>
                  <a:cubicBezTo>
                    <a:pt x="2439" y="829"/>
                    <a:pt x="2281" y="480"/>
                    <a:pt x="1996" y="259"/>
                  </a:cubicBezTo>
                  <a:cubicBezTo>
                    <a:pt x="1785" y="95"/>
                    <a:pt x="1523" y="0"/>
                    <a:pt x="1247" y="0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595975" y="2986125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52"/>
                    <a:pt x="0" y="3453"/>
                  </a:cubicBezTo>
                  <a:lnTo>
                    <a:pt x="0" y="19825"/>
                  </a:lnTo>
                  <a:cubicBezTo>
                    <a:pt x="0" y="21726"/>
                    <a:pt x="1521" y="23277"/>
                    <a:pt x="3421" y="23277"/>
                  </a:cubicBezTo>
                  <a:lnTo>
                    <a:pt x="92822" y="23277"/>
                  </a:lnTo>
                  <a:cubicBezTo>
                    <a:pt x="94723" y="23277"/>
                    <a:pt x="96274" y="21726"/>
                    <a:pt x="96274" y="19825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8"/>
                  </a:cubicBez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8"/>
                  </a:cubicBezTo>
                  <a:cubicBezTo>
                    <a:pt x="119811" y="12857"/>
                    <a:pt x="121689" y="11962"/>
                    <a:pt x="123366" y="11962"/>
                  </a:cubicBezTo>
                  <a:cubicBezTo>
                    <a:pt x="123971" y="11962"/>
                    <a:pt x="124550" y="12078"/>
                    <a:pt x="125062" y="12288"/>
                  </a:cubicBezTo>
                  <a:cubicBezTo>
                    <a:pt x="125125" y="12320"/>
                    <a:pt x="125188" y="12352"/>
                    <a:pt x="125252" y="12383"/>
                  </a:cubicBezTo>
                  <a:cubicBezTo>
                    <a:pt x="125315" y="12383"/>
                    <a:pt x="125378" y="12415"/>
                    <a:pt x="125410" y="12447"/>
                  </a:cubicBezTo>
                  <a:cubicBezTo>
                    <a:pt x="125505" y="12478"/>
                    <a:pt x="125568" y="12510"/>
                    <a:pt x="125632" y="12573"/>
                  </a:cubicBezTo>
                  <a:cubicBezTo>
                    <a:pt x="126138" y="12890"/>
                    <a:pt x="126392" y="13238"/>
                    <a:pt x="126645" y="13428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56"/>
                    <a:pt x="129432" y="9280"/>
                    <a:pt x="128165" y="9280"/>
                  </a:cubicBezTo>
                  <a:cubicBezTo>
                    <a:pt x="127563" y="9280"/>
                    <a:pt x="127057" y="9501"/>
                    <a:pt x="126645" y="9850"/>
                  </a:cubicBezTo>
                  <a:cubicBezTo>
                    <a:pt x="126392" y="10040"/>
                    <a:pt x="126138" y="10388"/>
                    <a:pt x="125632" y="10705"/>
                  </a:cubicBezTo>
                  <a:cubicBezTo>
                    <a:pt x="125568" y="10736"/>
                    <a:pt x="125505" y="10800"/>
                    <a:pt x="125410" y="10831"/>
                  </a:cubicBezTo>
                  <a:cubicBezTo>
                    <a:pt x="125378" y="10863"/>
                    <a:pt x="125315" y="10895"/>
                    <a:pt x="125283" y="10895"/>
                  </a:cubicBezTo>
                  <a:cubicBezTo>
                    <a:pt x="125188" y="10926"/>
                    <a:pt x="125157" y="10958"/>
                    <a:pt x="125062" y="10990"/>
                  </a:cubicBezTo>
                  <a:cubicBezTo>
                    <a:pt x="124550" y="11200"/>
                    <a:pt x="123971" y="11316"/>
                    <a:pt x="123366" y="11316"/>
                  </a:cubicBezTo>
                  <a:cubicBezTo>
                    <a:pt x="121689" y="11316"/>
                    <a:pt x="119811" y="10421"/>
                    <a:pt x="118601" y="8140"/>
                  </a:cubicBezTo>
                  <a:cubicBezTo>
                    <a:pt x="117271" y="5289"/>
                    <a:pt x="114389" y="3294"/>
                    <a:pt x="111032" y="3294"/>
                  </a:cubicBezTo>
                  <a:cubicBezTo>
                    <a:pt x="107612" y="3294"/>
                    <a:pt x="104667" y="5384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6"/>
                    <a:pt x="96274" y="7886"/>
                  </a:cubicBezTo>
                  <a:lnTo>
                    <a:pt x="96274" y="3453"/>
                  </a:lnTo>
                  <a:cubicBezTo>
                    <a:pt x="96274" y="1552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201550" y="3106475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13618" y="6841"/>
                  </a:moveTo>
                  <a:cubicBezTo>
                    <a:pt x="13618" y="10578"/>
                    <a:pt x="10578" y="13650"/>
                    <a:pt x="6809" y="13650"/>
                  </a:cubicBezTo>
                  <a:cubicBezTo>
                    <a:pt x="3041" y="13650"/>
                    <a:pt x="0" y="10578"/>
                    <a:pt x="0" y="6841"/>
                  </a:cubicBezTo>
                  <a:cubicBezTo>
                    <a:pt x="0" y="3072"/>
                    <a:pt x="3041" y="0"/>
                    <a:pt x="6809" y="0"/>
                  </a:cubicBezTo>
                  <a:cubicBezTo>
                    <a:pt x="10578" y="0"/>
                    <a:pt x="13618" y="3072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69225" y="32466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39"/>
                    <a:pt x="538" y="1"/>
                    <a:pt x="1203" y="1"/>
                  </a:cubicBezTo>
                  <a:cubicBezTo>
                    <a:pt x="1900" y="1"/>
                    <a:pt x="2439" y="539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627650" y="3018600"/>
              <a:ext cx="2342725" cy="517000"/>
            </a:xfrm>
            <a:custGeom>
              <a:avLst/>
              <a:gdLst/>
              <a:ahLst/>
              <a:cxnLst/>
              <a:rect l="l" t="t" r="r" b="b"/>
              <a:pathLst>
                <a:path w="93709" h="20680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6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6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298925" y="3161100"/>
              <a:ext cx="146500" cy="232800"/>
            </a:xfrm>
            <a:custGeom>
              <a:avLst/>
              <a:gdLst/>
              <a:ahLst/>
              <a:cxnLst/>
              <a:rect l="l" t="t" r="r" b="b"/>
              <a:pathLst>
                <a:path w="5860" h="9312" extrusionOk="0">
                  <a:moveTo>
                    <a:pt x="2914" y="1046"/>
                  </a:moveTo>
                  <a:cubicBezTo>
                    <a:pt x="3484" y="1046"/>
                    <a:pt x="3959" y="1521"/>
                    <a:pt x="3959" y="2154"/>
                  </a:cubicBezTo>
                  <a:lnTo>
                    <a:pt x="3959" y="3421"/>
                  </a:lnTo>
                  <a:lnTo>
                    <a:pt x="1901" y="3421"/>
                  </a:lnTo>
                  <a:lnTo>
                    <a:pt x="1901" y="2154"/>
                  </a:lnTo>
                  <a:cubicBezTo>
                    <a:pt x="1901" y="1521"/>
                    <a:pt x="2344" y="1046"/>
                    <a:pt x="2914" y="1046"/>
                  </a:cubicBezTo>
                  <a:close/>
                  <a:moveTo>
                    <a:pt x="2914" y="317"/>
                  </a:moveTo>
                  <a:cubicBezTo>
                    <a:pt x="3833" y="317"/>
                    <a:pt x="4593" y="1046"/>
                    <a:pt x="4593" y="1964"/>
                  </a:cubicBezTo>
                  <a:lnTo>
                    <a:pt x="4593" y="3421"/>
                  </a:lnTo>
                  <a:lnTo>
                    <a:pt x="4276" y="3421"/>
                  </a:lnTo>
                  <a:lnTo>
                    <a:pt x="4276" y="2122"/>
                  </a:lnTo>
                  <a:cubicBezTo>
                    <a:pt x="4276" y="1362"/>
                    <a:pt x="3674" y="729"/>
                    <a:pt x="2914" y="729"/>
                  </a:cubicBezTo>
                  <a:cubicBezTo>
                    <a:pt x="2186" y="729"/>
                    <a:pt x="1584" y="1362"/>
                    <a:pt x="1584" y="2122"/>
                  </a:cubicBezTo>
                  <a:lnTo>
                    <a:pt x="1584" y="3421"/>
                  </a:lnTo>
                  <a:lnTo>
                    <a:pt x="1267" y="3421"/>
                  </a:lnTo>
                  <a:lnTo>
                    <a:pt x="1267" y="1964"/>
                  </a:lnTo>
                  <a:cubicBezTo>
                    <a:pt x="1267" y="1046"/>
                    <a:pt x="1996" y="317"/>
                    <a:pt x="2914" y="317"/>
                  </a:cubicBezTo>
                  <a:close/>
                  <a:moveTo>
                    <a:pt x="5353" y="3737"/>
                  </a:moveTo>
                  <a:cubicBezTo>
                    <a:pt x="5448" y="3737"/>
                    <a:pt x="5543" y="3832"/>
                    <a:pt x="5543" y="3927"/>
                  </a:cubicBezTo>
                  <a:lnTo>
                    <a:pt x="5543" y="8804"/>
                  </a:lnTo>
                  <a:cubicBezTo>
                    <a:pt x="5543" y="8899"/>
                    <a:pt x="5448" y="8963"/>
                    <a:pt x="5353" y="8963"/>
                  </a:cubicBezTo>
                  <a:lnTo>
                    <a:pt x="476" y="8963"/>
                  </a:lnTo>
                  <a:cubicBezTo>
                    <a:pt x="381" y="8963"/>
                    <a:pt x="317" y="8899"/>
                    <a:pt x="317" y="8804"/>
                  </a:cubicBezTo>
                  <a:lnTo>
                    <a:pt x="317" y="3927"/>
                  </a:lnTo>
                  <a:cubicBezTo>
                    <a:pt x="317" y="3832"/>
                    <a:pt x="381" y="3737"/>
                    <a:pt x="476" y="3737"/>
                  </a:cubicBezTo>
                  <a:close/>
                  <a:moveTo>
                    <a:pt x="2914" y="1"/>
                  </a:moveTo>
                  <a:cubicBezTo>
                    <a:pt x="1837" y="1"/>
                    <a:pt x="951" y="887"/>
                    <a:pt x="951" y="1964"/>
                  </a:cubicBezTo>
                  <a:lnTo>
                    <a:pt x="951" y="3421"/>
                  </a:lnTo>
                  <a:lnTo>
                    <a:pt x="476" y="3421"/>
                  </a:lnTo>
                  <a:cubicBezTo>
                    <a:pt x="222" y="3421"/>
                    <a:pt x="1" y="3642"/>
                    <a:pt x="1" y="3927"/>
                  </a:cubicBezTo>
                  <a:lnTo>
                    <a:pt x="1" y="8804"/>
                  </a:lnTo>
                  <a:cubicBezTo>
                    <a:pt x="1" y="9089"/>
                    <a:pt x="222" y="9311"/>
                    <a:pt x="476" y="9311"/>
                  </a:cubicBezTo>
                  <a:lnTo>
                    <a:pt x="5353" y="9311"/>
                  </a:lnTo>
                  <a:cubicBezTo>
                    <a:pt x="5638" y="9311"/>
                    <a:pt x="5859" y="9089"/>
                    <a:pt x="5859" y="8804"/>
                  </a:cubicBezTo>
                  <a:lnTo>
                    <a:pt x="5859" y="3927"/>
                  </a:lnTo>
                  <a:cubicBezTo>
                    <a:pt x="5859" y="3642"/>
                    <a:pt x="5638" y="3421"/>
                    <a:pt x="5353" y="3421"/>
                  </a:cubicBezTo>
                  <a:lnTo>
                    <a:pt x="4909" y="3421"/>
                  </a:lnTo>
                  <a:lnTo>
                    <a:pt x="4909" y="1964"/>
                  </a:lnTo>
                  <a:cubicBezTo>
                    <a:pt x="4909" y="887"/>
                    <a:pt x="4023" y="1"/>
                    <a:pt x="29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346425" y="3280650"/>
              <a:ext cx="51500" cy="78400"/>
            </a:xfrm>
            <a:custGeom>
              <a:avLst/>
              <a:gdLst/>
              <a:ahLst/>
              <a:cxnLst/>
              <a:rect l="l" t="t" r="r" b="b"/>
              <a:pathLst>
                <a:path w="2060" h="3136" extrusionOk="0">
                  <a:moveTo>
                    <a:pt x="1014" y="317"/>
                  </a:moveTo>
                  <a:cubicBezTo>
                    <a:pt x="1426" y="317"/>
                    <a:pt x="1743" y="634"/>
                    <a:pt x="1743" y="1046"/>
                  </a:cubicBezTo>
                  <a:cubicBezTo>
                    <a:pt x="1743" y="1331"/>
                    <a:pt x="1553" y="1584"/>
                    <a:pt x="1299" y="1679"/>
                  </a:cubicBezTo>
                  <a:lnTo>
                    <a:pt x="1204" y="1742"/>
                  </a:lnTo>
                  <a:lnTo>
                    <a:pt x="1204" y="2756"/>
                  </a:lnTo>
                  <a:cubicBezTo>
                    <a:pt x="1204" y="2787"/>
                    <a:pt x="1173" y="2819"/>
                    <a:pt x="1109" y="2819"/>
                  </a:cubicBezTo>
                  <a:lnTo>
                    <a:pt x="919" y="2819"/>
                  </a:lnTo>
                  <a:cubicBezTo>
                    <a:pt x="856" y="2819"/>
                    <a:pt x="824" y="2787"/>
                    <a:pt x="824" y="2756"/>
                  </a:cubicBezTo>
                  <a:lnTo>
                    <a:pt x="824" y="1742"/>
                  </a:lnTo>
                  <a:lnTo>
                    <a:pt x="729" y="1679"/>
                  </a:lnTo>
                  <a:cubicBezTo>
                    <a:pt x="476" y="1584"/>
                    <a:pt x="317" y="1331"/>
                    <a:pt x="317" y="1046"/>
                  </a:cubicBezTo>
                  <a:cubicBezTo>
                    <a:pt x="317" y="634"/>
                    <a:pt x="634" y="317"/>
                    <a:pt x="1014" y="317"/>
                  </a:cubicBezTo>
                  <a:close/>
                  <a:moveTo>
                    <a:pt x="1014" y="1"/>
                  </a:moveTo>
                  <a:cubicBezTo>
                    <a:pt x="444" y="1"/>
                    <a:pt x="1" y="476"/>
                    <a:pt x="1" y="1046"/>
                  </a:cubicBezTo>
                  <a:cubicBezTo>
                    <a:pt x="1" y="1426"/>
                    <a:pt x="191" y="1742"/>
                    <a:pt x="507" y="1932"/>
                  </a:cubicBezTo>
                  <a:lnTo>
                    <a:pt x="507" y="2724"/>
                  </a:lnTo>
                  <a:cubicBezTo>
                    <a:pt x="507" y="2946"/>
                    <a:pt x="697" y="3136"/>
                    <a:pt x="919" y="3136"/>
                  </a:cubicBezTo>
                  <a:lnTo>
                    <a:pt x="1109" y="3136"/>
                  </a:lnTo>
                  <a:cubicBezTo>
                    <a:pt x="1363" y="3136"/>
                    <a:pt x="1521" y="2946"/>
                    <a:pt x="1521" y="2724"/>
                  </a:cubicBezTo>
                  <a:lnTo>
                    <a:pt x="1521" y="1932"/>
                  </a:lnTo>
                  <a:cubicBezTo>
                    <a:pt x="1838" y="1742"/>
                    <a:pt x="2059" y="1426"/>
                    <a:pt x="2059" y="1046"/>
                  </a:cubicBezTo>
                  <a:cubicBezTo>
                    <a:pt x="2059" y="476"/>
                    <a:pt x="1584" y="1"/>
                    <a:pt x="10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743875" y="3470675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8"/>
                    <a:pt x="27078" y="8329"/>
                  </a:cubicBezTo>
                  <a:cubicBezTo>
                    <a:pt x="25811" y="5384"/>
                    <a:pt x="22866" y="3325"/>
                    <a:pt x="19445" y="3325"/>
                  </a:cubicBezTo>
                  <a:cubicBezTo>
                    <a:pt x="16089" y="3325"/>
                    <a:pt x="13207" y="5289"/>
                    <a:pt x="11877" y="8139"/>
                  </a:cubicBezTo>
                  <a:cubicBezTo>
                    <a:pt x="10666" y="10420"/>
                    <a:pt x="8789" y="11315"/>
                    <a:pt x="7111" y="11315"/>
                  </a:cubicBezTo>
                  <a:cubicBezTo>
                    <a:pt x="6507" y="11315"/>
                    <a:pt x="5928" y="11199"/>
                    <a:pt x="5416" y="10989"/>
                  </a:cubicBezTo>
                  <a:cubicBezTo>
                    <a:pt x="5353" y="10957"/>
                    <a:pt x="5289" y="10926"/>
                    <a:pt x="5226" y="10926"/>
                  </a:cubicBezTo>
                  <a:cubicBezTo>
                    <a:pt x="5163" y="10894"/>
                    <a:pt x="5099" y="10862"/>
                    <a:pt x="5068" y="10831"/>
                  </a:cubicBezTo>
                  <a:cubicBezTo>
                    <a:pt x="5004" y="10799"/>
                    <a:pt x="4909" y="10767"/>
                    <a:pt x="4846" y="10736"/>
                  </a:cubicBezTo>
                  <a:cubicBezTo>
                    <a:pt x="4846" y="10704"/>
                    <a:pt x="4846" y="10704"/>
                    <a:pt x="4846" y="10704"/>
                  </a:cubicBezTo>
                  <a:cubicBezTo>
                    <a:pt x="4339" y="10387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53"/>
                    <a:pt x="1046" y="13998"/>
                    <a:pt x="2344" y="13998"/>
                  </a:cubicBezTo>
                  <a:cubicBezTo>
                    <a:pt x="2914" y="13998"/>
                    <a:pt x="3421" y="13776"/>
                    <a:pt x="3833" y="13428"/>
                  </a:cubicBezTo>
                  <a:cubicBezTo>
                    <a:pt x="4086" y="13238"/>
                    <a:pt x="4339" y="12889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4"/>
                    <a:pt x="5163" y="12414"/>
                    <a:pt x="5226" y="12383"/>
                  </a:cubicBezTo>
                  <a:cubicBezTo>
                    <a:pt x="5289" y="12351"/>
                    <a:pt x="5353" y="12319"/>
                    <a:pt x="5416" y="12288"/>
                  </a:cubicBezTo>
                  <a:cubicBezTo>
                    <a:pt x="5925" y="12087"/>
                    <a:pt x="6500" y="11975"/>
                    <a:pt x="7101" y="11975"/>
                  </a:cubicBezTo>
                  <a:cubicBezTo>
                    <a:pt x="8781" y="11975"/>
                    <a:pt x="10664" y="12852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8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56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56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4059775" y="3591000"/>
              <a:ext cx="340475" cy="341275"/>
            </a:xfrm>
            <a:custGeom>
              <a:avLst/>
              <a:gdLst/>
              <a:ahLst/>
              <a:cxnLst/>
              <a:rect l="l" t="t" r="r" b="b"/>
              <a:pathLst>
                <a:path w="13619" h="13651" extrusionOk="0">
                  <a:moveTo>
                    <a:pt x="13618" y="6841"/>
                  </a:moveTo>
                  <a:cubicBezTo>
                    <a:pt x="13618" y="10610"/>
                    <a:pt x="10578" y="13650"/>
                    <a:pt x="6809" y="13650"/>
                  </a:cubicBezTo>
                  <a:cubicBezTo>
                    <a:pt x="3041" y="13650"/>
                    <a:pt x="1" y="10610"/>
                    <a:pt x="1" y="6841"/>
                  </a:cubicBezTo>
                  <a:cubicBezTo>
                    <a:pt x="1" y="3073"/>
                    <a:pt x="3041" y="1"/>
                    <a:pt x="6809" y="1"/>
                  </a:cubicBezTo>
                  <a:cubicBezTo>
                    <a:pt x="10578" y="1"/>
                    <a:pt x="13618" y="3073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71600" y="37311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5"/>
                  </a:moveTo>
                  <a:cubicBezTo>
                    <a:pt x="2439" y="1900"/>
                    <a:pt x="1900" y="2439"/>
                    <a:pt x="1235" y="2439"/>
                  </a:cubicBezTo>
                  <a:cubicBezTo>
                    <a:pt x="538" y="2439"/>
                    <a:pt x="0" y="1900"/>
                    <a:pt x="0" y="1235"/>
                  </a:cubicBezTo>
                  <a:cubicBezTo>
                    <a:pt x="0" y="538"/>
                    <a:pt x="538" y="0"/>
                    <a:pt x="1235" y="0"/>
                  </a:cubicBezTo>
                  <a:cubicBezTo>
                    <a:pt x="1900" y="0"/>
                    <a:pt x="2439" y="538"/>
                    <a:pt x="2439" y="12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631400" y="3503125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680"/>
                    <a:pt x="2154" y="20680"/>
                  </a:cubicBezTo>
                  <a:lnTo>
                    <a:pt x="91524" y="20680"/>
                  </a:lnTo>
                  <a:cubicBezTo>
                    <a:pt x="92728" y="20680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51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4269575" y="3690700"/>
              <a:ext cx="30125" cy="105375"/>
            </a:xfrm>
            <a:custGeom>
              <a:avLst/>
              <a:gdLst/>
              <a:ahLst/>
              <a:cxnLst/>
              <a:rect l="l" t="t" r="r" b="b"/>
              <a:pathLst>
                <a:path w="1205" h="4215" extrusionOk="0">
                  <a:moveTo>
                    <a:pt x="203" y="0"/>
                  </a:moveTo>
                  <a:cubicBezTo>
                    <a:pt x="155" y="0"/>
                    <a:pt x="103" y="27"/>
                    <a:pt x="64" y="66"/>
                  </a:cubicBezTo>
                  <a:cubicBezTo>
                    <a:pt x="1" y="130"/>
                    <a:pt x="33" y="225"/>
                    <a:pt x="96" y="288"/>
                  </a:cubicBezTo>
                  <a:cubicBezTo>
                    <a:pt x="603" y="731"/>
                    <a:pt x="888" y="1396"/>
                    <a:pt x="888" y="2093"/>
                  </a:cubicBezTo>
                  <a:cubicBezTo>
                    <a:pt x="888" y="2790"/>
                    <a:pt x="603" y="3455"/>
                    <a:pt x="96" y="3930"/>
                  </a:cubicBezTo>
                  <a:cubicBezTo>
                    <a:pt x="33" y="3993"/>
                    <a:pt x="1" y="4088"/>
                    <a:pt x="64" y="4152"/>
                  </a:cubicBezTo>
                  <a:cubicBezTo>
                    <a:pt x="96" y="4183"/>
                    <a:pt x="159" y="4215"/>
                    <a:pt x="191" y="4215"/>
                  </a:cubicBezTo>
                  <a:cubicBezTo>
                    <a:pt x="223" y="4215"/>
                    <a:pt x="286" y="4183"/>
                    <a:pt x="286" y="4152"/>
                  </a:cubicBezTo>
                  <a:cubicBezTo>
                    <a:pt x="888" y="3645"/>
                    <a:pt x="1204" y="2885"/>
                    <a:pt x="1204" y="2093"/>
                  </a:cubicBezTo>
                  <a:cubicBezTo>
                    <a:pt x="1204" y="1333"/>
                    <a:pt x="888" y="573"/>
                    <a:pt x="286" y="35"/>
                  </a:cubicBezTo>
                  <a:cubicBezTo>
                    <a:pt x="262" y="10"/>
                    <a:pt x="233" y="0"/>
                    <a:pt x="2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4287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75" y="1"/>
                  </a:moveTo>
                  <a:cubicBezTo>
                    <a:pt x="135" y="1"/>
                    <a:pt x="96" y="17"/>
                    <a:pt x="64" y="48"/>
                  </a:cubicBezTo>
                  <a:cubicBezTo>
                    <a:pt x="1" y="112"/>
                    <a:pt x="1" y="238"/>
                    <a:pt x="64" y="270"/>
                  </a:cubicBezTo>
                  <a:cubicBezTo>
                    <a:pt x="792" y="935"/>
                    <a:pt x="1204" y="1885"/>
                    <a:pt x="1204" y="2835"/>
                  </a:cubicBezTo>
                  <a:cubicBezTo>
                    <a:pt x="1204" y="3817"/>
                    <a:pt x="792" y="4767"/>
                    <a:pt x="64" y="5400"/>
                  </a:cubicBezTo>
                  <a:cubicBezTo>
                    <a:pt x="1" y="5464"/>
                    <a:pt x="1" y="5590"/>
                    <a:pt x="64" y="5654"/>
                  </a:cubicBezTo>
                  <a:cubicBezTo>
                    <a:pt x="96" y="5685"/>
                    <a:pt x="127" y="5685"/>
                    <a:pt x="159" y="5685"/>
                  </a:cubicBezTo>
                  <a:cubicBezTo>
                    <a:pt x="222" y="5685"/>
                    <a:pt x="254" y="5685"/>
                    <a:pt x="286" y="5654"/>
                  </a:cubicBezTo>
                  <a:cubicBezTo>
                    <a:pt x="1077" y="4925"/>
                    <a:pt x="1521" y="3912"/>
                    <a:pt x="1521" y="2835"/>
                  </a:cubicBezTo>
                  <a:cubicBezTo>
                    <a:pt x="1521" y="1790"/>
                    <a:pt x="1077" y="745"/>
                    <a:pt x="286" y="48"/>
                  </a:cubicBezTo>
                  <a:cubicBezTo>
                    <a:pt x="254" y="17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4160325" y="3690700"/>
              <a:ext cx="29325" cy="105375"/>
            </a:xfrm>
            <a:custGeom>
              <a:avLst/>
              <a:gdLst/>
              <a:ahLst/>
              <a:cxnLst/>
              <a:rect l="l" t="t" r="r" b="b"/>
              <a:pathLst>
                <a:path w="1173" h="4215" extrusionOk="0">
                  <a:moveTo>
                    <a:pt x="981" y="0"/>
                  </a:moveTo>
                  <a:cubicBezTo>
                    <a:pt x="945" y="0"/>
                    <a:pt x="911" y="10"/>
                    <a:pt x="887" y="35"/>
                  </a:cubicBezTo>
                  <a:cubicBezTo>
                    <a:pt x="317" y="573"/>
                    <a:pt x="1" y="1333"/>
                    <a:pt x="1" y="2093"/>
                  </a:cubicBezTo>
                  <a:cubicBezTo>
                    <a:pt x="1" y="2885"/>
                    <a:pt x="317" y="3645"/>
                    <a:pt x="887" y="4183"/>
                  </a:cubicBezTo>
                  <a:cubicBezTo>
                    <a:pt x="919" y="4183"/>
                    <a:pt x="982" y="4215"/>
                    <a:pt x="1014" y="4215"/>
                  </a:cubicBezTo>
                  <a:cubicBezTo>
                    <a:pt x="1046" y="4215"/>
                    <a:pt x="1109" y="4183"/>
                    <a:pt x="1141" y="4152"/>
                  </a:cubicBezTo>
                  <a:cubicBezTo>
                    <a:pt x="1172" y="4088"/>
                    <a:pt x="1172" y="3993"/>
                    <a:pt x="1109" y="3930"/>
                  </a:cubicBezTo>
                  <a:cubicBezTo>
                    <a:pt x="602" y="3455"/>
                    <a:pt x="317" y="2790"/>
                    <a:pt x="317" y="2125"/>
                  </a:cubicBezTo>
                  <a:cubicBezTo>
                    <a:pt x="317" y="1428"/>
                    <a:pt x="602" y="763"/>
                    <a:pt x="1109" y="288"/>
                  </a:cubicBezTo>
                  <a:cubicBezTo>
                    <a:pt x="1172" y="225"/>
                    <a:pt x="1172" y="130"/>
                    <a:pt x="1141" y="66"/>
                  </a:cubicBezTo>
                  <a:cubicBezTo>
                    <a:pt x="1102" y="27"/>
                    <a:pt x="1038" y="0"/>
                    <a:pt x="9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4135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346" y="1"/>
                  </a:moveTo>
                  <a:cubicBezTo>
                    <a:pt x="1307" y="1"/>
                    <a:pt x="1267" y="17"/>
                    <a:pt x="1235" y="48"/>
                  </a:cubicBezTo>
                  <a:cubicBezTo>
                    <a:pt x="444" y="777"/>
                    <a:pt x="0" y="1790"/>
                    <a:pt x="0" y="2835"/>
                  </a:cubicBezTo>
                  <a:cubicBezTo>
                    <a:pt x="0" y="3912"/>
                    <a:pt x="444" y="4925"/>
                    <a:pt x="1235" y="5654"/>
                  </a:cubicBezTo>
                  <a:cubicBezTo>
                    <a:pt x="1267" y="5685"/>
                    <a:pt x="1299" y="5685"/>
                    <a:pt x="1362" y="5685"/>
                  </a:cubicBezTo>
                  <a:cubicBezTo>
                    <a:pt x="1394" y="5685"/>
                    <a:pt x="1425" y="5685"/>
                    <a:pt x="1457" y="5654"/>
                  </a:cubicBezTo>
                  <a:cubicBezTo>
                    <a:pt x="1520" y="5590"/>
                    <a:pt x="1520" y="5464"/>
                    <a:pt x="1457" y="5432"/>
                  </a:cubicBezTo>
                  <a:cubicBezTo>
                    <a:pt x="729" y="4767"/>
                    <a:pt x="317" y="3817"/>
                    <a:pt x="317" y="2835"/>
                  </a:cubicBezTo>
                  <a:cubicBezTo>
                    <a:pt x="317" y="1885"/>
                    <a:pt x="729" y="935"/>
                    <a:pt x="1457" y="270"/>
                  </a:cubicBezTo>
                  <a:cubicBezTo>
                    <a:pt x="1520" y="238"/>
                    <a:pt x="1520" y="112"/>
                    <a:pt x="1457" y="48"/>
                  </a:cubicBezTo>
                  <a:cubicBezTo>
                    <a:pt x="1425" y="17"/>
                    <a:pt x="1386" y="1"/>
                    <a:pt x="134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317"/>
                  </a:move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lose/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fill="none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fill="none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fill="none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95975" y="3956000"/>
              <a:ext cx="3262725" cy="581150"/>
            </a:xfrm>
            <a:custGeom>
              <a:avLst/>
              <a:gdLst/>
              <a:ahLst/>
              <a:cxnLst/>
              <a:rect l="l" t="t" r="r" b="b"/>
              <a:pathLst>
                <a:path w="130509" h="23246" extrusionOk="0">
                  <a:moveTo>
                    <a:pt x="3421" y="0"/>
                  </a:moveTo>
                  <a:cubicBezTo>
                    <a:pt x="1521" y="0"/>
                    <a:pt x="0" y="1520"/>
                    <a:pt x="0" y="3420"/>
                  </a:cubicBezTo>
                  <a:lnTo>
                    <a:pt x="0" y="19825"/>
                  </a:lnTo>
                  <a:cubicBezTo>
                    <a:pt x="0" y="21725"/>
                    <a:pt x="1521" y="23245"/>
                    <a:pt x="3421" y="23245"/>
                  </a:cubicBezTo>
                  <a:lnTo>
                    <a:pt x="92822" y="23245"/>
                  </a:lnTo>
                  <a:cubicBezTo>
                    <a:pt x="94723" y="23245"/>
                    <a:pt x="96274" y="21725"/>
                    <a:pt x="96274" y="19825"/>
                  </a:cubicBezTo>
                  <a:lnTo>
                    <a:pt x="96274" y="15360"/>
                  </a:lnTo>
                  <a:cubicBezTo>
                    <a:pt x="96325" y="13189"/>
                    <a:pt x="97823" y="12002"/>
                    <a:pt x="99487" y="12002"/>
                  </a:cubicBezTo>
                  <a:cubicBezTo>
                    <a:pt x="100956" y="12002"/>
                    <a:pt x="102554" y="12927"/>
                    <a:pt x="103400" y="14916"/>
                  </a:cubicBezTo>
                  <a:cubicBezTo>
                    <a:pt x="104667" y="17893"/>
                    <a:pt x="107612" y="19951"/>
                    <a:pt x="111032" y="19951"/>
                  </a:cubicBezTo>
                  <a:cubicBezTo>
                    <a:pt x="114389" y="19951"/>
                    <a:pt x="117271" y="17956"/>
                    <a:pt x="118601" y="15106"/>
                  </a:cubicBezTo>
                  <a:lnTo>
                    <a:pt x="118601" y="15138"/>
                  </a:lnTo>
                  <a:cubicBezTo>
                    <a:pt x="119815" y="12827"/>
                    <a:pt x="121700" y="11944"/>
                    <a:pt x="123381" y="11944"/>
                  </a:cubicBezTo>
                  <a:cubicBezTo>
                    <a:pt x="123980" y="11944"/>
                    <a:pt x="124554" y="12056"/>
                    <a:pt x="125062" y="12256"/>
                  </a:cubicBezTo>
                  <a:cubicBezTo>
                    <a:pt x="125125" y="12288"/>
                    <a:pt x="125188" y="12319"/>
                    <a:pt x="125252" y="12351"/>
                  </a:cubicBezTo>
                  <a:cubicBezTo>
                    <a:pt x="125315" y="12383"/>
                    <a:pt x="125378" y="12414"/>
                    <a:pt x="125410" y="12414"/>
                  </a:cubicBezTo>
                  <a:cubicBezTo>
                    <a:pt x="125505" y="12478"/>
                    <a:pt x="125568" y="12509"/>
                    <a:pt x="125632" y="12541"/>
                  </a:cubicBezTo>
                  <a:cubicBezTo>
                    <a:pt x="126138" y="12858"/>
                    <a:pt x="126392" y="13238"/>
                    <a:pt x="126645" y="13396"/>
                  </a:cubicBezTo>
                  <a:cubicBezTo>
                    <a:pt x="127057" y="13744"/>
                    <a:pt x="127563" y="13966"/>
                    <a:pt x="128165" y="13966"/>
                  </a:cubicBezTo>
                  <a:cubicBezTo>
                    <a:pt x="129432" y="13966"/>
                    <a:pt x="130509" y="12921"/>
                    <a:pt x="130509" y="11623"/>
                  </a:cubicBezTo>
                  <a:cubicBezTo>
                    <a:pt x="130509" y="10324"/>
                    <a:pt x="129432" y="9279"/>
                    <a:pt x="128165" y="9279"/>
                  </a:cubicBezTo>
                  <a:cubicBezTo>
                    <a:pt x="127563" y="9279"/>
                    <a:pt x="127057" y="9469"/>
                    <a:pt x="126645" y="9817"/>
                  </a:cubicBezTo>
                  <a:cubicBezTo>
                    <a:pt x="126392" y="10007"/>
                    <a:pt x="126138" y="10356"/>
                    <a:pt x="125632" y="10704"/>
                  </a:cubicBezTo>
                  <a:cubicBezTo>
                    <a:pt x="125568" y="10736"/>
                    <a:pt x="125505" y="10768"/>
                    <a:pt x="125410" y="10799"/>
                  </a:cubicBezTo>
                  <a:cubicBezTo>
                    <a:pt x="125378" y="10831"/>
                    <a:pt x="125315" y="10863"/>
                    <a:pt x="125283" y="10894"/>
                  </a:cubicBezTo>
                  <a:cubicBezTo>
                    <a:pt x="125188" y="10926"/>
                    <a:pt x="125157" y="10958"/>
                    <a:pt x="125062" y="10958"/>
                  </a:cubicBezTo>
                  <a:cubicBezTo>
                    <a:pt x="124550" y="11167"/>
                    <a:pt x="123971" y="11284"/>
                    <a:pt x="123366" y="11284"/>
                  </a:cubicBezTo>
                  <a:cubicBezTo>
                    <a:pt x="121689" y="11284"/>
                    <a:pt x="119811" y="10388"/>
                    <a:pt x="118601" y="8107"/>
                  </a:cubicBezTo>
                  <a:cubicBezTo>
                    <a:pt x="117271" y="5257"/>
                    <a:pt x="114389" y="3294"/>
                    <a:pt x="111032" y="3294"/>
                  </a:cubicBezTo>
                  <a:cubicBezTo>
                    <a:pt x="107612" y="3294"/>
                    <a:pt x="104667" y="5352"/>
                    <a:pt x="103400" y="8329"/>
                  </a:cubicBezTo>
                  <a:lnTo>
                    <a:pt x="103400" y="8297"/>
                  </a:lnTo>
                  <a:cubicBezTo>
                    <a:pt x="102569" y="10287"/>
                    <a:pt x="100972" y="11211"/>
                    <a:pt x="99500" y="11211"/>
                  </a:cubicBezTo>
                  <a:cubicBezTo>
                    <a:pt x="97832" y="11211"/>
                    <a:pt x="96325" y="10024"/>
                    <a:pt x="96274" y="7854"/>
                  </a:cubicBezTo>
                  <a:lnTo>
                    <a:pt x="96274" y="3420"/>
                  </a:lnTo>
                  <a:cubicBezTo>
                    <a:pt x="96274" y="1520"/>
                    <a:pt x="94723" y="0"/>
                    <a:pt x="928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201550" y="4076325"/>
              <a:ext cx="340475" cy="340475"/>
            </a:xfrm>
            <a:custGeom>
              <a:avLst/>
              <a:gdLst/>
              <a:ahLst/>
              <a:cxnLst/>
              <a:rect l="l" t="t" r="r" b="b"/>
              <a:pathLst>
                <a:path w="13619" h="13619" extrusionOk="0">
                  <a:moveTo>
                    <a:pt x="13618" y="6810"/>
                  </a:moveTo>
                  <a:cubicBezTo>
                    <a:pt x="13618" y="10578"/>
                    <a:pt x="10578" y="13618"/>
                    <a:pt x="6809" y="13618"/>
                  </a:cubicBezTo>
                  <a:cubicBezTo>
                    <a:pt x="3041" y="13618"/>
                    <a:pt x="0" y="10578"/>
                    <a:pt x="0" y="6810"/>
                  </a:cubicBezTo>
                  <a:cubicBezTo>
                    <a:pt x="0" y="3041"/>
                    <a:pt x="3041" y="1"/>
                    <a:pt x="6809" y="1"/>
                  </a:cubicBezTo>
                  <a:cubicBezTo>
                    <a:pt x="10578" y="1"/>
                    <a:pt x="13618" y="3041"/>
                    <a:pt x="13618" y="68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769225" y="42156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71"/>
                    <a:pt x="538" y="0"/>
                    <a:pt x="1203" y="0"/>
                  </a:cubicBezTo>
                  <a:cubicBezTo>
                    <a:pt x="1900" y="0"/>
                    <a:pt x="2439" y="571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27650" y="3987650"/>
              <a:ext cx="2342725" cy="517825"/>
            </a:xfrm>
            <a:custGeom>
              <a:avLst/>
              <a:gdLst/>
              <a:ahLst/>
              <a:cxnLst/>
              <a:rect l="l" t="t" r="r" b="b"/>
              <a:pathLst>
                <a:path w="93709" h="20713" extrusionOk="0">
                  <a:moveTo>
                    <a:pt x="2154" y="1"/>
                  </a:moveTo>
                  <a:cubicBezTo>
                    <a:pt x="982" y="1"/>
                    <a:pt x="0" y="983"/>
                    <a:pt x="0" y="2154"/>
                  </a:cubicBezTo>
                  <a:lnTo>
                    <a:pt x="0" y="18559"/>
                  </a:lnTo>
                  <a:cubicBezTo>
                    <a:pt x="0" y="19731"/>
                    <a:pt x="982" y="20712"/>
                    <a:pt x="2154" y="20712"/>
                  </a:cubicBezTo>
                  <a:lnTo>
                    <a:pt x="91555" y="20712"/>
                  </a:lnTo>
                  <a:cubicBezTo>
                    <a:pt x="92759" y="20712"/>
                    <a:pt x="93709" y="19731"/>
                    <a:pt x="93709" y="18559"/>
                  </a:cubicBezTo>
                  <a:lnTo>
                    <a:pt x="93709" y="2154"/>
                  </a:lnTo>
                  <a:cubicBezTo>
                    <a:pt x="93709" y="983"/>
                    <a:pt x="92727" y="1"/>
                    <a:pt x="9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332975" y="4198250"/>
              <a:ext cx="77600" cy="77625"/>
            </a:xfrm>
            <a:custGeom>
              <a:avLst/>
              <a:gdLst/>
              <a:ahLst/>
              <a:cxnLst/>
              <a:rect l="l" t="t" r="r" b="b"/>
              <a:pathLst>
                <a:path w="3104" h="3105" extrusionOk="0">
                  <a:moveTo>
                    <a:pt x="1552" y="317"/>
                  </a:moveTo>
                  <a:cubicBezTo>
                    <a:pt x="2249" y="317"/>
                    <a:pt x="2787" y="856"/>
                    <a:pt x="2787" y="1553"/>
                  </a:cubicBezTo>
                  <a:cubicBezTo>
                    <a:pt x="2787" y="2249"/>
                    <a:pt x="2249" y="2788"/>
                    <a:pt x="1552" y="2788"/>
                  </a:cubicBezTo>
                  <a:cubicBezTo>
                    <a:pt x="887" y="2788"/>
                    <a:pt x="317" y="2249"/>
                    <a:pt x="317" y="1553"/>
                  </a:cubicBezTo>
                  <a:cubicBezTo>
                    <a:pt x="317" y="856"/>
                    <a:pt x="855" y="317"/>
                    <a:pt x="1552" y="317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3"/>
                  </a:cubicBezTo>
                  <a:cubicBezTo>
                    <a:pt x="0" y="2408"/>
                    <a:pt x="697" y="3104"/>
                    <a:pt x="1552" y="3104"/>
                  </a:cubicBezTo>
                  <a:cubicBezTo>
                    <a:pt x="2407" y="3104"/>
                    <a:pt x="3104" y="2408"/>
                    <a:pt x="3104" y="1553"/>
                  </a:cubicBezTo>
                  <a:cubicBezTo>
                    <a:pt x="3104" y="697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259350" y="4134125"/>
              <a:ext cx="225650" cy="224875"/>
            </a:xfrm>
            <a:custGeom>
              <a:avLst/>
              <a:gdLst/>
              <a:ahLst/>
              <a:cxnLst/>
              <a:rect l="l" t="t" r="r" b="b"/>
              <a:pathLst>
                <a:path w="9026" h="8995" extrusionOk="0">
                  <a:moveTo>
                    <a:pt x="4497" y="317"/>
                  </a:moveTo>
                  <a:cubicBezTo>
                    <a:pt x="6809" y="317"/>
                    <a:pt x="8677" y="2186"/>
                    <a:pt x="8677" y="4498"/>
                  </a:cubicBezTo>
                  <a:cubicBezTo>
                    <a:pt x="8677" y="5923"/>
                    <a:pt x="7949" y="7221"/>
                    <a:pt x="6841" y="7949"/>
                  </a:cubicBezTo>
                  <a:cubicBezTo>
                    <a:pt x="6746" y="7411"/>
                    <a:pt x="6492" y="6936"/>
                    <a:pt x="6081" y="6588"/>
                  </a:cubicBezTo>
                  <a:cubicBezTo>
                    <a:pt x="5639" y="6176"/>
                    <a:pt x="5061" y="5983"/>
                    <a:pt x="4474" y="5983"/>
                  </a:cubicBezTo>
                  <a:cubicBezTo>
                    <a:pt x="4429" y="5983"/>
                    <a:pt x="4384" y="5984"/>
                    <a:pt x="4339" y="5986"/>
                  </a:cubicBezTo>
                  <a:cubicBezTo>
                    <a:pt x="3262" y="6049"/>
                    <a:pt x="2375" y="6873"/>
                    <a:pt x="2154" y="7981"/>
                  </a:cubicBezTo>
                  <a:cubicBezTo>
                    <a:pt x="1045" y="7221"/>
                    <a:pt x="317" y="5954"/>
                    <a:pt x="317" y="4498"/>
                  </a:cubicBezTo>
                  <a:cubicBezTo>
                    <a:pt x="317" y="2186"/>
                    <a:pt x="2185" y="317"/>
                    <a:pt x="4497" y="317"/>
                  </a:cubicBezTo>
                  <a:close/>
                  <a:moveTo>
                    <a:pt x="4487" y="6299"/>
                  </a:moveTo>
                  <a:cubicBezTo>
                    <a:pt x="4986" y="6299"/>
                    <a:pt x="5477" y="6486"/>
                    <a:pt x="5859" y="6809"/>
                  </a:cubicBezTo>
                  <a:cubicBezTo>
                    <a:pt x="6271" y="7158"/>
                    <a:pt x="6492" y="7633"/>
                    <a:pt x="6556" y="8139"/>
                  </a:cubicBezTo>
                  <a:cubicBezTo>
                    <a:pt x="5922" y="8488"/>
                    <a:pt x="5210" y="8662"/>
                    <a:pt x="4501" y="8662"/>
                  </a:cubicBezTo>
                  <a:cubicBezTo>
                    <a:pt x="3793" y="8662"/>
                    <a:pt x="3088" y="8488"/>
                    <a:pt x="2470" y="8139"/>
                  </a:cubicBezTo>
                  <a:cubicBezTo>
                    <a:pt x="2597" y="7158"/>
                    <a:pt x="3389" y="6366"/>
                    <a:pt x="4371" y="6303"/>
                  </a:cubicBezTo>
                  <a:cubicBezTo>
                    <a:pt x="4409" y="6300"/>
                    <a:pt x="4448" y="6299"/>
                    <a:pt x="4487" y="6299"/>
                  </a:cubicBezTo>
                  <a:close/>
                  <a:moveTo>
                    <a:pt x="4497" y="1"/>
                  </a:moveTo>
                  <a:cubicBezTo>
                    <a:pt x="2027" y="1"/>
                    <a:pt x="0" y="1996"/>
                    <a:pt x="0" y="4498"/>
                  </a:cubicBezTo>
                  <a:cubicBezTo>
                    <a:pt x="0" y="6113"/>
                    <a:pt x="855" y="7506"/>
                    <a:pt x="2122" y="8330"/>
                  </a:cubicBezTo>
                  <a:lnTo>
                    <a:pt x="2217" y="8361"/>
                  </a:lnTo>
                  <a:cubicBezTo>
                    <a:pt x="2217" y="8361"/>
                    <a:pt x="2217" y="8393"/>
                    <a:pt x="2249" y="8393"/>
                  </a:cubicBezTo>
                  <a:cubicBezTo>
                    <a:pt x="2312" y="8425"/>
                    <a:pt x="2375" y="8456"/>
                    <a:pt x="2470" y="8520"/>
                  </a:cubicBezTo>
                  <a:cubicBezTo>
                    <a:pt x="2502" y="8520"/>
                    <a:pt x="2534" y="8520"/>
                    <a:pt x="2534" y="8551"/>
                  </a:cubicBezTo>
                  <a:cubicBezTo>
                    <a:pt x="2660" y="8615"/>
                    <a:pt x="2819" y="8678"/>
                    <a:pt x="2945" y="8710"/>
                  </a:cubicBezTo>
                  <a:lnTo>
                    <a:pt x="3072" y="8773"/>
                  </a:lnTo>
                  <a:cubicBezTo>
                    <a:pt x="3135" y="8773"/>
                    <a:pt x="3199" y="8805"/>
                    <a:pt x="3262" y="8836"/>
                  </a:cubicBezTo>
                  <a:cubicBezTo>
                    <a:pt x="3325" y="8836"/>
                    <a:pt x="3420" y="8868"/>
                    <a:pt x="3484" y="8868"/>
                  </a:cubicBezTo>
                  <a:cubicBezTo>
                    <a:pt x="3547" y="8900"/>
                    <a:pt x="3610" y="8900"/>
                    <a:pt x="3674" y="8931"/>
                  </a:cubicBezTo>
                  <a:cubicBezTo>
                    <a:pt x="3769" y="8931"/>
                    <a:pt x="3895" y="8963"/>
                    <a:pt x="3990" y="8963"/>
                  </a:cubicBezTo>
                  <a:cubicBezTo>
                    <a:pt x="4022" y="8963"/>
                    <a:pt x="4054" y="8963"/>
                    <a:pt x="4117" y="8995"/>
                  </a:cubicBezTo>
                  <a:lnTo>
                    <a:pt x="4909" y="8995"/>
                  </a:lnTo>
                  <a:cubicBezTo>
                    <a:pt x="4941" y="8963"/>
                    <a:pt x="5004" y="8963"/>
                    <a:pt x="5036" y="8963"/>
                  </a:cubicBezTo>
                  <a:cubicBezTo>
                    <a:pt x="5131" y="8963"/>
                    <a:pt x="5226" y="8931"/>
                    <a:pt x="5321" y="8931"/>
                  </a:cubicBezTo>
                  <a:cubicBezTo>
                    <a:pt x="5416" y="8900"/>
                    <a:pt x="5479" y="8900"/>
                    <a:pt x="5542" y="8868"/>
                  </a:cubicBezTo>
                  <a:cubicBezTo>
                    <a:pt x="5606" y="8868"/>
                    <a:pt x="5669" y="8836"/>
                    <a:pt x="5732" y="8836"/>
                  </a:cubicBezTo>
                  <a:cubicBezTo>
                    <a:pt x="5796" y="8805"/>
                    <a:pt x="5891" y="8773"/>
                    <a:pt x="5954" y="8773"/>
                  </a:cubicBezTo>
                  <a:cubicBezTo>
                    <a:pt x="5986" y="8741"/>
                    <a:pt x="6017" y="8741"/>
                    <a:pt x="6081" y="8710"/>
                  </a:cubicBezTo>
                  <a:cubicBezTo>
                    <a:pt x="6207" y="8678"/>
                    <a:pt x="6334" y="8615"/>
                    <a:pt x="6461" y="8551"/>
                  </a:cubicBezTo>
                  <a:cubicBezTo>
                    <a:pt x="6492" y="8520"/>
                    <a:pt x="6524" y="8520"/>
                    <a:pt x="6556" y="8520"/>
                  </a:cubicBezTo>
                  <a:cubicBezTo>
                    <a:pt x="6619" y="8456"/>
                    <a:pt x="6682" y="8425"/>
                    <a:pt x="6777" y="8393"/>
                  </a:cubicBezTo>
                  <a:cubicBezTo>
                    <a:pt x="6777" y="8393"/>
                    <a:pt x="6777" y="8361"/>
                    <a:pt x="6809" y="8361"/>
                  </a:cubicBezTo>
                  <a:lnTo>
                    <a:pt x="6872" y="8330"/>
                  </a:lnTo>
                  <a:lnTo>
                    <a:pt x="6872" y="8298"/>
                  </a:lnTo>
                  <a:cubicBezTo>
                    <a:pt x="8171" y="7506"/>
                    <a:pt x="9026" y="6113"/>
                    <a:pt x="9026" y="4498"/>
                  </a:cubicBezTo>
                  <a:cubicBezTo>
                    <a:pt x="9026" y="1996"/>
                    <a:pt x="6999" y="1"/>
                    <a:pt x="4497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13625" y="2679450"/>
              <a:ext cx="232775" cy="225950"/>
            </a:xfrm>
            <a:custGeom>
              <a:avLst/>
              <a:gdLst/>
              <a:ahLst/>
              <a:cxnLst/>
              <a:rect l="l" t="t" r="r" b="b"/>
              <a:pathLst>
                <a:path w="9311" h="9038" extrusionOk="0">
                  <a:moveTo>
                    <a:pt x="3452" y="519"/>
                  </a:moveTo>
                  <a:cubicBezTo>
                    <a:pt x="3040" y="835"/>
                    <a:pt x="2692" y="1342"/>
                    <a:pt x="2439" y="1944"/>
                  </a:cubicBezTo>
                  <a:lnTo>
                    <a:pt x="1362" y="1944"/>
                  </a:lnTo>
                  <a:cubicBezTo>
                    <a:pt x="1710" y="1500"/>
                    <a:pt x="2122" y="1120"/>
                    <a:pt x="2629" y="835"/>
                  </a:cubicBezTo>
                  <a:cubicBezTo>
                    <a:pt x="2882" y="709"/>
                    <a:pt x="3167" y="582"/>
                    <a:pt x="3452" y="519"/>
                  </a:cubicBezTo>
                  <a:close/>
                  <a:moveTo>
                    <a:pt x="4497" y="360"/>
                  </a:moveTo>
                  <a:lnTo>
                    <a:pt x="4497" y="1944"/>
                  </a:lnTo>
                  <a:lnTo>
                    <a:pt x="2787" y="1944"/>
                  </a:lnTo>
                  <a:cubicBezTo>
                    <a:pt x="3199" y="1025"/>
                    <a:pt x="3800" y="455"/>
                    <a:pt x="4497" y="360"/>
                  </a:cubicBezTo>
                  <a:close/>
                  <a:moveTo>
                    <a:pt x="4814" y="360"/>
                  </a:moveTo>
                  <a:cubicBezTo>
                    <a:pt x="5479" y="455"/>
                    <a:pt x="6081" y="1025"/>
                    <a:pt x="6492" y="1944"/>
                  </a:cubicBezTo>
                  <a:lnTo>
                    <a:pt x="4814" y="1944"/>
                  </a:lnTo>
                  <a:lnTo>
                    <a:pt x="4814" y="360"/>
                  </a:lnTo>
                  <a:close/>
                  <a:moveTo>
                    <a:pt x="5827" y="487"/>
                  </a:moveTo>
                  <a:cubicBezTo>
                    <a:pt x="6682" y="740"/>
                    <a:pt x="7411" y="1247"/>
                    <a:pt x="7949" y="1944"/>
                  </a:cubicBezTo>
                  <a:lnTo>
                    <a:pt x="6841" y="1944"/>
                  </a:lnTo>
                  <a:cubicBezTo>
                    <a:pt x="6587" y="1310"/>
                    <a:pt x="6239" y="835"/>
                    <a:pt x="5827" y="487"/>
                  </a:cubicBezTo>
                  <a:close/>
                  <a:moveTo>
                    <a:pt x="2344" y="2260"/>
                  </a:moveTo>
                  <a:cubicBezTo>
                    <a:pt x="2122" y="2894"/>
                    <a:pt x="1995" y="3590"/>
                    <a:pt x="1964" y="4382"/>
                  </a:cubicBezTo>
                  <a:lnTo>
                    <a:pt x="475" y="4382"/>
                  </a:lnTo>
                  <a:cubicBezTo>
                    <a:pt x="475" y="4034"/>
                    <a:pt x="538" y="3685"/>
                    <a:pt x="633" y="3337"/>
                  </a:cubicBezTo>
                  <a:cubicBezTo>
                    <a:pt x="760" y="2957"/>
                    <a:pt x="918" y="2577"/>
                    <a:pt x="1140" y="2260"/>
                  </a:cubicBezTo>
                  <a:close/>
                  <a:moveTo>
                    <a:pt x="4497" y="2260"/>
                  </a:moveTo>
                  <a:lnTo>
                    <a:pt x="4497" y="4382"/>
                  </a:lnTo>
                  <a:lnTo>
                    <a:pt x="2280" y="4382"/>
                  </a:lnTo>
                  <a:cubicBezTo>
                    <a:pt x="2312" y="3590"/>
                    <a:pt x="2439" y="2862"/>
                    <a:pt x="2660" y="2260"/>
                  </a:cubicBezTo>
                  <a:close/>
                  <a:moveTo>
                    <a:pt x="6619" y="2260"/>
                  </a:moveTo>
                  <a:cubicBezTo>
                    <a:pt x="6841" y="2862"/>
                    <a:pt x="6999" y="3590"/>
                    <a:pt x="6999" y="4382"/>
                  </a:cubicBezTo>
                  <a:lnTo>
                    <a:pt x="4814" y="4382"/>
                  </a:lnTo>
                  <a:lnTo>
                    <a:pt x="4814" y="2260"/>
                  </a:lnTo>
                  <a:close/>
                  <a:moveTo>
                    <a:pt x="8171" y="2260"/>
                  </a:moveTo>
                  <a:cubicBezTo>
                    <a:pt x="8234" y="2324"/>
                    <a:pt x="8297" y="2419"/>
                    <a:pt x="8329" y="2514"/>
                  </a:cubicBezTo>
                  <a:cubicBezTo>
                    <a:pt x="8646" y="3084"/>
                    <a:pt x="8836" y="3717"/>
                    <a:pt x="8836" y="4382"/>
                  </a:cubicBezTo>
                  <a:lnTo>
                    <a:pt x="7316" y="4382"/>
                  </a:lnTo>
                  <a:cubicBezTo>
                    <a:pt x="7316" y="3590"/>
                    <a:pt x="7189" y="2894"/>
                    <a:pt x="6967" y="2260"/>
                  </a:cubicBezTo>
                  <a:close/>
                  <a:moveTo>
                    <a:pt x="1964" y="4699"/>
                  </a:moveTo>
                  <a:cubicBezTo>
                    <a:pt x="1995" y="5459"/>
                    <a:pt x="2122" y="6187"/>
                    <a:pt x="2344" y="6821"/>
                  </a:cubicBezTo>
                  <a:lnTo>
                    <a:pt x="1172" y="6821"/>
                  </a:lnTo>
                  <a:cubicBezTo>
                    <a:pt x="1109" y="6726"/>
                    <a:pt x="1045" y="6631"/>
                    <a:pt x="982" y="6536"/>
                  </a:cubicBezTo>
                  <a:cubicBezTo>
                    <a:pt x="665" y="5966"/>
                    <a:pt x="507" y="5332"/>
                    <a:pt x="475" y="4699"/>
                  </a:cubicBezTo>
                  <a:close/>
                  <a:moveTo>
                    <a:pt x="4497" y="4699"/>
                  </a:moveTo>
                  <a:lnTo>
                    <a:pt x="4497" y="6821"/>
                  </a:lnTo>
                  <a:lnTo>
                    <a:pt x="2660" y="6821"/>
                  </a:lnTo>
                  <a:cubicBezTo>
                    <a:pt x="2439" y="6187"/>
                    <a:pt x="2312" y="5491"/>
                    <a:pt x="2280" y="4699"/>
                  </a:cubicBezTo>
                  <a:close/>
                  <a:moveTo>
                    <a:pt x="6999" y="4699"/>
                  </a:moveTo>
                  <a:cubicBezTo>
                    <a:pt x="6999" y="5459"/>
                    <a:pt x="6841" y="6187"/>
                    <a:pt x="6619" y="6821"/>
                  </a:cubicBezTo>
                  <a:lnTo>
                    <a:pt x="4814" y="6821"/>
                  </a:lnTo>
                  <a:lnTo>
                    <a:pt x="4814" y="4699"/>
                  </a:lnTo>
                  <a:close/>
                  <a:moveTo>
                    <a:pt x="8836" y="4699"/>
                  </a:moveTo>
                  <a:cubicBezTo>
                    <a:pt x="8804" y="5016"/>
                    <a:pt x="8772" y="5364"/>
                    <a:pt x="8677" y="5681"/>
                  </a:cubicBezTo>
                  <a:cubicBezTo>
                    <a:pt x="8551" y="6092"/>
                    <a:pt x="8392" y="6472"/>
                    <a:pt x="8171" y="6821"/>
                  </a:cubicBezTo>
                  <a:lnTo>
                    <a:pt x="6967" y="6821"/>
                  </a:lnTo>
                  <a:cubicBezTo>
                    <a:pt x="7157" y="6187"/>
                    <a:pt x="7316" y="5459"/>
                    <a:pt x="7316" y="4699"/>
                  </a:cubicBezTo>
                  <a:close/>
                  <a:moveTo>
                    <a:pt x="2470" y="7137"/>
                  </a:moveTo>
                  <a:cubicBezTo>
                    <a:pt x="2692" y="7707"/>
                    <a:pt x="3009" y="8151"/>
                    <a:pt x="3357" y="8499"/>
                  </a:cubicBezTo>
                  <a:cubicBezTo>
                    <a:pt x="2565" y="8246"/>
                    <a:pt x="1900" y="7771"/>
                    <a:pt x="1394" y="7137"/>
                  </a:cubicBezTo>
                  <a:close/>
                  <a:moveTo>
                    <a:pt x="7917" y="7137"/>
                  </a:moveTo>
                  <a:cubicBezTo>
                    <a:pt x="7601" y="7549"/>
                    <a:pt x="7157" y="7929"/>
                    <a:pt x="6682" y="8182"/>
                  </a:cubicBezTo>
                  <a:cubicBezTo>
                    <a:pt x="6429" y="8309"/>
                    <a:pt x="6176" y="8436"/>
                    <a:pt x="5922" y="8499"/>
                  </a:cubicBezTo>
                  <a:cubicBezTo>
                    <a:pt x="6271" y="8182"/>
                    <a:pt x="6587" y="7707"/>
                    <a:pt x="6841" y="7137"/>
                  </a:cubicBezTo>
                  <a:close/>
                  <a:moveTo>
                    <a:pt x="4497" y="7137"/>
                  </a:moveTo>
                  <a:lnTo>
                    <a:pt x="4497" y="8689"/>
                  </a:lnTo>
                  <a:lnTo>
                    <a:pt x="4370" y="8689"/>
                  </a:lnTo>
                  <a:cubicBezTo>
                    <a:pt x="3737" y="8562"/>
                    <a:pt x="3167" y="7961"/>
                    <a:pt x="2787" y="7137"/>
                  </a:cubicBezTo>
                  <a:close/>
                  <a:moveTo>
                    <a:pt x="6492" y="7137"/>
                  </a:moveTo>
                  <a:cubicBezTo>
                    <a:pt x="6112" y="7961"/>
                    <a:pt x="5574" y="8562"/>
                    <a:pt x="4940" y="8689"/>
                  </a:cubicBezTo>
                  <a:lnTo>
                    <a:pt x="4814" y="8689"/>
                  </a:lnTo>
                  <a:lnTo>
                    <a:pt x="4814" y="7137"/>
                  </a:lnTo>
                  <a:close/>
                  <a:moveTo>
                    <a:pt x="4663" y="1"/>
                  </a:moveTo>
                  <a:cubicBezTo>
                    <a:pt x="3911" y="1"/>
                    <a:pt x="3174" y="184"/>
                    <a:pt x="2502" y="550"/>
                  </a:cubicBezTo>
                  <a:cubicBezTo>
                    <a:pt x="1425" y="1152"/>
                    <a:pt x="665" y="2102"/>
                    <a:pt x="317" y="3242"/>
                  </a:cubicBezTo>
                  <a:cubicBezTo>
                    <a:pt x="0" y="4414"/>
                    <a:pt x="127" y="5617"/>
                    <a:pt x="697" y="6694"/>
                  </a:cubicBezTo>
                  <a:cubicBezTo>
                    <a:pt x="1299" y="7739"/>
                    <a:pt x="2249" y="8499"/>
                    <a:pt x="3389" y="8847"/>
                  </a:cubicBezTo>
                  <a:cubicBezTo>
                    <a:pt x="3705" y="8942"/>
                    <a:pt x="4022" y="8974"/>
                    <a:pt x="4339" y="9006"/>
                  </a:cubicBezTo>
                  <a:cubicBezTo>
                    <a:pt x="4434" y="9037"/>
                    <a:pt x="4529" y="9037"/>
                    <a:pt x="4655" y="9037"/>
                  </a:cubicBezTo>
                  <a:cubicBezTo>
                    <a:pt x="4750" y="9037"/>
                    <a:pt x="4877" y="9037"/>
                    <a:pt x="5004" y="9006"/>
                  </a:cubicBezTo>
                  <a:cubicBezTo>
                    <a:pt x="5637" y="8942"/>
                    <a:pt x="6239" y="8784"/>
                    <a:pt x="6841" y="8467"/>
                  </a:cubicBezTo>
                  <a:cubicBezTo>
                    <a:pt x="7886" y="7897"/>
                    <a:pt x="8646" y="6916"/>
                    <a:pt x="8994" y="5776"/>
                  </a:cubicBezTo>
                  <a:cubicBezTo>
                    <a:pt x="9311" y="4604"/>
                    <a:pt x="9184" y="3400"/>
                    <a:pt x="8614" y="2355"/>
                  </a:cubicBezTo>
                  <a:cubicBezTo>
                    <a:pt x="8044" y="1279"/>
                    <a:pt x="7062" y="519"/>
                    <a:pt x="5922" y="170"/>
                  </a:cubicBezTo>
                  <a:cubicBezTo>
                    <a:pt x="5504" y="57"/>
                    <a:pt x="5081" y="1"/>
                    <a:pt x="466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113625" y="2675775"/>
              <a:ext cx="232775" cy="229625"/>
            </a:xfrm>
            <a:custGeom>
              <a:avLst/>
              <a:gdLst/>
              <a:ahLst/>
              <a:cxnLst/>
              <a:rect l="l" t="t" r="r" b="b"/>
              <a:pathLst>
                <a:path w="9311" h="9185" fill="none" extrusionOk="0">
                  <a:moveTo>
                    <a:pt x="8614" y="2502"/>
                  </a:moveTo>
                  <a:cubicBezTo>
                    <a:pt x="8044" y="1426"/>
                    <a:pt x="7062" y="666"/>
                    <a:pt x="5922" y="317"/>
                  </a:cubicBezTo>
                  <a:cubicBezTo>
                    <a:pt x="4750" y="0"/>
                    <a:pt x="3547" y="127"/>
                    <a:pt x="2502" y="697"/>
                  </a:cubicBezTo>
                  <a:cubicBezTo>
                    <a:pt x="1425" y="1299"/>
                    <a:pt x="665" y="2249"/>
                    <a:pt x="317" y="3389"/>
                  </a:cubicBezTo>
                  <a:cubicBezTo>
                    <a:pt x="0" y="4561"/>
                    <a:pt x="127" y="5764"/>
                    <a:pt x="697" y="6841"/>
                  </a:cubicBezTo>
                  <a:cubicBezTo>
                    <a:pt x="1299" y="7886"/>
                    <a:pt x="2249" y="8646"/>
                    <a:pt x="3389" y="8994"/>
                  </a:cubicBezTo>
                  <a:cubicBezTo>
                    <a:pt x="3705" y="9089"/>
                    <a:pt x="4022" y="9121"/>
                    <a:pt x="4339" y="9153"/>
                  </a:cubicBezTo>
                  <a:cubicBezTo>
                    <a:pt x="4434" y="9184"/>
                    <a:pt x="4529" y="9184"/>
                    <a:pt x="4655" y="9184"/>
                  </a:cubicBezTo>
                  <a:cubicBezTo>
                    <a:pt x="4750" y="9184"/>
                    <a:pt x="4877" y="9184"/>
                    <a:pt x="5004" y="9153"/>
                  </a:cubicBezTo>
                  <a:cubicBezTo>
                    <a:pt x="5637" y="9089"/>
                    <a:pt x="6239" y="8931"/>
                    <a:pt x="6841" y="8614"/>
                  </a:cubicBezTo>
                  <a:cubicBezTo>
                    <a:pt x="7886" y="8044"/>
                    <a:pt x="8646" y="7063"/>
                    <a:pt x="8994" y="5923"/>
                  </a:cubicBezTo>
                  <a:cubicBezTo>
                    <a:pt x="9311" y="4751"/>
                    <a:pt x="9184" y="3547"/>
                    <a:pt x="8614" y="2502"/>
                  </a:cubicBezTo>
                  <a:close/>
                  <a:moveTo>
                    <a:pt x="8836" y="4529"/>
                  </a:moveTo>
                  <a:lnTo>
                    <a:pt x="7316" y="4529"/>
                  </a:lnTo>
                  <a:cubicBezTo>
                    <a:pt x="7316" y="3737"/>
                    <a:pt x="7189" y="3041"/>
                    <a:pt x="6967" y="2407"/>
                  </a:cubicBezTo>
                  <a:lnTo>
                    <a:pt x="8171" y="2407"/>
                  </a:lnTo>
                  <a:cubicBezTo>
                    <a:pt x="8234" y="2471"/>
                    <a:pt x="8297" y="2566"/>
                    <a:pt x="8329" y="2661"/>
                  </a:cubicBezTo>
                  <a:cubicBezTo>
                    <a:pt x="8646" y="3231"/>
                    <a:pt x="8836" y="3864"/>
                    <a:pt x="8836" y="4529"/>
                  </a:cubicBezTo>
                  <a:close/>
                  <a:moveTo>
                    <a:pt x="4940" y="8836"/>
                  </a:moveTo>
                  <a:cubicBezTo>
                    <a:pt x="4877" y="8836"/>
                    <a:pt x="4845" y="8836"/>
                    <a:pt x="4814" y="8836"/>
                  </a:cubicBezTo>
                  <a:lnTo>
                    <a:pt x="4814" y="7284"/>
                  </a:lnTo>
                  <a:lnTo>
                    <a:pt x="6492" y="7284"/>
                  </a:lnTo>
                  <a:cubicBezTo>
                    <a:pt x="6112" y="8108"/>
                    <a:pt x="5574" y="8709"/>
                    <a:pt x="4940" y="8836"/>
                  </a:cubicBezTo>
                  <a:close/>
                  <a:moveTo>
                    <a:pt x="2787" y="7284"/>
                  </a:moveTo>
                  <a:lnTo>
                    <a:pt x="4497" y="7284"/>
                  </a:lnTo>
                  <a:lnTo>
                    <a:pt x="4497" y="8836"/>
                  </a:lnTo>
                  <a:cubicBezTo>
                    <a:pt x="4434" y="8836"/>
                    <a:pt x="4402" y="8836"/>
                    <a:pt x="4370" y="8836"/>
                  </a:cubicBezTo>
                  <a:cubicBezTo>
                    <a:pt x="3737" y="8709"/>
                    <a:pt x="3167" y="8108"/>
                    <a:pt x="2787" y="7284"/>
                  </a:cubicBezTo>
                  <a:close/>
                  <a:moveTo>
                    <a:pt x="4814" y="507"/>
                  </a:moveTo>
                  <a:cubicBezTo>
                    <a:pt x="5479" y="602"/>
                    <a:pt x="6081" y="1172"/>
                    <a:pt x="6492" y="2091"/>
                  </a:cubicBezTo>
                  <a:lnTo>
                    <a:pt x="4814" y="2091"/>
                  </a:lnTo>
                  <a:close/>
                  <a:moveTo>
                    <a:pt x="4497" y="507"/>
                  </a:moveTo>
                  <a:lnTo>
                    <a:pt x="4497" y="2091"/>
                  </a:lnTo>
                  <a:lnTo>
                    <a:pt x="2787" y="2091"/>
                  </a:lnTo>
                  <a:cubicBezTo>
                    <a:pt x="3199" y="1172"/>
                    <a:pt x="3800" y="602"/>
                    <a:pt x="4497" y="507"/>
                  </a:cubicBezTo>
                  <a:close/>
                  <a:moveTo>
                    <a:pt x="4497" y="2407"/>
                  </a:moveTo>
                  <a:lnTo>
                    <a:pt x="4497" y="4529"/>
                  </a:lnTo>
                  <a:lnTo>
                    <a:pt x="2280" y="4529"/>
                  </a:lnTo>
                  <a:cubicBezTo>
                    <a:pt x="2312" y="3737"/>
                    <a:pt x="2439" y="3009"/>
                    <a:pt x="2660" y="2407"/>
                  </a:cubicBezTo>
                  <a:close/>
                  <a:moveTo>
                    <a:pt x="4497" y="4846"/>
                  </a:moveTo>
                  <a:lnTo>
                    <a:pt x="4497" y="6968"/>
                  </a:lnTo>
                  <a:lnTo>
                    <a:pt x="2660" y="6968"/>
                  </a:lnTo>
                  <a:cubicBezTo>
                    <a:pt x="2439" y="6334"/>
                    <a:pt x="2312" y="5638"/>
                    <a:pt x="2280" y="4846"/>
                  </a:cubicBezTo>
                  <a:close/>
                  <a:moveTo>
                    <a:pt x="4814" y="6968"/>
                  </a:moveTo>
                  <a:lnTo>
                    <a:pt x="4814" y="4846"/>
                  </a:lnTo>
                  <a:lnTo>
                    <a:pt x="6999" y="4846"/>
                  </a:lnTo>
                  <a:cubicBezTo>
                    <a:pt x="6999" y="5606"/>
                    <a:pt x="6841" y="6334"/>
                    <a:pt x="6619" y="6968"/>
                  </a:cubicBezTo>
                  <a:close/>
                  <a:moveTo>
                    <a:pt x="4814" y="4529"/>
                  </a:moveTo>
                  <a:lnTo>
                    <a:pt x="4814" y="2407"/>
                  </a:lnTo>
                  <a:lnTo>
                    <a:pt x="6619" y="2407"/>
                  </a:lnTo>
                  <a:cubicBezTo>
                    <a:pt x="6841" y="3009"/>
                    <a:pt x="6999" y="3737"/>
                    <a:pt x="6999" y="4529"/>
                  </a:cubicBezTo>
                  <a:close/>
                  <a:moveTo>
                    <a:pt x="7949" y="2091"/>
                  </a:moveTo>
                  <a:lnTo>
                    <a:pt x="6841" y="2091"/>
                  </a:lnTo>
                  <a:cubicBezTo>
                    <a:pt x="6587" y="1457"/>
                    <a:pt x="6239" y="982"/>
                    <a:pt x="5827" y="634"/>
                  </a:cubicBezTo>
                  <a:lnTo>
                    <a:pt x="5827" y="634"/>
                  </a:lnTo>
                  <a:cubicBezTo>
                    <a:pt x="6682" y="887"/>
                    <a:pt x="7411" y="1394"/>
                    <a:pt x="7949" y="2091"/>
                  </a:cubicBezTo>
                  <a:close/>
                  <a:moveTo>
                    <a:pt x="2629" y="982"/>
                  </a:moveTo>
                  <a:cubicBezTo>
                    <a:pt x="2882" y="856"/>
                    <a:pt x="3167" y="729"/>
                    <a:pt x="3452" y="666"/>
                  </a:cubicBezTo>
                  <a:cubicBezTo>
                    <a:pt x="3040" y="982"/>
                    <a:pt x="2692" y="1489"/>
                    <a:pt x="2439" y="2091"/>
                  </a:cubicBezTo>
                  <a:lnTo>
                    <a:pt x="1362" y="2091"/>
                  </a:lnTo>
                  <a:cubicBezTo>
                    <a:pt x="1710" y="1647"/>
                    <a:pt x="2122" y="1267"/>
                    <a:pt x="2629" y="982"/>
                  </a:cubicBezTo>
                  <a:close/>
                  <a:moveTo>
                    <a:pt x="1140" y="2407"/>
                  </a:moveTo>
                  <a:lnTo>
                    <a:pt x="2344" y="2407"/>
                  </a:lnTo>
                  <a:cubicBezTo>
                    <a:pt x="2122" y="3041"/>
                    <a:pt x="1995" y="3737"/>
                    <a:pt x="1964" y="4529"/>
                  </a:cubicBezTo>
                  <a:lnTo>
                    <a:pt x="475" y="4529"/>
                  </a:lnTo>
                  <a:cubicBezTo>
                    <a:pt x="475" y="4181"/>
                    <a:pt x="538" y="3832"/>
                    <a:pt x="633" y="3484"/>
                  </a:cubicBezTo>
                  <a:cubicBezTo>
                    <a:pt x="760" y="3104"/>
                    <a:pt x="918" y="2724"/>
                    <a:pt x="1140" y="2407"/>
                  </a:cubicBezTo>
                  <a:close/>
                  <a:moveTo>
                    <a:pt x="475" y="4846"/>
                  </a:moveTo>
                  <a:lnTo>
                    <a:pt x="1964" y="4846"/>
                  </a:lnTo>
                  <a:cubicBezTo>
                    <a:pt x="1995" y="5606"/>
                    <a:pt x="2122" y="6334"/>
                    <a:pt x="2344" y="6968"/>
                  </a:cubicBezTo>
                  <a:lnTo>
                    <a:pt x="1172" y="6968"/>
                  </a:lnTo>
                  <a:cubicBezTo>
                    <a:pt x="1109" y="6873"/>
                    <a:pt x="1045" y="6778"/>
                    <a:pt x="982" y="6683"/>
                  </a:cubicBezTo>
                  <a:cubicBezTo>
                    <a:pt x="665" y="6113"/>
                    <a:pt x="507" y="5479"/>
                    <a:pt x="475" y="4846"/>
                  </a:cubicBezTo>
                  <a:close/>
                  <a:moveTo>
                    <a:pt x="1394" y="7284"/>
                  </a:moveTo>
                  <a:lnTo>
                    <a:pt x="2470" y="7284"/>
                  </a:lnTo>
                  <a:cubicBezTo>
                    <a:pt x="2692" y="7854"/>
                    <a:pt x="3009" y="8298"/>
                    <a:pt x="3357" y="8646"/>
                  </a:cubicBezTo>
                  <a:cubicBezTo>
                    <a:pt x="2565" y="8393"/>
                    <a:pt x="1900" y="7918"/>
                    <a:pt x="1394" y="7284"/>
                  </a:cubicBezTo>
                  <a:close/>
                  <a:moveTo>
                    <a:pt x="6682" y="8329"/>
                  </a:moveTo>
                  <a:cubicBezTo>
                    <a:pt x="6429" y="8456"/>
                    <a:pt x="6176" y="8583"/>
                    <a:pt x="5922" y="8646"/>
                  </a:cubicBezTo>
                  <a:cubicBezTo>
                    <a:pt x="6271" y="8329"/>
                    <a:pt x="6587" y="7854"/>
                    <a:pt x="6841" y="7284"/>
                  </a:cubicBezTo>
                  <a:lnTo>
                    <a:pt x="7917" y="7284"/>
                  </a:lnTo>
                  <a:cubicBezTo>
                    <a:pt x="7601" y="7696"/>
                    <a:pt x="7157" y="8076"/>
                    <a:pt x="6682" y="8329"/>
                  </a:cubicBezTo>
                  <a:close/>
                  <a:moveTo>
                    <a:pt x="8171" y="6968"/>
                  </a:moveTo>
                  <a:lnTo>
                    <a:pt x="6967" y="6968"/>
                  </a:lnTo>
                  <a:cubicBezTo>
                    <a:pt x="7157" y="6334"/>
                    <a:pt x="7316" y="5606"/>
                    <a:pt x="7316" y="4846"/>
                  </a:cubicBezTo>
                  <a:lnTo>
                    <a:pt x="8836" y="4846"/>
                  </a:lnTo>
                  <a:cubicBezTo>
                    <a:pt x="8804" y="5163"/>
                    <a:pt x="8772" y="5511"/>
                    <a:pt x="8677" y="5828"/>
                  </a:cubicBezTo>
                  <a:cubicBezTo>
                    <a:pt x="8551" y="6239"/>
                    <a:pt x="8392" y="6619"/>
                    <a:pt x="8171" y="6968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6" name="Google Shape;1456;p16"/>
          <p:cNvSpPr txBox="1"/>
          <p:nvPr/>
        </p:nvSpPr>
        <p:spPr>
          <a:xfrm>
            <a:off x="457200" y="280851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ANALYSIS - Logistic Regression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457200" y="1546830"/>
            <a:ext cx="3037114" cy="68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Senior customer is 36.4% more likely to churn than  the customer who is not a senior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457200" y="2766787"/>
            <a:ext cx="3037112" cy="70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One-year contract customer is 51.6% less likely to churn than ‘month-to-month’ contract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457200" y="4008312"/>
            <a:ext cx="3037112" cy="68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Paying by electronic check is 56% more likely to churn than those who are not 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649688" y="928330"/>
            <a:ext cx="3037112" cy="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10 important attributes to understand customer behaviour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649688" y="2134200"/>
            <a:ext cx="3037112" cy="68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7.6% decrease of churn for one-unit increase in tenure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649688" y="3408352"/>
            <a:ext cx="3037112" cy="68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No change in odds of churn for one-unit increase in total charges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432680" y="1795111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3043941" y="3236736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3657575" y="3353827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3647389" y="3355851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4012704" y="2650671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3659600" y="3368061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3767468" y="2159172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3530363" y="2152264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3654523" y="2889801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3671810" y="2659829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3714546" y="2406432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3468283" y="2530592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3643308" y="3028196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3747128" y="2552956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3701340" y="2768694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3663680" y="3020034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3750181" y="2550932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3527310" y="2155092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3670814" y="2877591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3511019" y="2811430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3658571" y="3014957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3663680" y="3026139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3198627" y="2561471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3247468" y="2536697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3174206" y="2751407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3259678" y="2939478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3319734" y="3095353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3419441" y="2602826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3494760" y="2771746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3564969" y="2989508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3434704" y="3411826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3388915" y="3308038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3434704" y="3411826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3373652" y="3797480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4179600" y="1779334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4181624" y="1760858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3667761" y="3324490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3959813" y="2994907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4325128" y="2164892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3950656" y="2500516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4762676" y="2994907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4681284" y="2500516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4225389" y="2460382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4348520" y="2438661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4425863" y="2265274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4531708" y="1854685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4475733" y="2265274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4333257" y="1908925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4370917" y="1889613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4315970" y="1867506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4092103" y="2973249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4450284" y="3733376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4461466" y="3733376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4097180" y="2964092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4670102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4090046" y="2981379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4149074" y="3593985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4494048" y="3231980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3628945" y="3333165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4675179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4413653" y="3704906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4144993" y="3724218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3628913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4191810" y="3739834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4125681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5514705" y="3490165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5641918" y="3555297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5534049" y="3507484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5618493" y="3490165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5" name="Google Shape;5225;p43"/>
          <p:cNvSpPr/>
          <p:nvPr/>
        </p:nvSpPr>
        <p:spPr>
          <a:xfrm>
            <a:off x="532497" y="2557037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2" y="1"/>
                </a:moveTo>
                <a:lnTo>
                  <a:pt x="11940" y="1"/>
                </a:lnTo>
                <a:cubicBezTo>
                  <a:pt x="5321" y="1"/>
                  <a:pt x="1" y="5353"/>
                  <a:pt x="1" y="11940"/>
                </a:cubicBezTo>
                <a:lnTo>
                  <a:pt x="1" y="11940"/>
                </a:lnTo>
                <a:cubicBezTo>
                  <a:pt x="1" y="18527"/>
                  <a:pt x="5321" y="23879"/>
                  <a:pt x="11940" y="23879"/>
                </a:cubicBezTo>
                <a:lnTo>
                  <a:pt x="55992" y="23879"/>
                </a:lnTo>
                <a:cubicBezTo>
                  <a:pt x="62579" y="23879"/>
                  <a:pt x="67931" y="18527"/>
                  <a:pt x="67931" y="11940"/>
                </a:cubicBezTo>
                <a:cubicBezTo>
                  <a:pt x="67931" y="5353"/>
                  <a:pt x="62579" y="1"/>
                  <a:pt x="559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6" name="Google Shape;5226;p43"/>
          <p:cNvSpPr/>
          <p:nvPr/>
        </p:nvSpPr>
        <p:spPr>
          <a:xfrm>
            <a:off x="457210" y="247156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39" y="0"/>
                </a:moveTo>
                <a:cubicBezTo>
                  <a:pt x="5352" y="0"/>
                  <a:pt x="0" y="5352"/>
                  <a:pt x="0" y="11940"/>
                </a:cubicBez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610" y="23879"/>
                  <a:pt x="67930" y="18527"/>
                  <a:pt x="67930" y="11940"/>
                </a:cubicBezTo>
                <a:cubicBezTo>
                  <a:pt x="67930" y="5352"/>
                  <a:pt x="62610" y="0"/>
                  <a:pt x="5599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7" name="Google Shape;5227;p43"/>
          <p:cNvSpPr/>
          <p:nvPr/>
        </p:nvSpPr>
        <p:spPr>
          <a:xfrm>
            <a:off x="542683" y="2559415"/>
            <a:ext cx="721503" cy="674011"/>
          </a:xfrm>
          <a:custGeom>
            <a:avLst/>
            <a:gdLst/>
            <a:ahLst/>
            <a:cxnLst/>
            <a:rect l="l" t="t" r="r" b="b"/>
            <a:pathLst>
              <a:path w="22454" h="20976" extrusionOk="0">
                <a:moveTo>
                  <a:pt x="11210" y="0"/>
                </a:moveTo>
                <a:cubicBezTo>
                  <a:pt x="6121" y="0"/>
                  <a:pt x="1632" y="3742"/>
                  <a:pt x="855" y="8921"/>
                </a:cubicBezTo>
                <a:cubicBezTo>
                  <a:pt x="0" y="14653"/>
                  <a:pt x="3959" y="20005"/>
                  <a:pt x="9691" y="20860"/>
                </a:cubicBezTo>
                <a:cubicBezTo>
                  <a:pt x="10212" y="20938"/>
                  <a:pt x="10731" y="20976"/>
                  <a:pt x="11243" y="20976"/>
                </a:cubicBezTo>
                <a:cubicBezTo>
                  <a:pt x="16333" y="20976"/>
                  <a:pt x="20822" y="17232"/>
                  <a:pt x="21599" y="12024"/>
                </a:cubicBezTo>
                <a:cubicBezTo>
                  <a:pt x="22454" y="6292"/>
                  <a:pt x="18495" y="972"/>
                  <a:pt x="12763" y="117"/>
                </a:cubicBezTo>
                <a:cubicBezTo>
                  <a:pt x="12241" y="38"/>
                  <a:pt x="11723" y="0"/>
                  <a:pt x="11210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8" name="Google Shape;5228;p43"/>
          <p:cNvSpPr/>
          <p:nvPr/>
        </p:nvSpPr>
        <p:spPr>
          <a:xfrm>
            <a:off x="493841" y="2518735"/>
            <a:ext cx="706240" cy="673786"/>
          </a:xfrm>
          <a:custGeom>
            <a:avLst/>
            <a:gdLst/>
            <a:ahLst/>
            <a:cxnLst/>
            <a:rect l="l" t="t" r="r" b="b"/>
            <a:pathLst>
              <a:path w="21979" h="20969" extrusionOk="0">
                <a:moveTo>
                  <a:pt x="10958" y="1"/>
                </a:moveTo>
                <a:cubicBezTo>
                  <a:pt x="5632" y="1"/>
                  <a:pt x="1076" y="4045"/>
                  <a:pt x="570" y="9458"/>
                </a:cubicBezTo>
                <a:cubicBezTo>
                  <a:pt x="0" y="15222"/>
                  <a:pt x="4244" y="20352"/>
                  <a:pt x="10008" y="20922"/>
                </a:cubicBezTo>
                <a:cubicBezTo>
                  <a:pt x="10339" y="20953"/>
                  <a:pt x="10668" y="20969"/>
                  <a:pt x="10995" y="20969"/>
                </a:cubicBezTo>
                <a:cubicBezTo>
                  <a:pt x="16317" y="20969"/>
                  <a:pt x="20903" y="16916"/>
                  <a:pt x="21440" y="11485"/>
                </a:cubicBezTo>
                <a:cubicBezTo>
                  <a:pt x="21979" y="5721"/>
                  <a:pt x="17767" y="591"/>
                  <a:pt x="12003" y="53"/>
                </a:cubicBezTo>
                <a:cubicBezTo>
                  <a:pt x="11652" y="18"/>
                  <a:pt x="11304" y="1"/>
                  <a:pt x="109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9" name="Google Shape;5229;p43"/>
          <p:cNvSpPr/>
          <p:nvPr/>
        </p:nvSpPr>
        <p:spPr>
          <a:xfrm>
            <a:off x="563023" y="2571272"/>
            <a:ext cx="567878" cy="567878"/>
          </a:xfrm>
          <a:custGeom>
            <a:avLst/>
            <a:gdLst/>
            <a:ahLst/>
            <a:cxnLst/>
            <a:rect l="l" t="t" r="r" b="b"/>
            <a:pathLst>
              <a:path w="17673" h="17673" extrusionOk="0">
                <a:moveTo>
                  <a:pt x="8836" y="1"/>
                </a:moveTo>
                <a:cubicBezTo>
                  <a:pt x="3959" y="1"/>
                  <a:pt x="1" y="3960"/>
                  <a:pt x="1" y="8837"/>
                </a:cubicBezTo>
                <a:cubicBezTo>
                  <a:pt x="1" y="13714"/>
                  <a:pt x="3959" y="17672"/>
                  <a:pt x="8836" y="17672"/>
                </a:cubicBezTo>
                <a:cubicBezTo>
                  <a:pt x="13713" y="17672"/>
                  <a:pt x="17672" y="13714"/>
                  <a:pt x="17672" y="8837"/>
                </a:cubicBezTo>
                <a:cubicBezTo>
                  <a:pt x="17672" y="3960"/>
                  <a:pt x="13713" y="1"/>
                  <a:pt x="8836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0" name="Google Shape;5230;p43"/>
          <p:cNvSpPr/>
          <p:nvPr/>
        </p:nvSpPr>
        <p:spPr>
          <a:xfrm>
            <a:off x="742129" y="2671011"/>
            <a:ext cx="205584" cy="362294"/>
          </a:xfrm>
          <a:custGeom>
            <a:avLst/>
            <a:gdLst/>
            <a:ahLst/>
            <a:cxnLst/>
            <a:rect l="l" t="t" r="r" b="b"/>
            <a:pathLst>
              <a:path w="6398" h="11275" extrusionOk="0">
                <a:moveTo>
                  <a:pt x="2724" y="2439"/>
                </a:moveTo>
                <a:lnTo>
                  <a:pt x="2724" y="4529"/>
                </a:lnTo>
                <a:cubicBezTo>
                  <a:pt x="2312" y="4371"/>
                  <a:pt x="2027" y="4181"/>
                  <a:pt x="1869" y="4022"/>
                </a:cubicBezTo>
                <a:cubicBezTo>
                  <a:pt x="1711" y="3864"/>
                  <a:pt x="1616" y="3642"/>
                  <a:pt x="1616" y="3389"/>
                </a:cubicBezTo>
                <a:cubicBezTo>
                  <a:pt x="1616" y="3136"/>
                  <a:pt x="1711" y="2914"/>
                  <a:pt x="1901" y="2756"/>
                </a:cubicBezTo>
                <a:cubicBezTo>
                  <a:pt x="2091" y="2597"/>
                  <a:pt x="2376" y="2471"/>
                  <a:pt x="2724" y="2439"/>
                </a:cubicBezTo>
                <a:close/>
                <a:moveTo>
                  <a:pt x="3642" y="6398"/>
                </a:moveTo>
                <a:cubicBezTo>
                  <a:pt x="4054" y="6556"/>
                  <a:pt x="4371" y="6714"/>
                  <a:pt x="4529" y="6873"/>
                </a:cubicBezTo>
                <a:cubicBezTo>
                  <a:pt x="4719" y="7063"/>
                  <a:pt x="4814" y="7253"/>
                  <a:pt x="4814" y="7538"/>
                </a:cubicBezTo>
                <a:cubicBezTo>
                  <a:pt x="4814" y="8076"/>
                  <a:pt x="4434" y="8424"/>
                  <a:pt x="3642" y="8551"/>
                </a:cubicBezTo>
                <a:lnTo>
                  <a:pt x="3642" y="6398"/>
                </a:lnTo>
                <a:close/>
                <a:moveTo>
                  <a:pt x="2724" y="1"/>
                </a:moveTo>
                <a:lnTo>
                  <a:pt x="2724" y="1141"/>
                </a:lnTo>
                <a:cubicBezTo>
                  <a:pt x="1901" y="1236"/>
                  <a:pt x="1236" y="1457"/>
                  <a:pt x="761" y="1869"/>
                </a:cubicBezTo>
                <a:cubicBezTo>
                  <a:pt x="285" y="2281"/>
                  <a:pt x="32" y="2787"/>
                  <a:pt x="32" y="3389"/>
                </a:cubicBezTo>
                <a:cubicBezTo>
                  <a:pt x="32" y="3991"/>
                  <a:pt x="222" y="4466"/>
                  <a:pt x="570" y="4846"/>
                </a:cubicBezTo>
                <a:cubicBezTo>
                  <a:pt x="887" y="5258"/>
                  <a:pt x="1426" y="5574"/>
                  <a:pt x="2154" y="5859"/>
                </a:cubicBezTo>
                <a:lnTo>
                  <a:pt x="2724" y="6081"/>
                </a:lnTo>
                <a:lnTo>
                  <a:pt x="2724" y="8614"/>
                </a:lnTo>
                <a:cubicBezTo>
                  <a:pt x="2312" y="8614"/>
                  <a:pt x="1869" y="8519"/>
                  <a:pt x="1362" y="8393"/>
                </a:cubicBezTo>
                <a:cubicBezTo>
                  <a:pt x="824" y="8266"/>
                  <a:pt x="380" y="8108"/>
                  <a:pt x="0" y="7918"/>
                </a:cubicBezTo>
                <a:lnTo>
                  <a:pt x="0" y="9343"/>
                </a:lnTo>
                <a:cubicBezTo>
                  <a:pt x="697" y="9660"/>
                  <a:pt x="1616" y="9850"/>
                  <a:pt x="2724" y="9850"/>
                </a:cubicBezTo>
                <a:lnTo>
                  <a:pt x="2724" y="11275"/>
                </a:lnTo>
                <a:lnTo>
                  <a:pt x="3642" y="11275"/>
                </a:lnTo>
                <a:lnTo>
                  <a:pt x="3642" y="9818"/>
                </a:lnTo>
                <a:cubicBezTo>
                  <a:pt x="4529" y="9723"/>
                  <a:pt x="5226" y="9470"/>
                  <a:pt x="5701" y="9026"/>
                </a:cubicBezTo>
                <a:cubicBezTo>
                  <a:pt x="6176" y="8614"/>
                  <a:pt x="6398" y="8076"/>
                  <a:pt x="6398" y="7411"/>
                </a:cubicBezTo>
                <a:cubicBezTo>
                  <a:pt x="6398" y="6904"/>
                  <a:pt x="6239" y="6461"/>
                  <a:pt x="5923" y="6081"/>
                </a:cubicBezTo>
                <a:cubicBezTo>
                  <a:pt x="5574" y="5733"/>
                  <a:pt x="5004" y="5384"/>
                  <a:pt x="4149" y="5068"/>
                </a:cubicBezTo>
                <a:lnTo>
                  <a:pt x="3642" y="4846"/>
                </a:lnTo>
                <a:lnTo>
                  <a:pt x="3642" y="2407"/>
                </a:lnTo>
                <a:cubicBezTo>
                  <a:pt x="4339" y="2471"/>
                  <a:pt x="5036" y="2629"/>
                  <a:pt x="5733" y="2914"/>
                </a:cubicBezTo>
                <a:lnTo>
                  <a:pt x="6239" y="1679"/>
                </a:lnTo>
                <a:cubicBezTo>
                  <a:pt x="5416" y="1331"/>
                  <a:pt x="4529" y="1141"/>
                  <a:pt x="3642" y="1109"/>
                </a:cubicBezTo>
                <a:lnTo>
                  <a:pt x="36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1" name="Google Shape;5231;p43"/>
          <p:cNvSpPr/>
          <p:nvPr/>
        </p:nvSpPr>
        <p:spPr>
          <a:xfrm>
            <a:off x="536578" y="396948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40" y="0"/>
                </a:lnTo>
                <a:cubicBezTo>
                  <a:pt x="5321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21" y="23878"/>
                  <a:pt x="11940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2" name="Google Shape;5232;p43"/>
          <p:cNvSpPr/>
          <p:nvPr/>
        </p:nvSpPr>
        <p:spPr>
          <a:xfrm>
            <a:off x="461259" y="3883981"/>
            <a:ext cx="2182793" cy="767324"/>
          </a:xfrm>
          <a:custGeom>
            <a:avLst/>
            <a:gdLst/>
            <a:ahLst/>
            <a:cxnLst/>
            <a:rect l="l" t="t" r="r" b="b"/>
            <a:pathLst>
              <a:path w="67931" h="23880" extrusionOk="0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2" y="23879"/>
                </a:lnTo>
                <a:cubicBezTo>
                  <a:pt x="62611" y="23879"/>
                  <a:pt x="67931" y="18527"/>
                  <a:pt x="67931" y="11940"/>
                </a:cubicBezTo>
                <a:cubicBezTo>
                  <a:pt x="67931" y="5353"/>
                  <a:pt x="62611" y="1"/>
                  <a:pt x="5599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3" name="Google Shape;5233;p43"/>
          <p:cNvSpPr/>
          <p:nvPr/>
        </p:nvSpPr>
        <p:spPr>
          <a:xfrm>
            <a:off x="571184" y="3971510"/>
            <a:ext cx="673658" cy="673690"/>
          </a:xfrm>
          <a:custGeom>
            <a:avLst/>
            <a:gdLst/>
            <a:ahLst/>
            <a:cxnLst/>
            <a:rect l="l" t="t" r="r" b="b"/>
            <a:pathLst>
              <a:path w="20965" h="20966" extrusionOk="0">
                <a:moveTo>
                  <a:pt x="10483" y="0"/>
                </a:moveTo>
                <a:cubicBezTo>
                  <a:pt x="4687" y="0"/>
                  <a:pt x="0" y="4687"/>
                  <a:pt x="0" y="10483"/>
                </a:cubicBezTo>
                <a:cubicBezTo>
                  <a:pt x="0" y="16278"/>
                  <a:pt x="4687" y="20965"/>
                  <a:pt x="10483" y="20965"/>
                </a:cubicBezTo>
                <a:cubicBezTo>
                  <a:pt x="16246" y="20965"/>
                  <a:pt x="20965" y="16278"/>
                  <a:pt x="20965" y="10483"/>
                </a:cubicBezTo>
                <a:cubicBezTo>
                  <a:pt x="20965" y="4687"/>
                  <a:pt x="16246" y="0"/>
                  <a:pt x="1048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4" name="Google Shape;5234;p43"/>
          <p:cNvSpPr/>
          <p:nvPr/>
        </p:nvSpPr>
        <p:spPr>
          <a:xfrm>
            <a:off x="514181" y="3930798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8" y="20965"/>
                  <a:pt x="20965" y="16278"/>
                  <a:pt x="20965" y="10483"/>
                </a:cubicBezTo>
                <a:cubicBezTo>
                  <a:pt x="20965" y="4688"/>
                  <a:pt x="16278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5" name="Google Shape;5235;p43"/>
          <p:cNvSpPr/>
          <p:nvPr/>
        </p:nvSpPr>
        <p:spPr>
          <a:xfrm>
            <a:off x="567103" y="3983720"/>
            <a:ext cx="567846" cy="567846"/>
          </a:xfrm>
          <a:custGeom>
            <a:avLst/>
            <a:gdLst/>
            <a:ahLst/>
            <a:cxnLst/>
            <a:rect l="l" t="t" r="r" b="b"/>
            <a:pathLst>
              <a:path w="17672" h="17672" extrusionOk="0">
                <a:moveTo>
                  <a:pt x="8836" y="0"/>
                </a:moveTo>
                <a:cubicBezTo>
                  <a:pt x="3959" y="0"/>
                  <a:pt x="0" y="3959"/>
                  <a:pt x="0" y="8836"/>
                </a:cubicBezTo>
                <a:cubicBezTo>
                  <a:pt x="0" y="13713"/>
                  <a:pt x="3959" y="17672"/>
                  <a:pt x="8836" y="17672"/>
                </a:cubicBezTo>
                <a:cubicBezTo>
                  <a:pt x="13713" y="17672"/>
                  <a:pt x="17672" y="13713"/>
                  <a:pt x="17672" y="8836"/>
                </a:cubicBezTo>
                <a:cubicBezTo>
                  <a:pt x="17672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6" name="Google Shape;5236;p43"/>
          <p:cNvSpPr/>
          <p:nvPr/>
        </p:nvSpPr>
        <p:spPr>
          <a:xfrm>
            <a:off x="667839" y="4151612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1"/>
                </a:moveTo>
                <a:lnTo>
                  <a:pt x="1" y="1521"/>
                </a:lnTo>
                <a:lnTo>
                  <a:pt x="11433" y="1521"/>
                </a:lnTo>
                <a:lnTo>
                  <a:pt x="114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7" name="Google Shape;5237;p43"/>
          <p:cNvSpPr/>
          <p:nvPr/>
        </p:nvSpPr>
        <p:spPr>
          <a:xfrm>
            <a:off x="667839" y="4210640"/>
            <a:ext cx="367403" cy="219851"/>
          </a:xfrm>
          <a:custGeom>
            <a:avLst/>
            <a:gdLst/>
            <a:ahLst/>
            <a:cxnLst/>
            <a:rect l="l" t="t" r="r" b="b"/>
            <a:pathLst>
              <a:path w="11434" h="6842" extrusionOk="0">
                <a:moveTo>
                  <a:pt x="2882" y="1331"/>
                </a:moveTo>
                <a:lnTo>
                  <a:pt x="2882" y="2977"/>
                </a:lnTo>
                <a:lnTo>
                  <a:pt x="1236" y="2977"/>
                </a:lnTo>
                <a:lnTo>
                  <a:pt x="1236" y="1331"/>
                </a:lnTo>
                <a:close/>
                <a:moveTo>
                  <a:pt x="5258" y="1331"/>
                </a:moveTo>
                <a:lnTo>
                  <a:pt x="5258" y="2977"/>
                </a:lnTo>
                <a:lnTo>
                  <a:pt x="3611" y="2977"/>
                </a:lnTo>
                <a:lnTo>
                  <a:pt x="3611" y="1331"/>
                </a:lnTo>
                <a:close/>
                <a:moveTo>
                  <a:pt x="7633" y="1331"/>
                </a:moveTo>
                <a:lnTo>
                  <a:pt x="7633" y="2977"/>
                </a:lnTo>
                <a:lnTo>
                  <a:pt x="6018" y="2977"/>
                </a:lnTo>
                <a:lnTo>
                  <a:pt x="6018" y="1331"/>
                </a:lnTo>
                <a:close/>
                <a:moveTo>
                  <a:pt x="10008" y="1331"/>
                </a:moveTo>
                <a:lnTo>
                  <a:pt x="10008" y="2977"/>
                </a:lnTo>
                <a:lnTo>
                  <a:pt x="8393" y="2977"/>
                </a:lnTo>
                <a:lnTo>
                  <a:pt x="8393" y="1331"/>
                </a:lnTo>
                <a:close/>
                <a:moveTo>
                  <a:pt x="2882" y="3737"/>
                </a:moveTo>
                <a:lnTo>
                  <a:pt x="2882" y="5353"/>
                </a:lnTo>
                <a:lnTo>
                  <a:pt x="1236" y="5353"/>
                </a:lnTo>
                <a:lnTo>
                  <a:pt x="1236" y="3737"/>
                </a:lnTo>
                <a:close/>
                <a:moveTo>
                  <a:pt x="5258" y="3737"/>
                </a:moveTo>
                <a:lnTo>
                  <a:pt x="5258" y="5353"/>
                </a:lnTo>
                <a:lnTo>
                  <a:pt x="3611" y="5353"/>
                </a:lnTo>
                <a:lnTo>
                  <a:pt x="3611" y="3737"/>
                </a:lnTo>
                <a:close/>
                <a:moveTo>
                  <a:pt x="7633" y="3737"/>
                </a:moveTo>
                <a:lnTo>
                  <a:pt x="7633" y="5353"/>
                </a:lnTo>
                <a:lnTo>
                  <a:pt x="6018" y="5353"/>
                </a:lnTo>
                <a:lnTo>
                  <a:pt x="6018" y="3737"/>
                </a:lnTo>
                <a:close/>
                <a:moveTo>
                  <a:pt x="10008" y="3737"/>
                </a:moveTo>
                <a:lnTo>
                  <a:pt x="10008" y="5353"/>
                </a:lnTo>
                <a:lnTo>
                  <a:pt x="8393" y="5353"/>
                </a:lnTo>
                <a:lnTo>
                  <a:pt x="8393" y="3737"/>
                </a:lnTo>
                <a:close/>
                <a:moveTo>
                  <a:pt x="1" y="1"/>
                </a:moveTo>
                <a:lnTo>
                  <a:pt x="1" y="6841"/>
                </a:lnTo>
                <a:lnTo>
                  <a:pt x="11433" y="6841"/>
                </a:lnTo>
                <a:lnTo>
                  <a:pt x="114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8" name="Google Shape;5238;p43"/>
          <p:cNvSpPr/>
          <p:nvPr/>
        </p:nvSpPr>
        <p:spPr>
          <a:xfrm>
            <a:off x="724842" y="4104795"/>
            <a:ext cx="35635" cy="86533"/>
          </a:xfrm>
          <a:custGeom>
            <a:avLst/>
            <a:gdLst/>
            <a:ahLst/>
            <a:cxnLst/>
            <a:rect l="l" t="t" r="r" b="b"/>
            <a:pathLst>
              <a:path w="1109" h="2693" extrusionOk="0">
                <a:moveTo>
                  <a:pt x="538" y="1"/>
                </a:moveTo>
                <a:cubicBezTo>
                  <a:pt x="253" y="1"/>
                  <a:pt x="0" y="223"/>
                  <a:pt x="0" y="539"/>
                </a:cubicBezTo>
                <a:lnTo>
                  <a:pt x="0" y="2154"/>
                </a:lnTo>
                <a:cubicBezTo>
                  <a:pt x="0" y="2471"/>
                  <a:pt x="253" y="2693"/>
                  <a:pt x="538" y="2693"/>
                </a:cubicBezTo>
                <a:lnTo>
                  <a:pt x="570" y="2693"/>
                </a:lnTo>
                <a:cubicBezTo>
                  <a:pt x="855" y="2693"/>
                  <a:pt x="1108" y="2471"/>
                  <a:pt x="1108" y="2154"/>
                </a:cubicBezTo>
                <a:lnTo>
                  <a:pt x="1108" y="539"/>
                </a:lnTo>
                <a:cubicBezTo>
                  <a:pt x="1108" y="223"/>
                  <a:pt x="855" y="1"/>
                  <a:pt x="5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9" name="Google Shape;5239;p43"/>
          <p:cNvSpPr/>
          <p:nvPr/>
        </p:nvSpPr>
        <p:spPr>
          <a:xfrm>
            <a:off x="942604" y="4104795"/>
            <a:ext cx="34607" cy="86533"/>
          </a:xfrm>
          <a:custGeom>
            <a:avLst/>
            <a:gdLst/>
            <a:ahLst/>
            <a:cxnLst/>
            <a:rect l="l" t="t" r="r" b="b"/>
            <a:pathLst>
              <a:path w="1077" h="2693" extrusionOk="0">
                <a:moveTo>
                  <a:pt x="539" y="1"/>
                </a:moveTo>
                <a:cubicBezTo>
                  <a:pt x="254" y="1"/>
                  <a:pt x="0" y="223"/>
                  <a:pt x="0" y="539"/>
                </a:cubicBezTo>
                <a:lnTo>
                  <a:pt x="0" y="2154"/>
                </a:lnTo>
                <a:cubicBezTo>
                  <a:pt x="0" y="2471"/>
                  <a:pt x="254" y="2693"/>
                  <a:pt x="539" y="2693"/>
                </a:cubicBezTo>
                <a:cubicBezTo>
                  <a:pt x="855" y="2693"/>
                  <a:pt x="1077" y="2471"/>
                  <a:pt x="1077" y="2154"/>
                </a:cubicBezTo>
                <a:lnTo>
                  <a:pt x="1077" y="539"/>
                </a:lnTo>
                <a:cubicBezTo>
                  <a:pt x="1077" y="223"/>
                  <a:pt x="855" y="1"/>
                  <a:pt x="5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0" name="Google Shape;5240;p43"/>
          <p:cNvSpPr/>
          <p:nvPr/>
        </p:nvSpPr>
        <p:spPr>
          <a:xfrm flipH="1">
            <a:off x="6427493" y="1144621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1" name="Google Shape;5241;p43"/>
          <p:cNvSpPr/>
          <p:nvPr/>
        </p:nvSpPr>
        <p:spPr>
          <a:xfrm flipH="1">
            <a:off x="6501783" y="1082541"/>
            <a:ext cx="2183821" cy="766296"/>
          </a:xfrm>
          <a:custGeom>
            <a:avLst/>
            <a:gdLst/>
            <a:ahLst/>
            <a:cxnLst/>
            <a:rect l="l" t="t" r="r" b="b"/>
            <a:pathLst>
              <a:path w="67963" h="23848" extrusionOk="0">
                <a:moveTo>
                  <a:pt x="11940" y="0"/>
                </a:moveTo>
                <a:cubicBezTo>
                  <a:pt x="5353" y="0"/>
                  <a:pt x="1" y="5321"/>
                  <a:pt x="1" y="11908"/>
                </a:cubicBezTo>
                <a:cubicBezTo>
                  <a:pt x="1" y="18527"/>
                  <a:pt x="5353" y="23847"/>
                  <a:pt x="11940" y="23847"/>
                </a:cubicBezTo>
                <a:lnTo>
                  <a:pt x="55991" y="23847"/>
                </a:lnTo>
                <a:cubicBezTo>
                  <a:pt x="62610" y="23847"/>
                  <a:pt x="67931" y="18527"/>
                  <a:pt x="67962" y="11908"/>
                </a:cubicBezTo>
                <a:cubicBezTo>
                  <a:pt x="67962" y="5321"/>
                  <a:pt x="62610" y="0"/>
                  <a:pt x="560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2" name="Google Shape;5242;p43"/>
          <p:cNvSpPr/>
          <p:nvPr/>
        </p:nvSpPr>
        <p:spPr>
          <a:xfrm flipH="1">
            <a:off x="7902021" y="1169042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3" name="Google Shape;5243;p43"/>
          <p:cNvSpPr/>
          <p:nvPr/>
        </p:nvSpPr>
        <p:spPr>
          <a:xfrm flipH="1">
            <a:off x="7957996" y="1128330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4" name="Google Shape;5244;p43"/>
          <p:cNvSpPr/>
          <p:nvPr/>
        </p:nvSpPr>
        <p:spPr>
          <a:xfrm flipH="1">
            <a:off x="8011915" y="1182248"/>
            <a:ext cx="566849" cy="566849"/>
          </a:xfrm>
          <a:custGeom>
            <a:avLst/>
            <a:gdLst/>
            <a:ahLst/>
            <a:cxnLst/>
            <a:rect l="l" t="t" r="r" b="b"/>
            <a:pathLst>
              <a:path w="17641" h="17641" extrusionOk="0">
                <a:moveTo>
                  <a:pt x="8836" y="1"/>
                </a:moveTo>
                <a:cubicBezTo>
                  <a:pt x="3959" y="1"/>
                  <a:pt x="1" y="3928"/>
                  <a:pt x="1" y="8805"/>
                </a:cubicBezTo>
                <a:cubicBezTo>
                  <a:pt x="1" y="13682"/>
                  <a:pt x="3959" y="17640"/>
                  <a:pt x="8836" y="17640"/>
                </a:cubicBezTo>
                <a:cubicBezTo>
                  <a:pt x="13713" y="17640"/>
                  <a:pt x="17640" y="13682"/>
                  <a:pt x="17640" y="8805"/>
                </a:cubicBezTo>
                <a:cubicBezTo>
                  <a:pt x="17640" y="3928"/>
                  <a:pt x="13713" y="1"/>
                  <a:pt x="883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5" name="Google Shape;5245;p43"/>
          <p:cNvSpPr/>
          <p:nvPr/>
        </p:nvSpPr>
        <p:spPr>
          <a:xfrm flipH="1">
            <a:off x="8088229" y="1261647"/>
            <a:ext cx="413192" cy="414188"/>
          </a:xfrm>
          <a:custGeom>
            <a:avLst/>
            <a:gdLst/>
            <a:ahLst/>
            <a:cxnLst/>
            <a:rect l="l" t="t" r="r" b="b"/>
            <a:pathLst>
              <a:path w="12859" h="12890" extrusionOk="0">
                <a:moveTo>
                  <a:pt x="6429" y="380"/>
                </a:moveTo>
                <a:cubicBezTo>
                  <a:pt x="9755" y="380"/>
                  <a:pt x="12478" y="3104"/>
                  <a:pt x="12478" y="6429"/>
                </a:cubicBezTo>
                <a:cubicBezTo>
                  <a:pt x="12478" y="9786"/>
                  <a:pt x="9755" y="12509"/>
                  <a:pt x="6429" y="12509"/>
                </a:cubicBezTo>
                <a:cubicBezTo>
                  <a:pt x="3073" y="12509"/>
                  <a:pt x="349" y="9786"/>
                  <a:pt x="349" y="6429"/>
                </a:cubicBezTo>
                <a:cubicBezTo>
                  <a:pt x="349" y="3104"/>
                  <a:pt x="3073" y="380"/>
                  <a:pt x="6429" y="380"/>
                </a:cubicBezTo>
                <a:close/>
                <a:moveTo>
                  <a:pt x="6429" y="0"/>
                </a:moveTo>
                <a:cubicBezTo>
                  <a:pt x="2883" y="0"/>
                  <a:pt x="1" y="2882"/>
                  <a:pt x="1" y="6429"/>
                </a:cubicBezTo>
                <a:cubicBezTo>
                  <a:pt x="1" y="9976"/>
                  <a:pt x="2883" y="12889"/>
                  <a:pt x="6429" y="12889"/>
                </a:cubicBezTo>
                <a:cubicBezTo>
                  <a:pt x="9976" y="12889"/>
                  <a:pt x="12858" y="9976"/>
                  <a:pt x="12858" y="6429"/>
                </a:cubicBezTo>
                <a:cubicBezTo>
                  <a:pt x="12858" y="2882"/>
                  <a:pt x="9976" y="0"/>
                  <a:pt x="6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6" name="Google Shape;5246;p43"/>
          <p:cNvSpPr/>
          <p:nvPr/>
        </p:nvSpPr>
        <p:spPr>
          <a:xfrm flipH="1">
            <a:off x="8088229" y="1261647"/>
            <a:ext cx="212717" cy="414188"/>
          </a:xfrm>
          <a:custGeom>
            <a:avLst/>
            <a:gdLst/>
            <a:ahLst/>
            <a:cxnLst/>
            <a:rect l="l" t="t" r="r" b="b"/>
            <a:pathLst>
              <a:path w="6620" h="12890" extrusionOk="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285"/>
                  <a:pt x="95" y="380"/>
                  <a:pt x="190" y="380"/>
                </a:cubicBezTo>
                <a:cubicBezTo>
                  <a:pt x="3516" y="380"/>
                  <a:pt x="6239" y="3104"/>
                  <a:pt x="6239" y="6429"/>
                </a:cubicBezTo>
                <a:cubicBezTo>
                  <a:pt x="6239" y="9786"/>
                  <a:pt x="3516" y="12509"/>
                  <a:pt x="190" y="12509"/>
                </a:cubicBezTo>
                <a:cubicBezTo>
                  <a:pt x="95" y="12509"/>
                  <a:pt x="0" y="12573"/>
                  <a:pt x="0" y="12699"/>
                </a:cubicBezTo>
                <a:cubicBezTo>
                  <a:pt x="0" y="12794"/>
                  <a:pt x="95" y="12889"/>
                  <a:pt x="190" y="12889"/>
                </a:cubicBezTo>
                <a:cubicBezTo>
                  <a:pt x="3737" y="12889"/>
                  <a:pt x="6619" y="9976"/>
                  <a:pt x="6619" y="6429"/>
                </a:cubicBezTo>
                <a:cubicBezTo>
                  <a:pt x="6619" y="2882"/>
                  <a:pt x="3737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7" name="Google Shape;5247;p43"/>
          <p:cNvSpPr/>
          <p:nvPr/>
        </p:nvSpPr>
        <p:spPr>
          <a:xfrm flipH="1">
            <a:off x="8177782" y="1262644"/>
            <a:ext cx="234085" cy="412164"/>
          </a:xfrm>
          <a:custGeom>
            <a:avLst/>
            <a:gdLst/>
            <a:ahLst/>
            <a:cxnLst/>
            <a:rect l="l" t="t" r="r" b="b"/>
            <a:pathLst>
              <a:path w="7285" h="12827" extrusionOk="0">
                <a:moveTo>
                  <a:pt x="3642" y="349"/>
                </a:moveTo>
                <a:cubicBezTo>
                  <a:pt x="5448" y="349"/>
                  <a:pt x="6904" y="3073"/>
                  <a:pt x="6904" y="6398"/>
                </a:cubicBezTo>
                <a:cubicBezTo>
                  <a:pt x="6904" y="9723"/>
                  <a:pt x="5416" y="12447"/>
                  <a:pt x="3642" y="12447"/>
                </a:cubicBezTo>
                <a:cubicBezTo>
                  <a:pt x="1837" y="12447"/>
                  <a:pt x="381" y="9723"/>
                  <a:pt x="381" y="6398"/>
                </a:cubicBezTo>
                <a:cubicBezTo>
                  <a:pt x="381" y="3073"/>
                  <a:pt x="1837" y="349"/>
                  <a:pt x="3642" y="349"/>
                </a:cubicBezTo>
                <a:close/>
                <a:moveTo>
                  <a:pt x="3642" y="1"/>
                </a:moveTo>
                <a:cubicBezTo>
                  <a:pt x="1647" y="1"/>
                  <a:pt x="1" y="2883"/>
                  <a:pt x="1" y="6398"/>
                </a:cubicBezTo>
                <a:cubicBezTo>
                  <a:pt x="1" y="9945"/>
                  <a:pt x="1647" y="12827"/>
                  <a:pt x="3642" y="12827"/>
                </a:cubicBezTo>
                <a:cubicBezTo>
                  <a:pt x="5638" y="12827"/>
                  <a:pt x="7284" y="9945"/>
                  <a:pt x="7253" y="6398"/>
                </a:cubicBezTo>
                <a:cubicBezTo>
                  <a:pt x="7253" y="2883"/>
                  <a:pt x="5638" y="1"/>
                  <a:pt x="36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8" name="Google Shape;5248;p43"/>
          <p:cNvSpPr/>
          <p:nvPr/>
        </p:nvSpPr>
        <p:spPr>
          <a:xfrm flipH="1">
            <a:off x="8177782" y="1262644"/>
            <a:ext cx="123164" cy="412164"/>
          </a:xfrm>
          <a:custGeom>
            <a:avLst/>
            <a:gdLst/>
            <a:ahLst/>
            <a:cxnLst/>
            <a:rect l="l" t="t" r="r" b="b"/>
            <a:pathLst>
              <a:path w="3833" h="12827" extrusionOk="0">
                <a:moveTo>
                  <a:pt x="190" y="1"/>
                </a:moveTo>
                <a:cubicBezTo>
                  <a:pt x="95" y="1"/>
                  <a:pt x="0" y="64"/>
                  <a:pt x="0" y="191"/>
                </a:cubicBezTo>
                <a:cubicBezTo>
                  <a:pt x="0" y="286"/>
                  <a:pt x="95" y="381"/>
                  <a:pt x="190" y="381"/>
                </a:cubicBezTo>
                <a:cubicBezTo>
                  <a:pt x="1964" y="381"/>
                  <a:pt x="3452" y="3073"/>
                  <a:pt x="3452" y="6398"/>
                </a:cubicBezTo>
                <a:cubicBezTo>
                  <a:pt x="3452" y="9723"/>
                  <a:pt x="1964" y="12447"/>
                  <a:pt x="190" y="12447"/>
                </a:cubicBezTo>
                <a:cubicBezTo>
                  <a:pt x="95" y="12447"/>
                  <a:pt x="0" y="12542"/>
                  <a:pt x="0" y="12637"/>
                </a:cubicBezTo>
                <a:cubicBezTo>
                  <a:pt x="0" y="12732"/>
                  <a:pt x="95" y="12827"/>
                  <a:pt x="190" y="12827"/>
                </a:cubicBezTo>
                <a:cubicBezTo>
                  <a:pt x="2186" y="12827"/>
                  <a:pt x="3832" y="9945"/>
                  <a:pt x="3801" y="6398"/>
                </a:cubicBezTo>
                <a:cubicBezTo>
                  <a:pt x="3801" y="2883"/>
                  <a:pt x="2186" y="1"/>
                  <a:pt x="1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9" name="Google Shape;5249;p43"/>
          <p:cNvSpPr/>
          <p:nvPr/>
        </p:nvSpPr>
        <p:spPr>
          <a:xfrm flipH="1">
            <a:off x="8088229" y="1462090"/>
            <a:ext cx="413192" cy="12242"/>
          </a:xfrm>
          <a:custGeom>
            <a:avLst/>
            <a:gdLst/>
            <a:ahLst/>
            <a:cxnLst/>
            <a:rect l="l" t="t" r="r" b="b"/>
            <a:pathLst>
              <a:path w="12859" h="381" extrusionOk="0">
                <a:moveTo>
                  <a:pt x="159" y="1"/>
                </a:moveTo>
                <a:cubicBezTo>
                  <a:pt x="64" y="1"/>
                  <a:pt x="1" y="96"/>
                  <a:pt x="1" y="191"/>
                </a:cubicBezTo>
                <a:cubicBezTo>
                  <a:pt x="1" y="286"/>
                  <a:pt x="64" y="381"/>
                  <a:pt x="159" y="381"/>
                </a:cubicBezTo>
                <a:lnTo>
                  <a:pt x="12668" y="381"/>
                </a:lnTo>
                <a:cubicBezTo>
                  <a:pt x="12763" y="381"/>
                  <a:pt x="12858" y="286"/>
                  <a:pt x="12858" y="191"/>
                </a:cubicBezTo>
                <a:cubicBezTo>
                  <a:pt x="12858" y="96"/>
                  <a:pt x="12763" y="1"/>
                  <a:pt x="12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0" name="Google Shape;5250;p43"/>
          <p:cNvSpPr/>
          <p:nvPr/>
        </p:nvSpPr>
        <p:spPr>
          <a:xfrm flipH="1">
            <a:off x="8122836" y="1349144"/>
            <a:ext cx="343978" cy="12242"/>
          </a:xfrm>
          <a:custGeom>
            <a:avLst/>
            <a:gdLst/>
            <a:ahLst/>
            <a:cxnLst/>
            <a:rect l="l" t="t" r="r" b="b"/>
            <a:pathLst>
              <a:path w="10705" h="381" extrusionOk="0">
                <a:moveTo>
                  <a:pt x="190" y="1"/>
                </a:moveTo>
                <a:cubicBezTo>
                  <a:pt x="64" y="1"/>
                  <a:pt x="0" y="96"/>
                  <a:pt x="0" y="191"/>
                </a:cubicBezTo>
                <a:cubicBezTo>
                  <a:pt x="0" y="286"/>
                  <a:pt x="64" y="381"/>
                  <a:pt x="190" y="381"/>
                </a:cubicBezTo>
                <a:lnTo>
                  <a:pt x="10515" y="381"/>
                </a:lnTo>
                <a:cubicBezTo>
                  <a:pt x="10610" y="381"/>
                  <a:pt x="10705" y="286"/>
                  <a:pt x="10705" y="191"/>
                </a:cubicBezTo>
                <a:cubicBezTo>
                  <a:pt x="10705" y="96"/>
                  <a:pt x="10610" y="1"/>
                  <a:pt x="105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1" name="Google Shape;5251;p43"/>
          <p:cNvSpPr/>
          <p:nvPr/>
        </p:nvSpPr>
        <p:spPr>
          <a:xfrm flipH="1">
            <a:off x="8122836" y="1574040"/>
            <a:ext cx="343978" cy="12242"/>
          </a:xfrm>
          <a:custGeom>
            <a:avLst/>
            <a:gdLst/>
            <a:ahLst/>
            <a:cxnLst/>
            <a:rect l="l" t="t" r="r" b="b"/>
            <a:pathLst>
              <a:path w="10705" h="381" extrusionOk="0">
                <a:moveTo>
                  <a:pt x="190" y="0"/>
                </a:moveTo>
                <a:cubicBezTo>
                  <a:pt x="64" y="0"/>
                  <a:pt x="0" y="64"/>
                  <a:pt x="0" y="190"/>
                </a:cubicBezTo>
                <a:cubicBezTo>
                  <a:pt x="0" y="285"/>
                  <a:pt x="64" y="380"/>
                  <a:pt x="190" y="380"/>
                </a:cubicBezTo>
                <a:lnTo>
                  <a:pt x="10515" y="380"/>
                </a:lnTo>
                <a:cubicBezTo>
                  <a:pt x="10610" y="380"/>
                  <a:pt x="10705" y="285"/>
                  <a:pt x="10705" y="190"/>
                </a:cubicBezTo>
                <a:cubicBezTo>
                  <a:pt x="10705" y="64"/>
                  <a:pt x="10610" y="0"/>
                  <a:pt x="10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2" name="Google Shape;5252;p43"/>
          <p:cNvSpPr/>
          <p:nvPr/>
        </p:nvSpPr>
        <p:spPr>
          <a:xfrm flipH="1">
            <a:off x="8288704" y="1261647"/>
            <a:ext cx="12242" cy="414188"/>
          </a:xfrm>
          <a:custGeom>
            <a:avLst/>
            <a:gdLst/>
            <a:ahLst/>
            <a:cxnLst/>
            <a:rect l="l" t="t" r="r" b="b"/>
            <a:pathLst>
              <a:path w="381" h="12890" extrusionOk="0">
                <a:moveTo>
                  <a:pt x="190" y="0"/>
                </a:moveTo>
                <a:cubicBezTo>
                  <a:pt x="95" y="0"/>
                  <a:pt x="0" y="63"/>
                  <a:pt x="0" y="190"/>
                </a:cubicBezTo>
                <a:lnTo>
                  <a:pt x="0" y="12699"/>
                </a:lnTo>
                <a:cubicBezTo>
                  <a:pt x="0" y="12794"/>
                  <a:pt x="95" y="12889"/>
                  <a:pt x="190" y="12889"/>
                </a:cubicBezTo>
                <a:cubicBezTo>
                  <a:pt x="285" y="12889"/>
                  <a:pt x="380" y="12794"/>
                  <a:pt x="380" y="12699"/>
                </a:cubicBezTo>
                <a:lnTo>
                  <a:pt x="380" y="190"/>
                </a:lnTo>
                <a:cubicBezTo>
                  <a:pt x="380" y="63"/>
                  <a:pt x="285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3" name="Google Shape;5253;p43"/>
          <p:cNvSpPr/>
          <p:nvPr/>
        </p:nvSpPr>
        <p:spPr>
          <a:xfrm flipH="1">
            <a:off x="6427493" y="2557037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1"/>
                </a:moveTo>
                <a:lnTo>
                  <a:pt x="11939" y="1"/>
                </a:lnTo>
                <a:cubicBezTo>
                  <a:pt x="5352" y="1"/>
                  <a:pt x="0" y="5353"/>
                  <a:pt x="0" y="11940"/>
                </a:cubicBezTo>
                <a:lnTo>
                  <a:pt x="0" y="11940"/>
                </a:ln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7"/>
                  <a:pt x="67930" y="11940"/>
                </a:cubicBezTo>
                <a:cubicBezTo>
                  <a:pt x="67930" y="5353"/>
                  <a:pt x="62578" y="1"/>
                  <a:pt x="559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4" name="Google Shape;5254;p43"/>
          <p:cNvSpPr/>
          <p:nvPr/>
        </p:nvSpPr>
        <p:spPr>
          <a:xfrm flipH="1">
            <a:off x="6501783" y="2493961"/>
            <a:ext cx="2183821" cy="767292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0"/>
                </a:moveTo>
                <a:cubicBezTo>
                  <a:pt x="5353" y="0"/>
                  <a:pt x="1" y="5352"/>
                  <a:pt x="1" y="11939"/>
                </a:cubicBezTo>
                <a:cubicBezTo>
                  <a:pt x="1" y="18526"/>
                  <a:pt x="5353" y="23878"/>
                  <a:pt x="11940" y="23878"/>
                </a:cubicBezTo>
                <a:lnTo>
                  <a:pt x="55991" y="23878"/>
                </a:lnTo>
                <a:cubicBezTo>
                  <a:pt x="62610" y="23878"/>
                  <a:pt x="67931" y="18526"/>
                  <a:pt x="67962" y="11939"/>
                </a:cubicBezTo>
                <a:cubicBezTo>
                  <a:pt x="67962" y="5352"/>
                  <a:pt x="62610" y="0"/>
                  <a:pt x="5602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5" name="Google Shape;5255;p43"/>
          <p:cNvSpPr/>
          <p:nvPr/>
        </p:nvSpPr>
        <p:spPr>
          <a:xfrm flipH="1">
            <a:off x="7902021" y="2581458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1"/>
                  <a:pt x="10483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6" name="Google Shape;5256;p43"/>
          <p:cNvSpPr/>
          <p:nvPr/>
        </p:nvSpPr>
        <p:spPr>
          <a:xfrm flipH="1">
            <a:off x="7957996" y="2540746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9"/>
                  <a:pt x="4688" y="20966"/>
                  <a:pt x="10483" y="20966"/>
                </a:cubicBezTo>
                <a:cubicBezTo>
                  <a:pt x="16247" y="20966"/>
                  <a:pt x="20966" y="16279"/>
                  <a:pt x="20966" y="10483"/>
                </a:cubicBezTo>
                <a:cubicBezTo>
                  <a:pt x="20966" y="4688"/>
                  <a:pt x="16247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7" name="Google Shape;5257;p43"/>
          <p:cNvSpPr/>
          <p:nvPr/>
        </p:nvSpPr>
        <p:spPr>
          <a:xfrm flipH="1">
            <a:off x="8011915" y="2593668"/>
            <a:ext cx="566849" cy="567846"/>
          </a:xfrm>
          <a:custGeom>
            <a:avLst/>
            <a:gdLst/>
            <a:ahLst/>
            <a:cxnLst/>
            <a:rect l="l" t="t" r="r" b="b"/>
            <a:pathLst>
              <a:path w="17641" h="17672" extrusionOk="0">
                <a:moveTo>
                  <a:pt x="8836" y="1"/>
                </a:moveTo>
                <a:cubicBezTo>
                  <a:pt x="3959" y="1"/>
                  <a:pt x="1" y="3959"/>
                  <a:pt x="1" y="8836"/>
                </a:cubicBezTo>
                <a:cubicBezTo>
                  <a:pt x="1" y="13713"/>
                  <a:pt x="3959" y="17672"/>
                  <a:pt x="8836" y="17672"/>
                </a:cubicBezTo>
                <a:cubicBezTo>
                  <a:pt x="13713" y="17672"/>
                  <a:pt x="17640" y="13713"/>
                  <a:pt x="17640" y="8836"/>
                </a:cubicBezTo>
                <a:cubicBezTo>
                  <a:pt x="17640" y="3959"/>
                  <a:pt x="13713" y="1"/>
                  <a:pt x="88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8" name="Google Shape;5258;p43"/>
          <p:cNvSpPr/>
          <p:nvPr/>
        </p:nvSpPr>
        <p:spPr>
          <a:xfrm flipH="1">
            <a:off x="8082124" y="2662882"/>
            <a:ext cx="424374" cy="424374"/>
          </a:xfrm>
          <a:custGeom>
            <a:avLst/>
            <a:gdLst/>
            <a:ahLst/>
            <a:cxnLst/>
            <a:rect l="l" t="t" r="r" b="b"/>
            <a:pathLst>
              <a:path w="13207" h="13207" extrusionOk="0">
                <a:moveTo>
                  <a:pt x="6587" y="1204"/>
                </a:moveTo>
                <a:cubicBezTo>
                  <a:pt x="9564" y="1204"/>
                  <a:pt x="12003" y="3642"/>
                  <a:pt x="12003" y="6619"/>
                </a:cubicBezTo>
                <a:cubicBezTo>
                  <a:pt x="12003" y="9596"/>
                  <a:pt x="9564" y="12003"/>
                  <a:pt x="6587" y="12003"/>
                </a:cubicBezTo>
                <a:cubicBezTo>
                  <a:pt x="3611" y="12003"/>
                  <a:pt x="1204" y="9596"/>
                  <a:pt x="1204" y="6619"/>
                </a:cubicBezTo>
                <a:cubicBezTo>
                  <a:pt x="1204" y="3642"/>
                  <a:pt x="3611" y="1204"/>
                  <a:pt x="6587" y="1204"/>
                </a:cubicBezTo>
                <a:close/>
                <a:moveTo>
                  <a:pt x="6587" y="0"/>
                </a:moveTo>
                <a:cubicBezTo>
                  <a:pt x="2977" y="0"/>
                  <a:pt x="0" y="2977"/>
                  <a:pt x="0" y="6619"/>
                </a:cubicBezTo>
                <a:cubicBezTo>
                  <a:pt x="0" y="10261"/>
                  <a:pt x="2977" y="13206"/>
                  <a:pt x="6587" y="13206"/>
                </a:cubicBezTo>
                <a:cubicBezTo>
                  <a:pt x="10229" y="13206"/>
                  <a:pt x="13206" y="10229"/>
                  <a:pt x="13206" y="6619"/>
                </a:cubicBezTo>
                <a:cubicBezTo>
                  <a:pt x="13206" y="2977"/>
                  <a:pt x="10229" y="0"/>
                  <a:pt x="65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9" name="Google Shape;5259;p43"/>
          <p:cNvSpPr/>
          <p:nvPr/>
        </p:nvSpPr>
        <p:spPr>
          <a:xfrm>
            <a:off x="8280570" y="2721877"/>
            <a:ext cx="114006" cy="234085"/>
          </a:xfrm>
          <a:custGeom>
            <a:avLst/>
            <a:gdLst/>
            <a:ahLst/>
            <a:cxnLst/>
            <a:rect l="l" t="t" r="r" b="b"/>
            <a:pathLst>
              <a:path w="3548" h="7285" extrusionOk="0">
                <a:moveTo>
                  <a:pt x="380" y="1"/>
                </a:moveTo>
                <a:cubicBezTo>
                  <a:pt x="159" y="1"/>
                  <a:pt x="0" y="159"/>
                  <a:pt x="0" y="381"/>
                </a:cubicBezTo>
                <a:lnTo>
                  <a:pt x="0" y="4973"/>
                </a:lnTo>
                <a:lnTo>
                  <a:pt x="2851" y="7190"/>
                </a:lnTo>
                <a:cubicBezTo>
                  <a:pt x="2914" y="7253"/>
                  <a:pt x="3009" y="7285"/>
                  <a:pt x="3104" y="7285"/>
                </a:cubicBezTo>
                <a:cubicBezTo>
                  <a:pt x="3199" y="7285"/>
                  <a:pt x="3326" y="7221"/>
                  <a:pt x="3389" y="7126"/>
                </a:cubicBezTo>
                <a:cubicBezTo>
                  <a:pt x="3547" y="6968"/>
                  <a:pt x="3516" y="6715"/>
                  <a:pt x="3326" y="6588"/>
                </a:cubicBezTo>
                <a:lnTo>
                  <a:pt x="792" y="4593"/>
                </a:lnTo>
                <a:lnTo>
                  <a:pt x="792" y="381"/>
                </a:lnTo>
                <a:cubicBezTo>
                  <a:pt x="792" y="159"/>
                  <a:pt x="602" y="1"/>
                  <a:pt x="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0" name="Google Shape;5260;p43"/>
          <p:cNvSpPr/>
          <p:nvPr/>
        </p:nvSpPr>
        <p:spPr>
          <a:xfrm>
            <a:off x="8270388" y="2851114"/>
            <a:ext cx="47845" cy="47877"/>
          </a:xfrm>
          <a:custGeom>
            <a:avLst/>
            <a:gdLst/>
            <a:ahLst/>
            <a:cxnLst/>
            <a:rect l="l" t="t" r="r" b="b"/>
            <a:pathLst>
              <a:path w="1489" h="1490" extrusionOk="0">
                <a:moveTo>
                  <a:pt x="728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173"/>
                  <a:pt x="317" y="1489"/>
                  <a:pt x="728" y="1489"/>
                </a:cubicBezTo>
                <a:cubicBezTo>
                  <a:pt x="1140" y="1489"/>
                  <a:pt x="1489" y="1173"/>
                  <a:pt x="1489" y="761"/>
                </a:cubicBezTo>
                <a:cubicBezTo>
                  <a:pt x="1489" y="349"/>
                  <a:pt x="1140" y="1"/>
                  <a:pt x="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1" name="Google Shape;5261;p43"/>
          <p:cNvSpPr/>
          <p:nvPr/>
        </p:nvSpPr>
        <p:spPr>
          <a:xfrm flipH="1">
            <a:off x="6427493" y="396948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8"/>
                  <a:pt x="11939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2" name="Google Shape;5262;p43"/>
          <p:cNvSpPr/>
          <p:nvPr/>
        </p:nvSpPr>
        <p:spPr>
          <a:xfrm flipH="1">
            <a:off x="6501783" y="3906377"/>
            <a:ext cx="2183821" cy="767292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1" y="23879"/>
                </a:lnTo>
                <a:cubicBezTo>
                  <a:pt x="62610" y="23879"/>
                  <a:pt x="67931" y="18527"/>
                  <a:pt x="67962" y="11940"/>
                </a:cubicBezTo>
                <a:cubicBezTo>
                  <a:pt x="67962" y="5353"/>
                  <a:pt x="62610" y="1"/>
                  <a:pt x="5602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3" name="Google Shape;5263;p43"/>
          <p:cNvSpPr/>
          <p:nvPr/>
        </p:nvSpPr>
        <p:spPr>
          <a:xfrm flipH="1">
            <a:off x="7902021" y="3993906"/>
            <a:ext cx="673690" cy="673658"/>
          </a:xfrm>
          <a:custGeom>
            <a:avLst/>
            <a:gdLst/>
            <a:ahLst/>
            <a:cxnLst/>
            <a:rect l="l" t="t" r="r" b="b"/>
            <a:pathLst>
              <a:path w="20966" h="20965" extrusionOk="0">
                <a:moveTo>
                  <a:pt x="10483" y="0"/>
                </a:moveTo>
                <a:cubicBezTo>
                  <a:pt x="4688" y="0"/>
                  <a:pt x="1" y="4687"/>
                  <a:pt x="1" y="10482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2"/>
                </a:cubicBezTo>
                <a:cubicBezTo>
                  <a:pt x="20966" y="4687"/>
                  <a:pt x="16279" y="0"/>
                  <a:pt x="10483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43"/>
          <p:cNvSpPr/>
          <p:nvPr/>
        </p:nvSpPr>
        <p:spPr>
          <a:xfrm flipH="1">
            <a:off x="7957996" y="3953194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687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687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5" name="Google Shape;5265;p43"/>
          <p:cNvSpPr/>
          <p:nvPr/>
        </p:nvSpPr>
        <p:spPr>
          <a:xfrm flipH="1">
            <a:off x="8011915" y="4006116"/>
            <a:ext cx="566849" cy="567846"/>
          </a:xfrm>
          <a:custGeom>
            <a:avLst/>
            <a:gdLst/>
            <a:ahLst/>
            <a:cxnLst/>
            <a:rect l="l" t="t" r="r" b="b"/>
            <a:pathLst>
              <a:path w="17641" h="17672" extrusionOk="0">
                <a:moveTo>
                  <a:pt x="8836" y="0"/>
                </a:moveTo>
                <a:cubicBezTo>
                  <a:pt x="3959" y="0"/>
                  <a:pt x="1" y="3959"/>
                  <a:pt x="1" y="8836"/>
                </a:cubicBezTo>
                <a:cubicBezTo>
                  <a:pt x="1" y="13713"/>
                  <a:pt x="3959" y="17671"/>
                  <a:pt x="8836" y="17671"/>
                </a:cubicBezTo>
                <a:cubicBezTo>
                  <a:pt x="13713" y="17671"/>
                  <a:pt x="17640" y="13713"/>
                  <a:pt x="17640" y="8836"/>
                </a:cubicBezTo>
                <a:cubicBezTo>
                  <a:pt x="17640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43"/>
          <p:cNvSpPr/>
          <p:nvPr/>
        </p:nvSpPr>
        <p:spPr>
          <a:xfrm flipH="1">
            <a:off x="8280574" y="4106852"/>
            <a:ext cx="10186" cy="38688"/>
          </a:xfrm>
          <a:custGeom>
            <a:avLst/>
            <a:gdLst/>
            <a:ahLst/>
            <a:cxnLst/>
            <a:rect l="l" t="t" r="r" b="b"/>
            <a:pathLst>
              <a:path w="317" h="1204" extrusionOk="0">
                <a:moveTo>
                  <a:pt x="317" y="1077"/>
                </a:moveTo>
                <a:cubicBezTo>
                  <a:pt x="317" y="1140"/>
                  <a:pt x="222" y="1204"/>
                  <a:pt x="158" y="1204"/>
                </a:cubicBezTo>
                <a:lnTo>
                  <a:pt x="158" y="1204"/>
                </a:lnTo>
                <a:cubicBezTo>
                  <a:pt x="63" y="1204"/>
                  <a:pt x="0" y="1140"/>
                  <a:pt x="0" y="1077"/>
                </a:cubicBezTo>
                <a:lnTo>
                  <a:pt x="0" y="159"/>
                </a:lnTo>
                <a:cubicBezTo>
                  <a:pt x="0" y="64"/>
                  <a:pt x="63" y="0"/>
                  <a:pt x="158" y="0"/>
                </a:cubicBezTo>
                <a:lnTo>
                  <a:pt x="158" y="0"/>
                </a:lnTo>
                <a:cubicBezTo>
                  <a:pt x="222" y="0"/>
                  <a:pt x="285" y="64"/>
                  <a:pt x="285" y="159"/>
                </a:cubicBezTo>
                <a:lnTo>
                  <a:pt x="285" y="10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43"/>
          <p:cNvSpPr/>
          <p:nvPr/>
        </p:nvSpPr>
        <p:spPr>
          <a:xfrm flipH="1">
            <a:off x="8384362" y="4165879"/>
            <a:ext cx="32582" cy="30558"/>
          </a:xfrm>
          <a:custGeom>
            <a:avLst/>
            <a:gdLst/>
            <a:ahLst/>
            <a:cxnLst/>
            <a:rect l="l" t="t" r="r" b="b"/>
            <a:pathLst>
              <a:path w="1014" h="951" extrusionOk="0">
                <a:moveTo>
                  <a:pt x="982" y="665"/>
                </a:moveTo>
                <a:cubicBezTo>
                  <a:pt x="1014" y="728"/>
                  <a:pt x="1014" y="823"/>
                  <a:pt x="950" y="887"/>
                </a:cubicBezTo>
                <a:lnTo>
                  <a:pt x="950" y="887"/>
                </a:lnTo>
                <a:cubicBezTo>
                  <a:pt x="919" y="950"/>
                  <a:pt x="824" y="950"/>
                  <a:pt x="760" y="919"/>
                </a:cubicBezTo>
                <a:lnTo>
                  <a:pt x="64" y="285"/>
                </a:lnTo>
                <a:cubicBezTo>
                  <a:pt x="0" y="222"/>
                  <a:pt x="32" y="158"/>
                  <a:pt x="64" y="95"/>
                </a:cubicBezTo>
                <a:lnTo>
                  <a:pt x="64" y="95"/>
                </a:lnTo>
                <a:cubicBezTo>
                  <a:pt x="127" y="32"/>
                  <a:pt x="222" y="0"/>
                  <a:pt x="28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43"/>
          <p:cNvSpPr/>
          <p:nvPr/>
        </p:nvSpPr>
        <p:spPr>
          <a:xfrm flipH="1">
            <a:off x="8416913" y="4296112"/>
            <a:ext cx="38720" cy="13271"/>
          </a:xfrm>
          <a:custGeom>
            <a:avLst/>
            <a:gdLst/>
            <a:ahLst/>
            <a:cxnLst/>
            <a:rect l="l" t="t" r="r" b="b"/>
            <a:pathLst>
              <a:path w="1205" h="413" extrusionOk="0">
                <a:moveTo>
                  <a:pt x="1046" y="1"/>
                </a:moveTo>
                <a:cubicBezTo>
                  <a:pt x="1141" y="1"/>
                  <a:pt x="1204" y="64"/>
                  <a:pt x="1204" y="159"/>
                </a:cubicBezTo>
                <a:lnTo>
                  <a:pt x="1204" y="159"/>
                </a:lnTo>
                <a:cubicBezTo>
                  <a:pt x="1204" y="222"/>
                  <a:pt x="1172" y="317"/>
                  <a:pt x="1077" y="317"/>
                </a:cubicBezTo>
                <a:lnTo>
                  <a:pt x="159" y="412"/>
                </a:lnTo>
                <a:cubicBezTo>
                  <a:pt x="96" y="412"/>
                  <a:pt x="32" y="349"/>
                  <a:pt x="32" y="286"/>
                </a:cubicBezTo>
                <a:lnTo>
                  <a:pt x="32" y="286"/>
                </a:lnTo>
                <a:cubicBezTo>
                  <a:pt x="1" y="191"/>
                  <a:pt x="64" y="127"/>
                  <a:pt x="12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9" name="Google Shape;5269;p43"/>
          <p:cNvSpPr/>
          <p:nvPr/>
        </p:nvSpPr>
        <p:spPr>
          <a:xfrm flipH="1">
            <a:off x="8122836" y="4286954"/>
            <a:ext cx="38688" cy="14299"/>
          </a:xfrm>
          <a:custGeom>
            <a:avLst/>
            <a:gdLst/>
            <a:ahLst/>
            <a:cxnLst/>
            <a:rect l="l" t="t" r="r" b="b"/>
            <a:pathLst>
              <a:path w="1204" h="445" extrusionOk="0">
                <a:moveTo>
                  <a:pt x="127" y="317"/>
                </a:moveTo>
                <a:cubicBezTo>
                  <a:pt x="63" y="317"/>
                  <a:pt x="0" y="254"/>
                  <a:pt x="0" y="159"/>
                </a:cubicBezTo>
                <a:lnTo>
                  <a:pt x="0" y="159"/>
                </a:lnTo>
                <a:cubicBezTo>
                  <a:pt x="32" y="64"/>
                  <a:pt x="95" y="1"/>
                  <a:pt x="158" y="1"/>
                </a:cubicBezTo>
                <a:lnTo>
                  <a:pt x="1077" y="127"/>
                </a:lnTo>
                <a:cubicBezTo>
                  <a:pt x="1140" y="127"/>
                  <a:pt x="1204" y="191"/>
                  <a:pt x="1204" y="286"/>
                </a:cubicBezTo>
                <a:lnTo>
                  <a:pt x="1204" y="286"/>
                </a:lnTo>
                <a:cubicBezTo>
                  <a:pt x="1204" y="381"/>
                  <a:pt x="1109" y="444"/>
                  <a:pt x="1045" y="4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0" name="Google Shape;5270;p43"/>
          <p:cNvSpPr/>
          <p:nvPr/>
        </p:nvSpPr>
        <p:spPr>
          <a:xfrm flipH="1">
            <a:off x="8160495" y="4163823"/>
            <a:ext cx="32582" cy="30558"/>
          </a:xfrm>
          <a:custGeom>
            <a:avLst/>
            <a:gdLst/>
            <a:ahLst/>
            <a:cxnLst/>
            <a:rect l="l" t="t" r="r" b="b"/>
            <a:pathLst>
              <a:path w="1014" h="951" extrusionOk="0">
                <a:moveTo>
                  <a:pt x="254" y="887"/>
                </a:moveTo>
                <a:cubicBezTo>
                  <a:pt x="222" y="951"/>
                  <a:pt x="127" y="919"/>
                  <a:pt x="64" y="856"/>
                </a:cubicBezTo>
                <a:lnTo>
                  <a:pt x="64" y="856"/>
                </a:lnTo>
                <a:cubicBezTo>
                  <a:pt x="0" y="792"/>
                  <a:pt x="0" y="697"/>
                  <a:pt x="64" y="666"/>
                </a:cubicBezTo>
                <a:lnTo>
                  <a:pt x="760" y="32"/>
                </a:lnTo>
                <a:cubicBezTo>
                  <a:pt x="792" y="1"/>
                  <a:pt x="887" y="1"/>
                  <a:pt x="950" y="64"/>
                </a:cubicBezTo>
                <a:lnTo>
                  <a:pt x="950" y="64"/>
                </a:lnTo>
                <a:cubicBezTo>
                  <a:pt x="1014" y="127"/>
                  <a:pt x="1014" y="222"/>
                  <a:pt x="950" y="2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1" name="Google Shape;5271;p43"/>
          <p:cNvSpPr/>
          <p:nvPr/>
        </p:nvSpPr>
        <p:spPr>
          <a:xfrm>
            <a:off x="8179807" y="4161798"/>
            <a:ext cx="213745" cy="298190"/>
          </a:xfrm>
          <a:custGeom>
            <a:avLst/>
            <a:gdLst/>
            <a:ahLst/>
            <a:cxnLst/>
            <a:rect l="l" t="t" r="r" b="b"/>
            <a:pathLst>
              <a:path w="6652" h="9280" extrusionOk="0">
                <a:moveTo>
                  <a:pt x="4403" y="7949"/>
                </a:moveTo>
                <a:cubicBezTo>
                  <a:pt x="4403" y="8044"/>
                  <a:pt x="4339" y="8139"/>
                  <a:pt x="4276" y="8171"/>
                </a:cubicBezTo>
                <a:cubicBezTo>
                  <a:pt x="4244" y="8203"/>
                  <a:pt x="4181" y="8234"/>
                  <a:pt x="4118" y="8234"/>
                </a:cubicBezTo>
                <a:lnTo>
                  <a:pt x="2534" y="8234"/>
                </a:lnTo>
                <a:cubicBezTo>
                  <a:pt x="2471" y="8234"/>
                  <a:pt x="2439" y="8203"/>
                  <a:pt x="2407" y="8171"/>
                </a:cubicBezTo>
                <a:cubicBezTo>
                  <a:pt x="2312" y="8139"/>
                  <a:pt x="2281" y="8044"/>
                  <a:pt x="2281" y="7949"/>
                </a:cubicBezTo>
                <a:lnTo>
                  <a:pt x="2281" y="7031"/>
                </a:lnTo>
                <a:lnTo>
                  <a:pt x="4403" y="7031"/>
                </a:lnTo>
                <a:lnTo>
                  <a:pt x="4403" y="7949"/>
                </a:lnTo>
                <a:close/>
                <a:moveTo>
                  <a:pt x="2091" y="1647"/>
                </a:moveTo>
                <a:cubicBezTo>
                  <a:pt x="1584" y="2027"/>
                  <a:pt x="1267" y="2629"/>
                  <a:pt x="1267" y="3326"/>
                </a:cubicBezTo>
                <a:cubicBezTo>
                  <a:pt x="1267" y="3959"/>
                  <a:pt x="1552" y="4529"/>
                  <a:pt x="1996" y="4909"/>
                </a:cubicBezTo>
                <a:cubicBezTo>
                  <a:pt x="2059" y="4941"/>
                  <a:pt x="2059" y="5036"/>
                  <a:pt x="2027" y="5099"/>
                </a:cubicBezTo>
                <a:lnTo>
                  <a:pt x="2027" y="5099"/>
                </a:lnTo>
                <a:cubicBezTo>
                  <a:pt x="1964" y="5194"/>
                  <a:pt x="1869" y="5194"/>
                  <a:pt x="1806" y="5131"/>
                </a:cubicBezTo>
                <a:cubicBezTo>
                  <a:pt x="1267" y="4687"/>
                  <a:pt x="951" y="4054"/>
                  <a:pt x="951" y="3326"/>
                </a:cubicBezTo>
                <a:cubicBezTo>
                  <a:pt x="951" y="2534"/>
                  <a:pt x="1331" y="1837"/>
                  <a:pt x="1901" y="1394"/>
                </a:cubicBezTo>
                <a:cubicBezTo>
                  <a:pt x="1964" y="1362"/>
                  <a:pt x="2059" y="1362"/>
                  <a:pt x="2122" y="1426"/>
                </a:cubicBezTo>
                <a:lnTo>
                  <a:pt x="2122" y="1457"/>
                </a:lnTo>
                <a:cubicBezTo>
                  <a:pt x="2186" y="1521"/>
                  <a:pt x="2154" y="1616"/>
                  <a:pt x="2091" y="1647"/>
                </a:cubicBezTo>
                <a:close/>
                <a:moveTo>
                  <a:pt x="6651" y="3326"/>
                </a:moveTo>
                <a:cubicBezTo>
                  <a:pt x="6651" y="1489"/>
                  <a:pt x="5163" y="0"/>
                  <a:pt x="3326" y="0"/>
                </a:cubicBezTo>
                <a:cubicBezTo>
                  <a:pt x="1489" y="0"/>
                  <a:pt x="1" y="1489"/>
                  <a:pt x="1" y="3326"/>
                </a:cubicBezTo>
                <a:cubicBezTo>
                  <a:pt x="1" y="4656"/>
                  <a:pt x="824" y="5828"/>
                  <a:pt x="1964" y="6366"/>
                </a:cubicBezTo>
                <a:lnTo>
                  <a:pt x="1964" y="7031"/>
                </a:lnTo>
                <a:lnTo>
                  <a:pt x="1964" y="7949"/>
                </a:lnTo>
                <a:cubicBezTo>
                  <a:pt x="1964" y="8234"/>
                  <a:pt x="2154" y="8488"/>
                  <a:pt x="2439" y="8519"/>
                </a:cubicBezTo>
                <a:cubicBezTo>
                  <a:pt x="2471" y="8614"/>
                  <a:pt x="2471" y="8678"/>
                  <a:pt x="2534" y="8773"/>
                </a:cubicBezTo>
                <a:cubicBezTo>
                  <a:pt x="2661" y="9089"/>
                  <a:pt x="2914" y="9279"/>
                  <a:pt x="3104" y="9279"/>
                </a:cubicBezTo>
                <a:lnTo>
                  <a:pt x="3547" y="9279"/>
                </a:lnTo>
                <a:cubicBezTo>
                  <a:pt x="3738" y="9279"/>
                  <a:pt x="3991" y="9089"/>
                  <a:pt x="4149" y="8773"/>
                </a:cubicBezTo>
                <a:cubicBezTo>
                  <a:pt x="4181" y="8678"/>
                  <a:pt x="4213" y="8614"/>
                  <a:pt x="4213" y="8519"/>
                </a:cubicBezTo>
                <a:cubicBezTo>
                  <a:pt x="4498" y="8488"/>
                  <a:pt x="4688" y="8234"/>
                  <a:pt x="4688" y="7949"/>
                </a:cubicBezTo>
                <a:lnTo>
                  <a:pt x="4688" y="6714"/>
                </a:lnTo>
                <a:lnTo>
                  <a:pt x="4688" y="6366"/>
                </a:lnTo>
                <a:cubicBezTo>
                  <a:pt x="5859" y="5828"/>
                  <a:pt x="6651" y="4656"/>
                  <a:pt x="6651" y="33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2" name="Google Shape;5272;p43"/>
          <p:cNvSpPr/>
          <p:nvPr/>
        </p:nvSpPr>
        <p:spPr>
          <a:xfrm>
            <a:off x="532497" y="1144621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40" y="23879"/>
                </a:moveTo>
                <a:lnTo>
                  <a:pt x="55992" y="23879"/>
                </a:lnTo>
                <a:cubicBezTo>
                  <a:pt x="62579" y="23879"/>
                  <a:pt x="67931" y="18526"/>
                  <a:pt x="67931" y="11939"/>
                </a:cubicBezTo>
                <a:cubicBezTo>
                  <a:pt x="67931" y="5352"/>
                  <a:pt x="62579" y="0"/>
                  <a:pt x="55992" y="0"/>
                </a:cubicBezTo>
                <a:lnTo>
                  <a:pt x="11940" y="0"/>
                </a:lnTo>
                <a:cubicBezTo>
                  <a:pt x="5321" y="0"/>
                  <a:pt x="1" y="5352"/>
                  <a:pt x="1" y="11939"/>
                </a:cubicBezTo>
                <a:lnTo>
                  <a:pt x="1" y="11939"/>
                </a:lnTo>
                <a:cubicBezTo>
                  <a:pt x="1" y="18526"/>
                  <a:pt x="5321" y="23879"/>
                  <a:pt x="11940" y="23879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3" name="Google Shape;5273;p43"/>
          <p:cNvSpPr/>
          <p:nvPr/>
        </p:nvSpPr>
        <p:spPr>
          <a:xfrm>
            <a:off x="457210" y="1082541"/>
            <a:ext cx="2182793" cy="766296"/>
          </a:xfrm>
          <a:custGeom>
            <a:avLst/>
            <a:gdLst/>
            <a:ahLst/>
            <a:cxnLst/>
            <a:rect l="l" t="t" r="r" b="b"/>
            <a:pathLst>
              <a:path w="67931" h="23848" extrusionOk="0">
                <a:moveTo>
                  <a:pt x="11939" y="0"/>
                </a:moveTo>
                <a:cubicBezTo>
                  <a:pt x="5352" y="0"/>
                  <a:pt x="0" y="5321"/>
                  <a:pt x="0" y="11908"/>
                </a:cubicBezTo>
                <a:cubicBezTo>
                  <a:pt x="0" y="18527"/>
                  <a:pt x="5352" y="23847"/>
                  <a:pt x="11939" y="23847"/>
                </a:cubicBezTo>
                <a:lnTo>
                  <a:pt x="55991" y="23847"/>
                </a:lnTo>
                <a:cubicBezTo>
                  <a:pt x="62610" y="23847"/>
                  <a:pt x="67930" y="18527"/>
                  <a:pt x="67930" y="11908"/>
                </a:cubicBezTo>
                <a:cubicBezTo>
                  <a:pt x="67930" y="5321"/>
                  <a:pt x="62610" y="0"/>
                  <a:pt x="5599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4" name="Google Shape;5274;p43"/>
          <p:cNvSpPr/>
          <p:nvPr/>
        </p:nvSpPr>
        <p:spPr>
          <a:xfrm>
            <a:off x="567103" y="1169042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7" y="0"/>
                  <a:pt x="0" y="4719"/>
                  <a:pt x="0" y="10483"/>
                </a:cubicBezTo>
                <a:cubicBezTo>
                  <a:pt x="0" y="16278"/>
                  <a:pt x="4687" y="20965"/>
                  <a:pt x="10483" y="20965"/>
                </a:cubicBezTo>
                <a:cubicBezTo>
                  <a:pt x="16247" y="20965"/>
                  <a:pt x="20965" y="16278"/>
                  <a:pt x="20965" y="10483"/>
                </a:cubicBezTo>
                <a:cubicBezTo>
                  <a:pt x="20965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5" name="Google Shape;5275;p43"/>
          <p:cNvSpPr/>
          <p:nvPr/>
        </p:nvSpPr>
        <p:spPr>
          <a:xfrm>
            <a:off x="510100" y="1128330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6" name="Google Shape;5276;p43"/>
          <p:cNvSpPr/>
          <p:nvPr/>
        </p:nvSpPr>
        <p:spPr>
          <a:xfrm>
            <a:off x="563023" y="1182248"/>
            <a:ext cx="567878" cy="566849"/>
          </a:xfrm>
          <a:custGeom>
            <a:avLst/>
            <a:gdLst/>
            <a:ahLst/>
            <a:cxnLst/>
            <a:rect l="l" t="t" r="r" b="b"/>
            <a:pathLst>
              <a:path w="17673" h="17641" extrusionOk="0">
                <a:moveTo>
                  <a:pt x="8836" y="1"/>
                </a:moveTo>
                <a:cubicBezTo>
                  <a:pt x="3959" y="1"/>
                  <a:pt x="1" y="3928"/>
                  <a:pt x="1" y="8805"/>
                </a:cubicBezTo>
                <a:cubicBezTo>
                  <a:pt x="1" y="13682"/>
                  <a:pt x="3959" y="17640"/>
                  <a:pt x="8836" y="17640"/>
                </a:cubicBezTo>
                <a:cubicBezTo>
                  <a:pt x="13713" y="17640"/>
                  <a:pt x="17672" y="13682"/>
                  <a:pt x="17672" y="8805"/>
                </a:cubicBezTo>
                <a:cubicBezTo>
                  <a:pt x="17672" y="3928"/>
                  <a:pt x="13713" y="1"/>
                  <a:pt x="88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7" name="Google Shape;5277;p43"/>
          <p:cNvSpPr/>
          <p:nvPr/>
        </p:nvSpPr>
        <p:spPr>
          <a:xfrm>
            <a:off x="743157" y="1284012"/>
            <a:ext cx="262555" cy="246296"/>
          </a:xfrm>
          <a:custGeom>
            <a:avLst/>
            <a:gdLst/>
            <a:ahLst/>
            <a:cxnLst/>
            <a:rect l="l" t="t" r="r" b="b"/>
            <a:pathLst>
              <a:path w="8171" h="7665" extrusionOk="0">
                <a:moveTo>
                  <a:pt x="4275" y="1046"/>
                </a:moveTo>
                <a:cubicBezTo>
                  <a:pt x="3452" y="1046"/>
                  <a:pt x="2692" y="1394"/>
                  <a:pt x="2154" y="2028"/>
                </a:cubicBezTo>
                <a:cubicBezTo>
                  <a:pt x="1172" y="3199"/>
                  <a:pt x="1299" y="4941"/>
                  <a:pt x="2470" y="5955"/>
                </a:cubicBezTo>
                <a:cubicBezTo>
                  <a:pt x="2977" y="6366"/>
                  <a:pt x="3610" y="6620"/>
                  <a:pt x="4275" y="6620"/>
                </a:cubicBezTo>
                <a:cubicBezTo>
                  <a:pt x="5099" y="6620"/>
                  <a:pt x="5859" y="6240"/>
                  <a:pt x="6397" y="5638"/>
                </a:cubicBezTo>
                <a:cubicBezTo>
                  <a:pt x="6872" y="5068"/>
                  <a:pt x="7126" y="4339"/>
                  <a:pt x="7062" y="3611"/>
                </a:cubicBezTo>
                <a:cubicBezTo>
                  <a:pt x="6999" y="2851"/>
                  <a:pt x="6651" y="2186"/>
                  <a:pt x="6081" y="1711"/>
                </a:cubicBezTo>
                <a:cubicBezTo>
                  <a:pt x="5574" y="1268"/>
                  <a:pt x="4940" y="1046"/>
                  <a:pt x="4275" y="1046"/>
                </a:cubicBezTo>
                <a:close/>
                <a:moveTo>
                  <a:pt x="4275" y="7665"/>
                </a:moveTo>
                <a:cubicBezTo>
                  <a:pt x="3389" y="7665"/>
                  <a:pt x="2502" y="7348"/>
                  <a:pt x="1805" y="6746"/>
                </a:cubicBezTo>
                <a:cubicBezTo>
                  <a:pt x="190" y="5385"/>
                  <a:pt x="0" y="2946"/>
                  <a:pt x="1362" y="1331"/>
                </a:cubicBezTo>
                <a:cubicBezTo>
                  <a:pt x="2090" y="476"/>
                  <a:pt x="3167" y="1"/>
                  <a:pt x="4275" y="1"/>
                </a:cubicBezTo>
                <a:cubicBezTo>
                  <a:pt x="5194" y="1"/>
                  <a:pt x="6081" y="317"/>
                  <a:pt x="6777" y="919"/>
                </a:cubicBezTo>
                <a:cubicBezTo>
                  <a:pt x="7537" y="1553"/>
                  <a:pt x="8012" y="2503"/>
                  <a:pt x="8107" y="3516"/>
                </a:cubicBezTo>
                <a:cubicBezTo>
                  <a:pt x="8171" y="4529"/>
                  <a:pt x="7854" y="5511"/>
                  <a:pt x="7189" y="6303"/>
                </a:cubicBezTo>
                <a:cubicBezTo>
                  <a:pt x="6461" y="7158"/>
                  <a:pt x="5416" y="7665"/>
                  <a:pt x="4275" y="76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8" name="Google Shape;5278;p43"/>
          <p:cNvSpPr/>
          <p:nvPr/>
        </p:nvSpPr>
        <p:spPr>
          <a:xfrm>
            <a:off x="763497" y="1477353"/>
            <a:ext cx="61084" cy="64169"/>
          </a:xfrm>
          <a:custGeom>
            <a:avLst/>
            <a:gdLst/>
            <a:ahLst/>
            <a:cxnLst/>
            <a:rect l="l" t="t" r="r" b="b"/>
            <a:pathLst>
              <a:path w="1901" h="1997" extrusionOk="0">
                <a:moveTo>
                  <a:pt x="792" y="1996"/>
                </a:moveTo>
                <a:lnTo>
                  <a:pt x="0" y="1299"/>
                </a:lnTo>
                <a:lnTo>
                  <a:pt x="1109" y="1"/>
                </a:lnTo>
                <a:lnTo>
                  <a:pt x="1901" y="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9" name="Google Shape;5279;p43"/>
          <p:cNvSpPr/>
          <p:nvPr/>
        </p:nvSpPr>
        <p:spPr>
          <a:xfrm>
            <a:off x="686154" y="1512988"/>
            <a:ext cx="109925" cy="118055"/>
          </a:xfrm>
          <a:custGeom>
            <a:avLst/>
            <a:gdLst/>
            <a:ahLst/>
            <a:cxnLst/>
            <a:rect l="l" t="t" r="r" b="b"/>
            <a:pathLst>
              <a:path w="3421" h="3674" extrusionOk="0">
                <a:moveTo>
                  <a:pt x="1521" y="3421"/>
                </a:moveTo>
                <a:cubicBezTo>
                  <a:pt x="1331" y="3642"/>
                  <a:pt x="982" y="3674"/>
                  <a:pt x="761" y="3484"/>
                </a:cubicBezTo>
                <a:lnTo>
                  <a:pt x="222" y="3009"/>
                </a:lnTo>
                <a:cubicBezTo>
                  <a:pt x="1" y="2819"/>
                  <a:pt x="1" y="2502"/>
                  <a:pt x="191" y="2280"/>
                </a:cubicBezTo>
                <a:lnTo>
                  <a:pt x="1901" y="222"/>
                </a:lnTo>
                <a:cubicBezTo>
                  <a:pt x="2091" y="0"/>
                  <a:pt x="2439" y="0"/>
                  <a:pt x="2661" y="190"/>
                </a:cubicBezTo>
                <a:lnTo>
                  <a:pt x="3199" y="634"/>
                </a:lnTo>
                <a:cubicBezTo>
                  <a:pt x="3421" y="824"/>
                  <a:pt x="3421" y="1140"/>
                  <a:pt x="3231" y="13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0" name="Google Shape;5280;p43"/>
          <p:cNvSpPr/>
          <p:nvPr/>
        </p:nvSpPr>
        <p:spPr>
          <a:xfrm>
            <a:off x="823521" y="1328804"/>
            <a:ext cx="84508" cy="47845"/>
          </a:xfrm>
          <a:custGeom>
            <a:avLst/>
            <a:gdLst/>
            <a:ahLst/>
            <a:cxnLst/>
            <a:rect l="l" t="t" r="r" b="b"/>
            <a:pathLst>
              <a:path w="2630" h="1489" extrusionOk="0">
                <a:moveTo>
                  <a:pt x="2534" y="539"/>
                </a:moveTo>
                <a:cubicBezTo>
                  <a:pt x="2630" y="919"/>
                  <a:pt x="1996" y="539"/>
                  <a:pt x="1331" y="697"/>
                </a:cubicBezTo>
                <a:cubicBezTo>
                  <a:pt x="666" y="855"/>
                  <a:pt x="191" y="1489"/>
                  <a:pt x="96" y="1109"/>
                </a:cubicBezTo>
                <a:cubicBezTo>
                  <a:pt x="1" y="729"/>
                  <a:pt x="761" y="222"/>
                  <a:pt x="1141" y="127"/>
                </a:cubicBezTo>
                <a:cubicBezTo>
                  <a:pt x="1616" y="0"/>
                  <a:pt x="2439" y="159"/>
                  <a:pt x="2534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1" name="Google Shape;5281;p43"/>
          <p:cNvSpPr/>
          <p:nvPr/>
        </p:nvSpPr>
        <p:spPr>
          <a:xfrm>
            <a:off x="909025" y="1341015"/>
            <a:ext cx="22396" cy="20372"/>
          </a:xfrm>
          <a:custGeom>
            <a:avLst/>
            <a:gdLst/>
            <a:ahLst/>
            <a:cxnLst/>
            <a:rect l="l" t="t" r="r" b="b"/>
            <a:pathLst>
              <a:path w="697" h="634" extrusionOk="0">
                <a:moveTo>
                  <a:pt x="634" y="444"/>
                </a:moveTo>
                <a:cubicBezTo>
                  <a:pt x="570" y="634"/>
                  <a:pt x="380" y="570"/>
                  <a:pt x="222" y="507"/>
                </a:cubicBezTo>
                <a:cubicBezTo>
                  <a:pt x="64" y="444"/>
                  <a:pt x="0" y="412"/>
                  <a:pt x="32" y="254"/>
                </a:cubicBezTo>
                <a:cubicBezTo>
                  <a:pt x="95" y="95"/>
                  <a:pt x="127" y="0"/>
                  <a:pt x="285" y="64"/>
                </a:cubicBezTo>
                <a:cubicBezTo>
                  <a:pt x="475" y="127"/>
                  <a:pt x="697" y="285"/>
                  <a:pt x="634" y="4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4" name="Google Shape;5284;p43"/>
          <p:cNvSpPr txBox="1"/>
          <p:nvPr/>
        </p:nvSpPr>
        <p:spPr>
          <a:xfrm>
            <a:off x="1264175" y="2482774"/>
            <a:ext cx="1375800" cy="7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Low Tenure</a:t>
            </a:r>
            <a:endParaRPr sz="15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6" name="Google Shape;5286;p43"/>
          <p:cNvSpPr txBox="1"/>
          <p:nvPr/>
        </p:nvSpPr>
        <p:spPr>
          <a:xfrm>
            <a:off x="1264175" y="3883000"/>
            <a:ext cx="1375800" cy="78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Contract Duration</a:t>
            </a:r>
            <a:endParaRPr sz="15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8" name="Google Shape;5288;p43"/>
          <p:cNvSpPr txBox="1"/>
          <p:nvPr/>
        </p:nvSpPr>
        <p:spPr>
          <a:xfrm>
            <a:off x="6509450" y="1094262"/>
            <a:ext cx="1375800" cy="76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Fiber Optic</a:t>
            </a:r>
            <a:endParaRPr sz="15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0" name="Google Shape;5290;p43"/>
          <p:cNvSpPr txBox="1"/>
          <p:nvPr/>
        </p:nvSpPr>
        <p:spPr>
          <a:xfrm>
            <a:off x="6509450" y="2494488"/>
            <a:ext cx="1375800" cy="78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Seniority</a:t>
            </a:r>
            <a:endParaRPr sz="15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2" name="Google Shape;5292;p43"/>
          <p:cNvSpPr txBox="1"/>
          <p:nvPr/>
        </p:nvSpPr>
        <p:spPr>
          <a:xfrm>
            <a:off x="6509450" y="3894713"/>
            <a:ext cx="1375800" cy="84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Paper or Electronic Check</a:t>
            </a:r>
            <a:endParaRPr sz="15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ANALYSIS – Significant Attributes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3" name="Google Shape;5284;p43">
            <a:extLst>
              <a:ext uri="{FF2B5EF4-FFF2-40B4-BE49-F238E27FC236}">
                <a16:creationId xmlns:a16="http://schemas.microsoft.com/office/drawing/2014/main" id="{1B9D79B8-CE35-714E-B308-4148B7157972}"/>
              </a:ext>
            </a:extLst>
          </p:cNvPr>
          <p:cNvSpPr txBox="1"/>
          <p:nvPr/>
        </p:nvSpPr>
        <p:spPr>
          <a:xfrm>
            <a:off x="1264701" y="1094248"/>
            <a:ext cx="1375800" cy="73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Multiple Lines</a:t>
            </a:r>
            <a:endParaRPr sz="1500"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PREDICTIONS USING SVM MODEL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23494CD-9165-4228-8EE8-51D6C51AD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7694"/>
              </p:ext>
            </p:extLst>
          </p:nvPr>
        </p:nvGraphicFramePr>
        <p:xfrm>
          <a:off x="504690" y="1191666"/>
          <a:ext cx="6840000" cy="14400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60793">
                  <a:extLst>
                    <a:ext uri="{9D8B030D-6E8A-4147-A177-3AD203B41FA5}">
                      <a16:colId xmlns:a16="http://schemas.microsoft.com/office/drawing/2014/main" val="2236262479"/>
                    </a:ext>
                  </a:extLst>
                </a:gridCol>
                <a:gridCol w="1279207">
                  <a:extLst>
                    <a:ext uri="{9D8B030D-6E8A-4147-A177-3AD203B41FA5}">
                      <a16:colId xmlns:a16="http://schemas.microsoft.com/office/drawing/2014/main" val="2526357870"/>
                    </a:ext>
                  </a:extLst>
                </a:gridCol>
              </a:tblGrid>
              <a:tr h="342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>
                          <a:solidFill>
                            <a:srgbClr val="FFFFFF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Customer Profile 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>
                          <a:solidFill>
                            <a:srgbClr val="FFFFFF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551800"/>
                  </a:ext>
                </a:extLst>
              </a:tr>
              <a:tr h="10975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CA" sz="1200" b="1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Female</a:t>
                      </a:r>
                      <a:r>
                        <a:rPr lang="en-CA" sz="120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with a partner but no dependent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CA" sz="1200" b="1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15 years </a:t>
                      </a:r>
                      <a:r>
                        <a:rPr lang="en-CA" sz="120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tenure, monthly contract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CA" sz="1200" b="1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No streaming </a:t>
                      </a:r>
                      <a:r>
                        <a:rPr lang="en-CA" sz="120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TV, device protection, and online security;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CA" sz="120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With </a:t>
                      </a:r>
                      <a:r>
                        <a:rPr lang="en-CA" sz="1200" b="1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online backup</a:t>
                      </a:r>
                      <a:r>
                        <a:rPr lang="en-CA" sz="120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tech support, and multiple lines;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CA" sz="120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Monthly charges $50 and $250 in total </a:t>
                      </a:r>
                      <a:r>
                        <a:rPr lang="en-CA" sz="1200" b="1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paid by electronic check</a:t>
                      </a:r>
                      <a:r>
                        <a:rPr lang="en-CA" sz="120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b="1" i="1" u="sng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No Churn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4690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3F545B0-1D43-4941-BA55-2A91ECDA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80" y="1371666"/>
            <a:ext cx="1080000" cy="10800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0BAD9FD-6F86-4C2F-87D7-5F7BB8D8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0" y="3411834"/>
            <a:ext cx="1080000" cy="1080000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3B07BDD-6365-4E84-B7C3-E73A5CC4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52489"/>
              </p:ext>
            </p:extLst>
          </p:nvPr>
        </p:nvGraphicFramePr>
        <p:xfrm>
          <a:off x="1885380" y="3231834"/>
          <a:ext cx="6840000" cy="14400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60793">
                  <a:extLst>
                    <a:ext uri="{9D8B030D-6E8A-4147-A177-3AD203B41FA5}">
                      <a16:colId xmlns:a16="http://schemas.microsoft.com/office/drawing/2014/main" val="2236262479"/>
                    </a:ext>
                  </a:extLst>
                </a:gridCol>
                <a:gridCol w="1279207">
                  <a:extLst>
                    <a:ext uri="{9D8B030D-6E8A-4147-A177-3AD203B41FA5}">
                      <a16:colId xmlns:a16="http://schemas.microsoft.com/office/drawing/2014/main" val="2526357870"/>
                    </a:ext>
                  </a:extLst>
                </a:gridCol>
              </a:tblGrid>
              <a:tr h="3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>
                          <a:solidFill>
                            <a:srgbClr val="FFFFFF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Customer Profile #2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solidFill>
                            <a:srgbClr val="FFFFFF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Prediction</a:t>
                      </a:r>
                      <a:endParaRPr lang="en-C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551800"/>
                  </a:ext>
                </a:extLst>
              </a:tr>
              <a:tr h="112702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CA" sz="1200" b="1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Male, </a:t>
                      </a:r>
                      <a:r>
                        <a:rPr lang="en-CA" sz="1200" b="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no dependents or partner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CA" sz="1200" b="1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 years </a:t>
                      </a:r>
                      <a:r>
                        <a:rPr lang="en-CA" sz="1200" b="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tenure, monthly contract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CA" sz="1200" b="1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With streaming </a:t>
                      </a:r>
                      <a:r>
                        <a:rPr lang="en-CA" sz="1200" b="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TV and online security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CA" sz="1200" b="1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No device protection</a:t>
                      </a:r>
                      <a:r>
                        <a:rPr lang="en-CA" sz="1200" b="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tech support, and streaming movies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CA" sz="1200" b="0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Monthly charges $100 and $300 in total </a:t>
                      </a:r>
                      <a:r>
                        <a:rPr lang="en-CA" sz="1200" b="1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paid by automatic bank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b="1" i="1" u="sng" dirty="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Churn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2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39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IMPLICATIONS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8E55E1-7F38-4E1B-AF2E-5060C868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14" y="974040"/>
            <a:ext cx="5432782" cy="3666540"/>
          </a:xfrm>
        </p:spPr>
        <p:txBody>
          <a:bodyPr/>
          <a:lstStyle/>
          <a:p>
            <a:pPr marL="139700" indent="0">
              <a:lnSpc>
                <a:spcPct val="100000"/>
              </a:lnSpc>
              <a:buNone/>
            </a:pPr>
            <a:r>
              <a:rPr lang="en-CA" sz="2000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To avoid the customer “churn,” </a:t>
            </a:r>
          </a:p>
          <a:p>
            <a:pPr marL="139700" indent="0">
              <a:lnSpc>
                <a:spcPct val="100000"/>
              </a:lnSpc>
              <a:buNone/>
            </a:pPr>
            <a:r>
              <a:rPr lang="en-CA" sz="2000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the Telco should focus on:</a:t>
            </a:r>
          </a:p>
          <a:p>
            <a:pPr marL="139700" indent="0">
              <a:lnSpc>
                <a:spcPct val="100000"/>
              </a:lnSpc>
              <a:buNone/>
            </a:pPr>
            <a:endParaRPr lang="en-CA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Low tenure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chemeClr val="tx1"/>
                </a:solidFill>
                <a:effectLst/>
                <a:latin typeface="Fira Sans"/>
                <a:ea typeface="Calibri" panose="020F0502020204030204" pitchFamily="34" charset="0"/>
                <a:cs typeface="Calibri" panose="020F0502020204030204" pitchFamily="34" charset="0"/>
                <a:sym typeface="Fira Sans"/>
              </a:rPr>
              <a:t>No dependents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chemeClr val="tx1"/>
                </a:solidFill>
                <a:latin typeface="Fira Sans"/>
                <a:ea typeface="Calibri" panose="020F0502020204030204" pitchFamily="34" charset="0"/>
                <a:cs typeface="Calibri" panose="020F0502020204030204" pitchFamily="34" charset="0"/>
                <a:sym typeface="Fira Sans"/>
              </a:rPr>
              <a:t>No phone service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chemeClr val="tx1"/>
                </a:solidFill>
                <a:effectLst/>
                <a:latin typeface="Fira Sans"/>
                <a:ea typeface="Calibri" panose="020F0502020204030204" pitchFamily="34" charset="0"/>
                <a:cs typeface="Calibri" panose="020F0502020204030204" pitchFamily="34" charset="0"/>
                <a:sym typeface="Fira Sans"/>
              </a:rPr>
              <a:t>With internet service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chemeClr val="tx1"/>
                </a:solidFill>
                <a:latin typeface="Fira Sans"/>
                <a:ea typeface="Calibri" panose="020F0502020204030204" pitchFamily="34" charset="0"/>
                <a:cs typeface="Calibri" panose="020F0502020204030204" pitchFamily="34" charset="0"/>
                <a:sym typeface="Fira Sans"/>
              </a:rPr>
              <a:t>No device protection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chemeClr val="tx1"/>
                </a:solidFill>
                <a:effectLst/>
                <a:latin typeface="Fira Sans"/>
                <a:ea typeface="Calibri" panose="020F0502020204030204" pitchFamily="34" charset="0"/>
                <a:cs typeface="Calibri" panose="020F0502020204030204" pitchFamily="34" charset="0"/>
                <a:sym typeface="Fira Sans"/>
              </a:rPr>
              <a:t>No tech support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chemeClr val="tx1"/>
                </a:solidFill>
                <a:latin typeface="Fira Sans"/>
                <a:ea typeface="Calibri" panose="020F0502020204030204" pitchFamily="34" charset="0"/>
                <a:cs typeface="Calibri" panose="020F0502020204030204" pitchFamily="34" charset="0"/>
                <a:sym typeface="Fira Sans"/>
              </a:rPr>
              <a:t>Long term contracts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CA" sz="2000" dirty="0">
                <a:solidFill>
                  <a:schemeClr val="tx1"/>
                </a:solidFill>
                <a:effectLst/>
                <a:latin typeface="Fira Sans"/>
                <a:ea typeface="Calibri" panose="020F0502020204030204" pitchFamily="34" charset="0"/>
                <a:cs typeface="Calibri" panose="020F0502020204030204" pitchFamily="34" charset="0"/>
                <a:sym typeface="Fira Sans"/>
              </a:rPr>
              <a:t>Electronic billing payment</a:t>
            </a:r>
            <a:endParaRPr lang="en-CA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9C182-EA7D-46E2-95DC-D1CA52D6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96" y="1116915"/>
            <a:ext cx="3380790" cy="33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7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IMPLICATIONS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30E5A33-79B2-418F-B3C3-69A29589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990600"/>
            <a:ext cx="3162300" cy="3162300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CA6058D-5C8F-4112-9D05-03D0BD9B0167}"/>
              </a:ext>
            </a:extLst>
          </p:cNvPr>
          <p:cNvSpPr txBox="1">
            <a:spLocks/>
          </p:cNvSpPr>
          <p:nvPr/>
        </p:nvSpPr>
        <p:spPr>
          <a:xfrm>
            <a:off x="4744294" y="990600"/>
            <a:ext cx="4147706" cy="372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tx1"/>
                </a:solidFill>
                <a:latin typeface="Fira Sans"/>
                <a:ea typeface="Calibri" panose="020F0502020204030204" pitchFamily="34" charset="0"/>
                <a:cs typeface="Times New Roman" panose="02020603050405020304" pitchFamily="18" charset="0"/>
                <a:sym typeface="Fira Sans"/>
              </a:rPr>
              <a:t>These profile has critical characteristics and should be monitored carefully and evaluated accordingly.</a:t>
            </a:r>
          </a:p>
          <a:p>
            <a:pPr marL="139700" indent="0">
              <a:lnSpc>
                <a:spcPct val="100000"/>
              </a:lnSpc>
              <a:buNone/>
            </a:pPr>
            <a:endParaRPr lang="en-CA" sz="1600" dirty="0">
              <a:solidFill>
                <a:schemeClr val="tx1"/>
              </a:solidFill>
              <a:latin typeface="Fira Sans"/>
              <a:ea typeface="Calibri" panose="020F0502020204030204" pitchFamily="34" charset="0"/>
              <a:cs typeface="Times New Roman" panose="02020603050405020304" pitchFamily="18" charset="0"/>
              <a:sym typeface="Fira Sans"/>
            </a:endParaRPr>
          </a:p>
          <a:p>
            <a:pPr marL="139700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tx1"/>
                </a:solidFill>
                <a:latin typeface="Fira Sans"/>
                <a:ea typeface="Calibri" panose="020F0502020204030204" pitchFamily="34" charset="0"/>
                <a:cs typeface="Times New Roman" panose="02020603050405020304" pitchFamily="18" charset="0"/>
                <a:sym typeface="Fira Sans"/>
              </a:rPr>
              <a:t>Ultimately, monitoring changes in customer behaviour will be beneficial in the prediction of customer churn.</a:t>
            </a:r>
            <a:endParaRPr lang="en-CA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6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" name="Google Shape;4986;p42"/>
          <p:cNvSpPr/>
          <p:nvPr/>
        </p:nvSpPr>
        <p:spPr>
          <a:xfrm>
            <a:off x="5253542" y="2892613"/>
            <a:ext cx="620032" cy="18102"/>
          </a:xfrm>
          <a:custGeom>
            <a:avLst/>
            <a:gdLst/>
            <a:ahLst/>
            <a:cxnLst/>
            <a:rect l="l" t="t" r="r" b="b"/>
            <a:pathLst>
              <a:path w="18496" h="540" extrusionOk="0">
                <a:moveTo>
                  <a:pt x="285" y="1"/>
                </a:moveTo>
                <a:cubicBezTo>
                  <a:pt x="127" y="1"/>
                  <a:pt x="0" y="128"/>
                  <a:pt x="0" y="254"/>
                </a:cubicBezTo>
                <a:cubicBezTo>
                  <a:pt x="0" y="413"/>
                  <a:pt x="127" y="539"/>
                  <a:pt x="285" y="539"/>
                </a:cubicBezTo>
                <a:lnTo>
                  <a:pt x="18210" y="539"/>
                </a:lnTo>
                <a:cubicBezTo>
                  <a:pt x="18368" y="539"/>
                  <a:pt x="18495" y="413"/>
                  <a:pt x="18495" y="254"/>
                </a:cubicBezTo>
                <a:cubicBezTo>
                  <a:pt x="18495" y="128"/>
                  <a:pt x="18368" y="1"/>
                  <a:pt x="182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7" name="Google Shape;4987;p42"/>
          <p:cNvSpPr/>
          <p:nvPr/>
        </p:nvSpPr>
        <p:spPr>
          <a:xfrm>
            <a:off x="3270418" y="2892613"/>
            <a:ext cx="621071" cy="18102"/>
          </a:xfrm>
          <a:custGeom>
            <a:avLst/>
            <a:gdLst/>
            <a:ahLst/>
            <a:cxnLst/>
            <a:rect l="l" t="t" r="r" b="b"/>
            <a:pathLst>
              <a:path w="18527" h="540" extrusionOk="0">
                <a:moveTo>
                  <a:pt x="286" y="1"/>
                </a:moveTo>
                <a:cubicBezTo>
                  <a:pt x="127" y="1"/>
                  <a:pt x="1" y="128"/>
                  <a:pt x="1" y="254"/>
                </a:cubicBezTo>
                <a:cubicBezTo>
                  <a:pt x="1" y="413"/>
                  <a:pt x="127" y="539"/>
                  <a:pt x="286" y="539"/>
                </a:cubicBezTo>
                <a:lnTo>
                  <a:pt x="18242" y="539"/>
                </a:lnTo>
                <a:cubicBezTo>
                  <a:pt x="18400" y="539"/>
                  <a:pt x="18527" y="413"/>
                  <a:pt x="18527" y="254"/>
                </a:cubicBezTo>
                <a:cubicBezTo>
                  <a:pt x="18527" y="128"/>
                  <a:pt x="18400" y="1"/>
                  <a:pt x="18242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8" name="Google Shape;4988;p42"/>
          <p:cNvSpPr/>
          <p:nvPr/>
        </p:nvSpPr>
        <p:spPr>
          <a:xfrm>
            <a:off x="4846948" y="3248253"/>
            <a:ext cx="236769" cy="1348309"/>
          </a:xfrm>
          <a:custGeom>
            <a:avLst/>
            <a:gdLst/>
            <a:ahLst/>
            <a:cxnLst/>
            <a:rect l="l" t="t" r="r" b="b"/>
            <a:pathLst>
              <a:path w="7063" h="40221" extrusionOk="0">
                <a:moveTo>
                  <a:pt x="285" y="1"/>
                </a:moveTo>
                <a:cubicBezTo>
                  <a:pt x="127" y="1"/>
                  <a:pt x="0" y="128"/>
                  <a:pt x="0" y="286"/>
                </a:cubicBezTo>
                <a:lnTo>
                  <a:pt x="0" y="15899"/>
                </a:lnTo>
                <a:cubicBezTo>
                  <a:pt x="0" y="15994"/>
                  <a:pt x="32" y="16057"/>
                  <a:pt x="95" y="16120"/>
                </a:cubicBezTo>
                <a:lnTo>
                  <a:pt x="6492" y="22518"/>
                </a:lnTo>
                <a:lnTo>
                  <a:pt x="6492" y="39935"/>
                </a:lnTo>
                <a:cubicBezTo>
                  <a:pt x="6492" y="40094"/>
                  <a:pt x="6619" y="40220"/>
                  <a:pt x="6777" y="40220"/>
                </a:cubicBezTo>
                <a:cubicBezTo>
                  <a:pt x="6936" y="40220"/>
                  <a:pt x="7062" y="40094"/>
                  <a:pt x="7062" y="39935"/>
                </a:cubicBezTo>
                <a:lnTo>
                  <a:pt x="7062" y="22391"/>
                </a:lnTo>
                <a:cubicBezTo>
                  <a:pt x="7062" y="22328"/>
                  <a:pt x="7031" y="22264"/>
                  <a:pt x="6967" y="22201"/>
                </a:cubicBezTo>
                <a:lnTo>
                  <a:pt x="570" y="15804"/>
                </a:lnTo>
                <a:lnTo>
                  <a:pt x="570" y="286"/>
                </a:lnTo>
                <a:cubicBezTo>
                  <a:pt x="570" y="128"/>
                  <a:pt x="443" y="1"/>
                  <a:pt x="28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9" name="Google Shape;4989;p42"/>
          <p:cNvSpPr/>
          <p:nvPr/>
        </p:nvSpPr>
        <p:spPr>
          <a:xfrm>
            <a:off x="4711048" y="3361861"/>
            <a:ext cx="153969" cy="1131720"/>
          </a:xfrm>
          <a:custGeom>
            <a:avLst/>
            <a:gdLst/>
            <a:ahLst/>
            <a:cxnLst/>
            <a:rect l="l" t="t" r="r" b="b"/>
            <a:pathLst>
              <a:path w="4593" h="33760" extrusionOk="0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lnTo>
                  <a:pt x="0" y="22454"/>
                </a:lnTo>
                <a:cubicBezTo>
                  <a:pt x="0" y="22549"/>
                  <a:pt x="32" y="22612"/>
                  <a:pt x="64" y="22644"/>
                </a:cubicBezTo>
                <a:lnTo>
                  <a:pt x="4022" y="26602"/>
                </a:lnTo>
                <a:lnTo>
                  <a:pt x="4022" y="33475"/>
                </a:lnTo>
                <a:cubicBezTo>
                  <a:pt x="4022" y="33633"/>
                  <a:pt x="4149" y="33760"/>
                  <a:pt x="4307" y="33760"/>
                </a:cubicBezTo>
                <a:cubicBezTo>
                  <a:pt x="4466" y="33760"/>
                  <a:pt x="4592" y="33633"/>
                  <a:pt x="4592" y="33475"/>
                </a:cubicBezTo>
                <a:lnTo>
                  <a:pt x="4592" y="26476"/>
                </a:lnTo>
                <a:cubicBezTo>
                  <a:pt x="4592" y="26412"/>
                  <a:pt x="4561" y="26349"/>
                  <a:pt x="4497" y="26286"/>
                </a:cubicBezTo>
                <a:lnTo>
                  <a:pt x="539" y="22359"/>
                </a:lnTo>
                <a:lnTo>
                  <a:pt x="539" y="286"/>
                </a:lnTo>
                <a:cubicBezTo>
                  <a:pt x="539" y="127"/>
                  <a:pt x="412" y="1"/>
                  <a:pt x="28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0" name="Google Shape;4990;p42"/>
          <p:cNvSpPr/>
          <p:nvPr/>
        </p:nvSpPr>
        <p:spPr>
          <a:xfrm>
            <a:off x="5228065" y="3402189"/>
            <a:ext cx="1250624" cy="764414"/>
          </a:xfrm>
          <a:custGeom>
            <a:avLst/>
            <a:gdLst/>
            <a:ahLst/>
            <a:cxnLst/>
            <a:rect l="l" t="t" r="r" b="b"/>
            <a:pathLst>
              <a:path w="37307" h="22803" extrusionOk="0">
                <a:moveTo>
                  <a:pt x="313" y="1"/>
                </a:moveTo>
                <a:cubicBezTo>
                  <a:pt x="238" y="1"/>
                  <a:pt x="159" y="33"/>
                  <a:pt x="95" y="96"/>
                </a:cubicBezTo>
                <a:cubicBezTo>
                  <a:pt x="0" y="191"/>
                  <a:pt x="0" y="381"/>
                  <a:pt x="95" y="476"/>
                </a:cubicBezTo>
                <a:lnTo>
                  <a:pt x="9026" y="9375"/>
                </a:lnTo>
                <a:cubicBezTo>
                  <a:pt x="9058" y="9438"/>
                  <a:pt x="9121" y="9470"/>
                  <a:pt x="9216" y="9470"/>
                </a:cubicBezTo>
                <a:lnTo>
                  <a:pt x="23562" y="9470"/>
                </a:lnTo>
                <a:lnTo>
                  <a:pt x="36800" y="22708"/>
                </a:lnTo>
                <a:cubicBezTo>
                  <a:pt x="36863" y="22771"/>
                  <a:pt x="36926" y="22803"/>
                  <a:pt x="36990" y="22803"/>
                </a:cubicBezTo>
                <a:cubicBezTo>
                  <a:pt x="37085" y="22803"/>
                  <a:pt x="37148" y="22771"/>
                  <a:pt x="37211" y="22739"/>
                </a:cubicBezTo>
                <a:cubicBezTo>
                  <a:pt x="37306" y="22613"/>
                  <a:pt x="37306" y="22454"/>
                  <a:pt x="37211" y="22327"/>
                </a:cubicBezTo>
                <a:lnTo>
                  <a:pt x="23879" y="8995"/>
                </a:lnTo>
                <a:cubicBezTo>
                  <a:pt x="23815" y="8932"/>
                  <a:pt x="23752" y="8900"/>
                  <a:pt x="23657" y="8900"/>
                </a:cubicBezTo>
                <a:lnTo>
                  <a:pt x="9343" y="8900"/>
                </a:lnTo>
                <a:lnTo>
                  <a:pt x="507" y="96"/>
                </a:lnTo>
                <a:cubicBezTo>
                  <a:pt x="459" y="33"/>
                  <a:pt x="388" y="1"/>
                  <a:pt x="313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1" name="Google Shape;4991;p42"/>
          <p:cNvSpPr/>
          <p:nvPr/>
        </p:nvSpPr>
        <p:spPr>
          <a:xfrm>
            <a:off x="5151634" y="3250399"/>
            <a:ext cx="376893" cy="852511"/>
          </a:xfrm>
          <a:custGeom>
            <a:avLst/>
            <a:gdLst/>
            <a:ahLst/>
            <a:cxnLst/>
            <a:rect l="l" t="t" r="r" b="b"/>
            <a:pathLst>
              <a:path w="11243" h="25431" extrusionOk="0">
                <a:moveTo>
                  <a:pt x="285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7418"/>
                </a:lnTo>
                <a:cubicBezTo>
                  <a:pt x="0" y="17513"/>
                  <a:pt x="32" y="17608"/>
                  <a:pt x="127" y="17640"/>
                </a:cubicBezTo>
                <a:lnTo>
                  <a:pt x="10736" y="25367"/>
                </a:lnTo>
                <a:cubicBezTo>
                  <a:pt x="10799" y="25399"/>
                  <a:pt x="10863" y="25430"/>
                  <a:pt x="10926" y="25430"/>
                </a:cubicBezTo>
                <a:cubicBezTo>
                  <a:pt x="10989" y="25430"/>
                  <a:pt x="11084" y="25367"/>
                  <a:pt x="11148" y="25304"/>
                </a:cubicBezTo>
                <a:cubicBezTo>
                  <a:pt x="11243" y="25177"/>
                  <a:pt x="11211" y="24987"/>
                  <a:pt x="11084" y="24892"/>
                </a:cubicBezTo>
                <a:lnTo>
                  <a:pt x="570" y="17291"/>
                </a:lnTo>
                <a:lnTo>
                  <a:pt x="570" y="254"/>
                </a:lnTo>
                <a:cubicBezTo>
                  <a:pt x="570" y="127"/>
                  <a:pt x="443" y="0"/>
                  <a:pt x="28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2" name="Google Shape;4992;p42"/>
          <p:cNvSpPr/>
          <p:nvPr/>
        </p:nvSpPr>
        <p:spPr>
          <a:xfrm>
            <a:off x="4711048" y="1177032"/>
            <a:ext cx="199626" cy="1155085"/>
          </a:xfrm>
          <a:custGeom>
            <a:avLst/>
            <a:gdLst/>
            <a:ahLst/>
            <a:cxnLst/>
            <a:rect l="l" t="t" r="r" b="b"/>
            <a:pathLst>
              <a:path w="5955" h="34457" extrusionOk="0">
                <a:moveTo>
                  <a:pt x="5669" y="1"/>
                </a:moveTo>
                <a:cubicBezTo>
                  <a:pt x="5543" y="1"/>
                  <a:pt x="5416" y="128"/>
                  <a:pt x="5416" y="286"/>
                </a:cubicBezTo>
                <a:lnTo>
                  <a:pt x="5416" y="10990"/>
                </a:lnTo>
                <a:lnTo>
                  <a:pt x="64" y="16310"/>
                </a:lnTo>
                <a:cubicBezTo>
                  <a:pt x="32" y="16374"/>
                  <a:pt x="0" y="16437"/>
                  <a:pt x="0" y="16500"/>
                </a:cubicBezTo>
                <a:lnTo>
                  <a:pt x="0" y="34172"/>
                </a:lnTo>
                <a:cubicBezTo>
                  <a:pt x="0" y="34330"/>
                  <a:pt x="127" y="34457"/>
                  <a:pt x="285" y="34457"/>
                </a:cubicBezTo>
                <a:cubicBezTo>
                  <a:pt x="444" y="34457"/>
                  <a:pt x="571" y="34330"/>
                  <a:pt x="571" y="34172"/>
                </a:cubicBezTo>
                <a:lnTo>
                  <a:pt x="571" y="16627"/>
                </a:lnTo>
                <a:lnTo>
                  <a:pt x="5891" y="11307"/>
                </a:lnTo>
                <a:cubicBezTo>
                  <a:pt x="5923" y="11275"/>
                  <a:pt x="5954" y="11180"/>
                  <a:pt x="5954" y="11117"/>
                </a:cubicBezTo>
                <a:lnTo>
                  <a:pt x="5954" y="286"/>
                </a:lnTo>
                <a:cubicBezTo>
                  <a:pt x="5954" y="128"/>
                  <a:pt x="5828" y="1"/>
                  <a:pt x="56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3" name="Google Shape;4993;p42"/>
          <p:cNvSpPr/>
          <p:nvPr/>
        </p:nvSpPr>
        <p:spPr>
          <a:xfrm>
            <a:off x="5151634" y="1573033"/>
            <a:ext cx="465024" cy="892838"/>
          </a:xfrm>
          <a:custGeom>
            <a:avLst/>
            <a:gdLst/>
            <a:ahLst/>
            <a:cxnLst/>
            <a:rect l="l" t="t" r="r" b="b"/>
            <a:pathLst>
              <a:path w="13872" h="26634" extrusionOk="0">
                <a:moveTo>
                  <a:pt x="13570" y="0"/>
                </a:moveTo>
                <a:cubicBezTo>
                  <a:pt x="13499" y="0"/>
                  <a:pt x="13428" y="32"/>
                  <a:pt x="13364" y="95"/>
                </a:cubicBezTo>
                <a:lnTo>
                  <a:pt x="95" y="13365"/>
                </a:lnTo>
                <a:cubicBezTo>
                  <a:pt x="32" y="13428"/>
                  <a:pt x="0" y="13491"/>
                  <a:pt x="0" y="13586"/>
                </a:cubicBezTo>
                <a:lnTo>
                  <a:pt x="0" y="26349"/>
                </a:lnTo>
                <a:cubicBezTo>
                  <a:pt x="0" y="26507"/>
                  <a:pt x="127" y="26634"/>
                  <a:pt x="285" y="26634"/>
                </a:cubicBezTo>
                <a:cubicBezTo>
                  <a:pt x="443" y="26634"/>
                  <a:pt x="570" y="26507"/>
                  <a:pt x="570" y="26349"/>
                </a:cubicBezTo>
                <a:lnTo>
                  <a:pt x="570" y="13681"/>
                </a:lnTo>
                <a:lnTo>
                  <a:pt x="13776" y="475"/>
                </a:lnTo>
                <a:cubicBezTo>
                  <a:pt x="13871" y="380"/>
                  <a:pt x="13871" y="190"/>
                  <a:pt x="13776" y="95"/>
                </a:cubicBezTo>
                <a:cubicBezTo>
                  <a:pt x="13713" y="32"/>
                  <a:pt x="13642" y="0"/>
                  <a:pt x="1357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4" name="Google Shape;4994;p42"/>
          <p:cNvSpPr/>
          <p:nvPr/>
        </p:nvSpPr>
        <p:spPr>
          <a:xfrm>
            <a:off x="6325793" y="1655834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5" y="571"/>
                </a:moveTo>
                <a:cubicBezTo>
                  <a:pt x="1900" y="571"/>
                  <a:pt x="2280" y="951"/>
                  <a:pt x="2280" y="1426"/>
                </a:cubicBezTo>
                <a:cubicBezTo>
                  <a:pt x="2280" y="1901"/>
                  <a:pt x="1900" y="2281"/>
                  <a:pt x="1425" y="2281"/>
                </a:cubicBezTo>
                <a:cubicBezTo>
                  <a:pt x="950" y="2281"/>
                  <a:pt x="570" y="1901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33" y="1"/>
                  <a:pt x="0" y="634"/>
                  <a:pt x="0" y="1426"/>
                </a:cubicBezTo>
                <a:cubicBezTo>
                  <a:pt x="0" y="2186"/>
                  <a:pt x="633" y="2851"/>
                  <a:pt x="1425" y="2851"/>
                </a:cubicBezTo>
                <a:cubicBezTo>
                  <a:pt x="2217" y="2851"/>
                  <a:pt x="2850" y="2186"/>
                  <a:pt x="2850" y="1426"/>
                </a:cubicBezTo>
                <a:cubicBezTo>
                  <a:pt x="2850" y="634"/>
                  <a:pt x="2217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5" name="Google Shape;4995;p42"/>
          <p:cNvSpPr/>
          <p:nvPr/>
        </p:nvSpPr>
        <p:spPr>
          <a:xfrm>
            <a:off x="6550830" y="1653722"/>
            <a:ext cx="94533" cy="95573"/>
          </a:xfrm>
          <a:custGeom>
            <a:avLst/>
            <a:gdLst/>
            <a:ahLst/>
            <a:cxnLst/>
            <a:rect l="l" t="t" r="r" b="b"/>
            <a:pathLst>
              <a:path w="2820" h="2851" extrusionOk="0">
                <a:moveTo>
                  <a:pt x="1394" y="570"/>
                </a:moveTo>
                <a:cubicBezTo>
                  <a:pt x="1869" y="570"/>
                  <a:pt x="2281" y="950"/>
                  <a:pt x="2249" y="1425"/>
                </a:cubicBezTo>
                <a:cubicBezTo>
                  <a:pt x="2249" y="1900"/>
                  <a:pt x="1869" y="2280"/>
                  <a:pt x="1394" y="2280"/>
                </a:cubicBezTo>
                <a:cubicBezTo>
                  <a:pt x="951" y="2280"/>
                  <a:pt x="539" y="1900"/>
                  <a:pt x="539" y="1425"/>
                </a:cubicBezTo>
                <a:cubicBezTo>
                  <a:pt x="539" y="950"/>
                  <a:pt x="951" y="570"/>
                  <a:pt x="1394" y="570"/>
                </a:cubicBezTo>
                <a:close/>
                <a:moveTo>
                  <a:pt x="1394" y="0"/>
                </a:moveTo>
                <a:cubicBezTo>
                  <a:pt x="634" y="0"/>
                  <a:pt x="1" y="665"/>
                  <a:pt x="1" y="1425"/>
                </a:cubicBezTo>
                <a:cubicBezTo>
                  <a:pt x="1" y="2217"/>
                  <a:pt x="634" y="2850"/>
                  <a:pt x="1394" y="2850"/>
                </a:cubicBezTo>
                <a:cubicBezTo>
                  <a:pt x="2186" y="2850"/>
                  <a:pt x="2820" y="2217"/>
                  <a:pt x="2820" y="1425"/>
                </a:cubicBezTo>
                <a:cubicBezTo>
                  <a:pt x="2820" y="665"/>
                  <a:pt x="2186" y="0"/>
                  <a:pt x="139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6" name="Google Shape;4996;p42"/>
          <p:cNvSpPr/>
          <p:nvPr/>
        </p:nvSpPr>
        <p:spPr>
          <a:xfrm>
            <a:off x="4854357" y="1096377"/>
            <a:ext cx="94533" cy="95573"/>
          </a:xfrm>
          <a:custGeom>
            <a:avLst/>
            <a:gdLst/>
            <a:ahLst/>
            <a:cxnLst/>
            <a:rect l="l" t="t" r="r" b="b"/>
            <a:pathLst>
              <a:path w="2820" h="2851" extrusionOk="0">
                <a:moveTo>
                  <a:pt x="1394" y="570"/>
                </a:moveTo>
                <a:cubicBezTo>
                  <a:pt x="1869" y="570"/>
                  <a:pt x="2249" y="950"/>
                  <a:pt x="2249" y="1425"/>
                </a:cubicBezTo>
                <a:cubicBezTo>
                  <a:pt x="2249" y="1900"/>
                  <a:pt x="1869" y="2280"/>
                  <a:pt x="1394" y="2280"/>
                </a:cubicBezTo>
                <a:cubicBezTo>
                  <a:pt x="919" y="2280"/>
                  <a:pt x="539" y="1900"/>
                  <a:pt x="539" y="1425"/>
                </a:cubicBezTo>
                <a:cubicBezTo>
                  <a:pt x="539" y="950"/>
                  <a:pt x="919" y="570"/>
                  <a:pt x="1394" y="570"/>
                </a:cubicBezTo>
                <a:close/>
                <a:moveTo>
                  <a:pt x="1394" y="0"/>
                </a:moveTo>
                <a:cubicBezTo>
                  <a:pt x="634" y="0"/>
                  <a:pt x="1" y="633"/>
                  <a:pt x="1" y="1425"/>
                </a:cubicBezTo>
                <a:cubicBezTo>
                  <a:pt x="1" y="2217"/>
                  <a:pt x="634" y="2850"/>
                  <a:pt x="1394" y="2850"/>
                </a:cubicBezTo>
                <a:cubicBezTo>
                  <a:pt x="2186" y="2850"/>
                  <a:pt x="2819" y="2217"/>
                  <a:pt x="2819" y="1425"/>
                </a:cubicBezTo>
                <a:cubicBezTo>
                  <a:pt x="2819" y="633"/>
                  <a:pt x="2186" y="0"/>
                  <a:pt x="139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7" name="Google Shape;4997;p42"/>
          <p:cNvSpPr/>
          <p:nvPr/>
        </p:nvSpPr>
        <p:spPr>
          <a:xfrm>
            <a:off x="5051838" y="1674942"/>
            <a:ext cx="95573" cy="94533"/>
          </a:xfrm>
          <a:custGeom>
            <a:avLst/>
            <a:gdLst/>
            <a:ahLst/>
            <a:cxnLst/>
            <a:rect l="l" t="t" r="r" b="b"/>
            <a:pathLst>
              <a:path w="2851" h="2820" extrusionOk="0">
                <a:moveTo>
                  <a:pt x="1425" y="571"/>
                </a:moveTo>
                <a:cubicBezTo>
                  <a:pt x="1900" y="571"/>
                  <a:pt x="2280" y="951"/>
                  <a:pt x="2280" y="1426"/>
                </a:cubicBezTo>
                <a:cubicBezTo>
                  <a:pt x="2280" y="1869"/>
                  <a:pt x="1900" y="2281"/>
                  <a:pt x="1425" y="2281"/>
                </a:cubicBezTo>
                <a:cubicBezTo>
                  <a:pt x="950" y="2281"/>
                  <a:pt x="570" y="1869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34" y="1"/>
                  <a:pt x="0" y="634"/>
                  <a:pt x="0" y="1426"/>
                </a:cubicBezTo>
                <a:cubicBezTo>
                  <a:pt x="0" y="2186"/>
                  <a:pt x="634" y="2819"/>
                  <a:pt x="1425" y="2819"/>
                </a:cubicBezTo>
                <a:cubicBezTo>
                  <a:pt x="2217" y="2819"/>
                  <a:pt x="2850" y="2186"/>
                  <a:pt x="2850" y="1426"/>
                </a:cubicBezTo>
                <a:cubicBezTo>
                  <a:pt x="2850" y="634"/>
                  <a:pt x="2217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8" name="Google Shape;4998;p42"/>
          <p:cNvSpPr/>
          <p:nvPr/>
        </p:nvSpPr>
        <p:spPr>
          <a:xfrm>
            <a:off x="5695168" y="2398961"/>
            <a:ext cx="94533" cy="95606"/>
          </a:xfrm>
          <a:custGeom>
            <a:avLst/>
            <a:gdLst/>
            <a:ahLst/>
            <a:cxnLst/>
            <a:rect l="l" t="t" r="r" b="b"/>
            <a:pathLst>
              <a:path w="2820" h="2852" extrusionOk="0">
                <a:moveTo>
                  <a:pt x="1394" y="571"/>
                </a:moveTo>
                <a:cubicBezTo>
                  <a:pt x="1869" y="571"/>
                  <a:pt x="2249" y="951"/>
                  <a:pt x="2249" y="1426"/>
                </a:cubicBezTo>
                <a:cubicBezTo>
                  <a:pt x="2249" y="1901"/>
                  <a:pt x="1869" y="2281"/>
                  <a:pt x="1394" y="2281"/>
                </a:cubicBezTo>
                <a:cubicBezTo>
                  <a:pt x="951" y="2281"/>
                  <a:pt x="539" y="1901"/>
                  <a:pt x="539" y="1426"/>
                </a:cubicBezTo>
                <a:cubicBezTo>
                  <a:pt x="539" y="951"/>
                  <a:pt x="951" y="571"/>
                  <a:pt x="1394" y="571"/>
                </a:cubicBezTo>
                <a:close/>
                <a:moveTo>
                  <a:pt x="1394" y="1"/>
                </a:moveTo>
                <a:cubicBezTo>
                  <a:pt x="634" y="1"/>
                  <a:pt x="1" y="634"/>
                  <a:pt x="1" y="1426"/>
                </a:cubicBezTo>
                <a:cubicBezTo>
                  <a:pt x="1" y="2218"/>
                  <a:pt x="634" y="2851"/>
                  <a:pt x="1394" y="2851"/>
                </a:cubicBezTo>
                <a:cubicBezTo>
                  <a:pt x="2186" y="2851"/>
                  <a:pt x="2819" y="2218"/>
                  <a:pt x="2819" y="1426"/>
                </a:cubicBezTo>
                <a:cubicBezTo>
                  <a:pt x="2819" y="634"/>
                  <a:pt x="2186" y="1"/>
                  <a:pt x="1394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9" name="Google Shape;4999;p42"/>
          <p:cNvSpPr/>
          <p:nvPr/>
        </p:nvSpPr>
        <p:spPr>
          <a:xfrm>
            <a:off x="6531722" y="3490319"/>
            <a:ext cx="94533" cy="94500"/>
          </a:xfrm>
          <a:custGeom>
            <a:avLst/>
            <a:gdLst/>
            <a:ahLst/>
            <a:cxnLst/>
            <a:rect l="l" t="t" r="r" b="b"/>
            <a:pathLst>
              <a:path w="2820" h="2819" extrusionOk="0">
                <a:moveTo>
                  <a:pt x="1394" y="539"/>
                </a:moveTo>
                <a:cubicBezTo>
                  <a:pt x="1869" y="539"/>
                  <a:pt x="2249" y="951"/>
                  <a:pt x="2249" y="1394"/>
                </a:cubicBezTo>
                <a:cubicBezTo>
                  <a:pt x="2249" y="1869"/>
                  <a:pt x="1869" y="2249"/>
                  <a:pt x="1394" y="2249"/>
                </a:cubicBezTo>
                <a:cubicBezTo>
                  <a:pt x="951" y="2249"/>
                  <a:pt x="539" y="1869"/>
                  <a:pt x="539" y="1394"/>
                </a:cubicBezTo>
                <a:cubicBezTo>
                  <a:pt x="539" y="951"/>
                  <a:pt x="951" y="539"/>
                  <a:pt x="1394" y="539"/>
                </a:cubicBezTo>
                <a:close/>
                <a:moveTo>
                  <a:pt x="1394" y="0"/>
                </a:moveTo>
                <a:cubicBezTo>
                  <a:pt x="634" y="0"/>
                  <a:pt x="1" y="634"/>
                  <a:pt x="1" y="1394"/>
                </a:cubicBezTo>
                <a:cubicBezTo>
                  <a:pt x="1" y="2186"/>
                  <a:pt x="634" y="2819"/>
                  <a:pt x="1394" y="2819"/>
                </a:cubicBezTo>
                <a:cubicBezTo>
                  <a:pt x="2186" y="2819"/>
                  <a:pt x="2819" y="2186"/>
                  <a:pt x="2819" y="1394"/>
                </a:cubicBezTo>
                <a:cubicBezTo>
                  <a:pt x="2819" y="634"/>
                  <a:pt x="2186" y="0"/>
                  <a:pt x="139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0" name="Google Shape;5000;p42"/>
          <p:cNvSpPr/>
          <p:nvPr/>
        </p:nvSpPr>
        <p:spPr>
          <a:xfrm>
            <a:off x="6458475" y="4143204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6" y="571"/>
                </a:moveTo>
                <a:cubicBezTo>
                  <a:pt x="1901" y="571"/>
                  <a:pt x="2281" y="951"/>
                  <a:pt x="2281" y="1426"/>
                </a:cubicBezTo>
                <a:cubicBezTo>
                  <a:pt x="2281" y="1901"/>
                  <a:pt x="1901" y="2281"/>
                  <a:pt x="1426" y="2281"/>
                </a:cubicBezTo>
                <a:cubicBezTo>
                  <a:pt x="951" y="2281"/>
                  <a:pt x="571" y="1901"/>
                  <a:pt x="571" y="1426"/>
                </a:cubicBezTo>
                <a:cubicBezTo>
                  <a:pt x="571" y="951"/>
                  <a:pt x="951" y="571"/>
                  <a:pt x="1426" y="571"/>
                </a:cubicBezTo>
                <a:close/>
                <a:moveTo>
                  <a:pt x="1426" y="1"/>
                </a:moveTo>
                <a:cubicBezTo>
                  <a:pt x="666" y="1"/>
                  <a:pt x="1" y="634"/>
                  <a:pt x="1" y="1426"/>
                </a:cubicBezTo>
                <a:cubicBezTo>
                  <a:pt x="1" y="2218"/>
                  <a:pt x="634" y="2851"/>
                  <a:pt x="1426" y="2851"/>
                </a:cubicBezTo>
                <a:cubicBezTo>
                  <a:pt x="2218" y="2851"/>
                  <a:pt x="2851" y="2218"/>
                  <a:pt x="2851" y="1426"/>
                </a:cubicBezTo>
                <a:cubicBezTo>
                  <a:pt x="2851" y="634"/>
                  <a:pt x="2218" y="1"/>
                  <a:pt x="14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1" name="Google Shape;5001;p42"/>
          <p:cNvSpPr/>
          <p:nvPr/>
        </p:nvSpPr>
        <p:spPr>
          <a:xfrm>
            <a:off x="5026360" y="4578493"/>
            <a:ext cx="95573" cy="94500"/>
          </a:xfrm>
          <a:custGeom>
            <a:avLst/>
            <a:gdLst/>
            <a:ahLst/>
            <a:cxnLst/>
            <a:rect l="l" t="t" r="r" b="b"/>
            <a:pathLst>
              <a:path w="2851" h="2819" extrusionOk="0">
                <a:moveTo>
                  <a:pt x="1425" y="538"/>
                </a:moveTo>
                <a:cubicBezTo>
                  <a:pt x="1900" y="538"/>
                  <a:pt x="2280" y="918"/>
                  <a:pt x="2280" y="1393"/>
                </a:cubicBezTo>
                <a:cubicBezTo>
                  <a:pt x="2280" y="1869"/>
                  <a:pt x="1900" y="2249"/>
                  <a:pt x="1425" y="2249"/>
                </a:cubicBezTo>
                <a:cubicBezTo>
                  <a:pt x="950" y="2249"/>
                  <a:pt x="570" y="1869"/>
                  <a:pt x="570" y="1393"/>
                </a:cubicBezTo>
                <a:cubicBezTo>
                  <a:pt x="570" y="918"/>
                  <a:pt x="950" y="538"/>
                  <a:pt x="1425" y="538"/>
                </a:cubicBezTo>
                <a:close/>
                <a:moveTo>
                  <a:pt x="1425" y="0"/>
                </a:moveTo>
                <a:cubicBezTo>
                  <a:pt x="634" y="0"/>
                  <a:pt x="0" y="633"/>
                  <a:pt x="0" y="1393"/>
                </a:cubicBezTo>
                <a:cubicBezTo>
                  <a:pt x="0" y="2185"/>
                  <a:pt x="634" y="2819"/>
                  <a:pt x="1425" y="2819"/>
                </a:cubicBezTo>
                <a:cubicBezTo>
                  <a:pt x="2185" y="2819"/>
                  <a:pt x="2850" y="2185"/>
                  <a:pt x="2850" y="1393"/>
                </a:cubicBezTo>
                <a:cubicBezTo>
                  <a:pt x="2850" y="633"/>
                  <a:pt x="2185" y="0"/>
                  <a:pt x="14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2" name="Google Shape;5002;p42"/>
          <p:cNvSpPr/>
          <p:nvPr/>
        </p:nvSpPr>
        <p:spPr>
          <a:xfrm>
            <a:off x="4807660" y="4474439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5" y="571"/>
                </a:moveTo>
                <a:cubicBezTo>
                  <a:pt x="1900" y="571"/>
                  <a:pt x="2281" y="951"/>
                  <a:pt x="2281" y="1426"/>
                </a:cubicBezTo>
                <a:cubicBezTo>
                  <a:pt x="2281" y="1901"/>
                  <a:pt x="1900" y="2281"/>
                  <a:pt x="1425" y="2281"/>
                </a:cubicBezTo>
                <a:cubicBezTo>
                  <a:pt x="950" y="2281"/>
                  <a:pt x="570" y="1901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34" y="1"/>
                  <a:pt x="0" y="634"/>
                  <a:pt x="0" y="1426"/>
                </a:cubicBezTo>
                <a:cubicBezTo>
                  <a:pt x="0" y="2217"/>
                  <a:pt x="634" y="2851"/>
                  <a:pt x="1425" y="2851"/>
                </a:cubicBezTo>
                <a:cubicBezTo>
                  <a:pt x="2186" y="2851"/>
                  <a:pt x="2851" y="2217"/>
                  <a:pt x="2819" y="1426"/>
                </a:cubicBezTo>
                <a:cubicBezTo>
                  <a:pt x="2819" y="634"/>
                  <a:pt x="2186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3" name="Google Shape;5003;p42"/>
          <p:cNvSpPr/>
          <p:nvPr/>
        </p:nvSpPr>
        <p:spPr>
          <a:xfrm>
            <a:off x="4854357" y="1734411"/>
            <a:ext cx="227215" cy="597706"/>
          </a:xfrm>
          <a:custGeom>
            <a:avLst/>
            <a:gdLst/>
            <a:ahLst/>
            <a:cxnLst/>
            <a:rect l="l" t="t" r="r" b="b"/>
            <a:pathLst>
              <a:path w="6778" h="17830" extrusionOk="0">
                <a:moveTo>
                  <a:pt x="6461" y="0"/>
                </a:moveTo>
                <a:cubicBezTo>
                  <a:pt x="6390" y="0"/>
                  <a:pt x="6319" y="32"/>
                  <a:pt x="6271" y="95"/>
                </a:cubicBezTo>
                <a:lnTo>
                  <a:pt x="96" y="6271"/>
                </a:lnTo>
                <a:cubicBezTo>
                  <a:pt x="32" y="6334"/>
                  <a:pt x="1" y="6397"/>
                  <a:pt x="1" y="6461"/>
                </a:cubicBezTo>
                <a:lnTo>
                  <a:pt x="1" y="17545"/>
                </a:lnTo>
                <a:cubicBezTo>
                  <a:pt x="1" y="17703"/>
                  <a:pt x="127" y="17830"/>
                  <a:pt x="286" y="17830"/>
                </a:cubicBezTo>
                <a:cubicBezTo>
                  <a:pt x="444" y="17830"/>
                  <a:pt x="571" y="17703"/>
                  <a:pt x="571" y="17545"/>
                </a:cubicBezTo>
                <a:lnTo>
                  <a:pt x="571" y="6587"/>
                </a:lnTo>
                <a:lnTo>
                  <a:pt x="6651" y="475"/>
                </a:lnTo>
                <a:cubicBezTo>
                  <a:pt x="6778" y="380"/>
                  <a:pt x="6778" y="190"/>
                  <a:pt x="6651" y="95"/>
                </a:cubicBezTo>
                <a:cubicBezTo>
                  <a:pt x="6604" y="32"/>
                  <a:pt x="6533" y="0"/>
                  <a:pt x="64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4" name="Google Shape;5004;p42"/>
          <p:cNvSpPr/>
          <p:nvPr/>
        </p:nvSpPr>
        <p:spPr>
          <a:xfrm>
            <a:off x="5212142" y="1731997"/>
            <a:ext cx="1146570" cy="682920"/>
          </a:xfrm>
          <a:custGeom>
            <a:avLst/>
            <a:gdLst/>
            <a:ahLst/>
            <a:cxnLst/>
            <a:rect l="l" t="t" r="r" b="b"/>
            <a:pathLst>
              <a:path w="34203" h="20372" extrusionOk="0">
                <a:moveTo>
                  <a:pt x="33886" y="1"/>
                </a:moveTo>
                <a:cubicBezTo>
                  <a:pt x="33815" y="1"/>
                  <a:pt x="33744" y="25"/>
                  <a:pt x="33696" y="72"/>
                </a:cubicBezTo>
                <a:lnTo>
                  <a:pt x="23214" y="10586"/>
                </a:lnTo>
                <a:lnTo>
                  <a:pt x="9533" y="10586"/>
                </a:lnTo>
                <a:cubicBezTo>
                  <a:pt x="9469" y="10586"/>
                  <a:pt x="9374" y="10618"/>
                  <a:pt x="9343" y="10650"/>
                </a:cubicBezTo>
                <a:lnTo>
                  <a:pt x="95" y="19897"/>
                </a:lnTo>
                <a:cubicBezTo>
                  <a:pt x="0" y="19992"/>
                  <a:pt x="0" y="20182"/>
                  <a:pt x="95" y="20277"/>
                </a:cubicBezTo>
                <a:cubicBezTo>
                  <a:pt x="159" y="20340"/>
                  <a:pt x="222" y="20372"/>
                  <a:pt x="285" y="20372"/>
                </a:cubicBezTo>
                <a:cubicBezTo>
                  <a:pt x="380" y="20372"/>
                  <a:pt x="444" y="20340"/>
                  <a:pt x="507" y="20277"/>
                </a:cubicBezTo>
                <a:lnTo>
                  <a:pt x="9659" y="11125"/>
                </a:lnTo>
                <a:lnTo>
                  <a:pt x="23309" y="11125"/>
                </a:lnTo>
                <a:cubicBezTo>
                  <a:pt x="23404" y="11125"/>
                  <a:pt x="23467" y="11093"/>
                  <a:pt x="23499" y="11061"/>
                </a:cubicBezTo>
                <a:lnTo>
                  <a:pt x="34076" y="484"/>
                </a:lnTo>
                <a:cubicBezTo>
                  <a:pt x="34203" y="357"/>
                  <a:pt x="34203" y="199"/>
                  <a:pt x="34076" y="72"/>
                </a:cubicBezTo>
                <a:cubicBezTo>
                  <a:pt x="34029" y="25"/>
                  <a:pt x="33957" y="1"/>
                  <a:pt x="338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5" name="Google Shape;5005;p42"/>
          <p:cNvSpPr/>
          <p:nvPr/>
        </p:nvSpPr>
        <p:spPr>
          <a:xfrm>
            <a:off x="5219551" y="1712889"/>
            <a:ext cx="1351493" cy="915433"/>
          </a:xfrm>
          <a:custGeom>
            <a:avLst/>
            <a:gdLst/>
            <a:ahLst/>
            <a:cxnLst/>
            <a:rect l="l" t="t" r="r" b="b"/>
            <a:pathLst>
              <a:path w="40316" h="27308" extrusionOk="0">
                <a:moveTo>
                  <a:pt x="39999" y="1"/>
                </a:moveTo>
                <a:cubicBezTo>
                  <a:pt x="39928" y="1"/>
                  <a:pt x="39856" y="25"/>
                  <a:pt x="39809" y="72"/>
                </a:cubicBezTo>
                <a:lnTo>
                  <a:pt x="23658" y="16223"/>
                </a:lnTo>
                <a:lnTo>
                  <a:pt x="10863" y="16223"/>
                </a:lnTo>
                <a:cubicBezTo>
                  <a:pt x="10768" y="16223"/>
                  <a:pt x="10705" y="16255"/>
                  <a:pt x="10673" y="16318"/>
                </a:cubicBezTo>
                <a:lnTo>
                  <a:pt x="128" y="26832"/>
                </a:lnTo>
                <a:cubicBezTo>
                  <a:pt x="1" y="26959"/>
                  <a:pt x="1" y="27117"/>
                  <a:pt x="128" y="27244"/>
                </a:cubicBezTo>
                <a:cubicBezTo>
                  <a:pt x="191" y="27276"/>
                  <a:pt x="254" y="27307"/>
                  <a:pt x="318" y="27307"/>
                </a:cubicBezTo>
                <a:cubicBezTo>
                  <a:pt x="381" y="27307"/>
                  <a:pt x="476" y="27276"/>
                  <a:pt x="508" y="27244"/>
                </a:cubicBezTo>
                <a:lnTo>
                  <a:pt x="10958" y="16793"/>
                </a:lnTo>
                <a:lnTo>
                  <a:pt x="23784" y="16793"/>
                </a:lnTo>
                <a:cubicBezTo>
                  <a:pt x="23848" y="16793"/>
                  <a:pt x="23911" y="16762"/>
                  <a:pt x="23974" y="16698"/>
                </a:cubicBezTo>
                <a:lnTo>
                  <a:pt x="40189" y="484"/>
                </a:lnTo>
                <a:cubicBezTo>
                  <a:pt x="40316" y="357"/>
                  <a:pt x="40316" y="199"/>
                  <a:pt x="40189" y="72"/>
                </a:cubicBezTo>
                <a:cubicBezTo>
                  <a:pt x="40141" y="25"/>
                  <a:pt x="40070" y="1"/>
                  <a:pt x="3999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6" name="Google Shape;5006;p42"/>
          <p:cNvSpPr/>
          <p:nvPr/>
        </p:nvSpPr>
        <p:spPr>
          <a:xfrm>
            <a:off x="5253542" y="3107057"/>
            <a:ext cx="1289912" cy="439547"/>
          </a:xfrm>
          <a:custGeom>
            <a:avLst/>
            <a:gdLst/>
            <a:ahLst/>
            <a:cxnLst/>
            <a:rect l="l" t="t" r="r" b="b"/>
            <a:pathLst>
              <a:path w="38479" h="13112" extrusionOk="0">
                <a:moveTo>
                  <a:pt x="285" y="1"/>
                </a:moveTo>
                <a:cubicBezTo>
                  <a:pt x="127" y="1"/>
                  <a:pt x="0" y="128"/>
                  <a:pt x="0" y="286"/>
                </a:cubicBezTo>
                <a:cubicBezTo>
                  <a:pt x="0" y="444"/>
                  <a:pt x="127" y="571"/>
                  <a:pt x="285" y="571"/>
                </a:cubicBezTo>
                <a:lnTo>
                  <a:pt x="6271" y="571"/>
                </a:lnTo>
                <a:lnTo>
                  <a:pt x="20427" y="13049"/>
                </a:lnTo>
                <a:cubicBezTo>
                  <a:pt x="20490" y="13112"/>
                  <a:pt x="20554" y="13112"/>
                  <a:pt x="20617" y="13112"/>
                </a:cubicBezTo>
                <a:lnTo>
                  <a:pt x="38193" y="13112"/>
                </a:lnTo>
                <a:cubicBezTo>
                  <a:pt x="38352" y="13112"/>
                  <a:pt x="38478" y="12985"/>
                  <a:pt x="38478" y="12827"/>
                </a:cubicBezTo>
                <a:cubicBezTo>
                  <a:pt x="38478" y="12669"/>
                  <a:pt x="38352" y="12574"/>
                  <a:pt x="38193" y="12574"/>
                </a:cubicBezTo>
                <a:lnTo>
                  <a:pt x="20744" y="12574"/>
                </a:lnTo>
                <a:lnTo>
                  <a:pt x="6588" y="64"/>
                </a:lnTo>
                <a:cubicBezTo>
                  <a:pt x="6524" y="33"/>
                  <a:pt x="6461" y="1"/>
                  <a:pt x="639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7" name="Google Shape;5007;p42"/>
          <p:cNvSpPr/>
          <p:nvPr/>
        </p:nvSpPr>
        <p:spPr>
          <a:xfrm>
            <a:off x="5213181" y="2465838"/>
            <a:ext cx="510682" cy="265465"/>
          </a:xfrm>
          <a:custGeom>
            <a:avLst/>
            <a:gdLst/>
            <a:ahLst/>
            <a:cxnLst/>
            <a:rect l="l" t="t" r="r" b="b"/>
            <a:pathLst>
              <a:path w="15234" h="7919" extrusionOk="0">
                <a:moveTo>
                  <a:pt x="14917" y="1"/>
                </a:moveTo>
                <a:cubicBezTo>
                  <a:pt x="14846" y="1"/>
                  <a:pt x="14775" y="33"/>
                  <a:pt x="14727" y="96"/>
                </a:cubicBezTo>
                <a:lnTo>
                  <a:pt x="7443" y="7348"/>
                </a:lnTo>
                <a:lnTo>
                  <a:pt x="286" y="7348"/>
                </a:lnTo>
                <a:cubicBezTo>
                  <a:pt x="128" y="7348"/>
                  <a:pt x="1" y="7475"/>
                  <a:pt x="1" y="7633"/>
                </a:cubicBezTo>
                <a:cubicBezTo>
                  <a:pt x="1" y="7792"/>
                  <a:pt x="128" y="7918"/>
                  <a:pt x="286" y="7918"/>
                </a:cubicBezTo>
                <a:lnTo>
                  <a:pt x="7570" y="7918"/>
                </a:lnTo>
                <a:cubicBezTo>
                  <a:pt x="7633" y="7918"/>
                  <a:pt x="7697" y="7887"/>
                  <a:pt x="7760" y="7823"/>
                </a:cubicBezTo>
                <a:lnTo>
                  <a:pt x="15107" y="476"/>
                </a:lnTo>
                <a:cubicBezTo>
                  <a:pt x="15234" y="381"/>
                  <a:pt x="15234" y="191"/>
                  <a:pt x="15107" y="96"/>
                </a:cubicBezTo>
                <a:cubicBezTo>
                  <a:pt x="15060" y="33"/>
                  <a:pt x="14988" y="1"/>
                  <a:pt x="149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8" name="Google Shape;5008;p42"/>
          <p:cNvSpPr/>
          <p:nvPr/>
        </p:nvSpPr>
        <p:spPr>
          <a:xfrm>
            <a:off x="4060276" y="3248253"/>
            <a:ext cx="236769" cy="1348309"/>
          </a:xfrm>
          <a:custGeom>
            <a:avLst/>
            <a:gdLst/>
            <a:ahLst/>
            <a:cxnLst/>
            <a:rect l="l" t="t" r="r" b="b"/>
            <a:pathLst>
              <a:path w="7063" h="40221" extrusionOk="0">
                <a:moveTo>
                  <a:pt x="6778" y="1"/>
                </a:moveTo>
                <a:cubicBezTo>
                  <a:pt x="6619" y="1"/>
                  <a:pt x="6492" y="128"/>
                  <a:pt x="6492" y="286"/>
                </a:cubicBezTo>
                <a:lnTo>
                  <a:pt x="6492" y="15804"/>
                </a:lnTo>
                <a:lnTo>
                  <a:pt x="95" y="22201"/>
                </a:lnTo>
                <a:cubicBezTo>
                  <a:pt x="32" y="22264"/>
                  <a:pt x="0" y="22328"/>
                  <a:pt x="0" y="22391"/>
                </a:cubicBezTo>
                <a:lnTo>
                  <a:pt x="0" y="39935"/>
                </a:lnTo>
                <a:cubicBezTo>
                  <a:pt x="0" y="40094"/>
                  <a:pt x="127" y="40220"/>
                  <a:pt x="285" y="40220"/>
                </a:cubicBezTo>
                <a:cubicBezTo>
                  <a:pt x="444" y="40220"/>
                  <a:pt x="570" y="40094"/>
                  <a:pt x="570" y="39935"/>
                </a:cubicBezTo>
                <a:lnTo>
                  <a:pt x="570" y="22518"/>
                </a:lnTo>
                <a:lnTo>
                  <a:pt x="6968" y="16120"/>
                </a:lnTo>
                <a:cubicBezTo>
                  <a:pt x="7031" y="16057"/>
                  <a:pt x="7063" y="15994"/>
                  <a:pt x="7063" y="15899"/>
                </a:cubicBezTo>
                <a:lnTo>
                  <a:pt x="7063" y="286"/>
                </a:lnTo>
                <a:cubicBezTo>
                  <a:pt x="7063" y="128"/>
                  <a:pt x="6936" y="1"/>
                  <a:pt x="677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9" name="Google Shape;5009;p42"/>
          <p:cNvSpPr/>
          <p:nvPr/>
        </p:nvSpPr>
        <p:spPr>
          <a:xfrm>
            <a:off x="4278976" y="3361861"/>
            <a:ext cx="153969" cy="1131720"/>
          </a:xfrm>
          <a:custGeom>
            <a:avLst/>
            <a:gdLst/>
            <a:ahLst/>
            <a:cxnLst/>
            <a:rect l="l" t="t" r="r" b="b"/>
            <a:pathLst>
              <a:path w="4593" h="33760" extrusionOk="0">
                <a:moveTo>
                  <a:pt x="4339" y="1"/>
                </a:moveTo>
                <a:cubicBezTo>
                  <a:pt x="4180" y="1"/>
                  <a:pt x="4054" y="127"/>
                  <a:pt x="4054" y="254"/>
                </a:cubicBezTo>
                <a:lnTo>
                  <a:pt x="4054" y="22327"/>
                </a:lnTo>
                <a:lnTo>
                  <a:pt x="95" y="26286"/>
                </a:lnTo>
                <a:cubicBezTo>
                  <a:pt x="32" y="26349"/>
                  <a:pt x="0" y="26412"/>
                  <a:pt x="0" y="26476"/>
                </a:cubicBezTo>
                <a:lnTo>
                  <a:pt x="0" y="33475"/>
                </a:lnTo>
                <a:cubicBezTo>
                  <a:pt x="0" y="33633"/>
                  <a:pt x="127" y="33760"/>
                  <a:pt x="285" y="33760"/>
                </a:cubicBezTo>
                <a:cubicBezTo>
                  <a:pt x="444" y="33760"/>
                  <a:pt x="570" y="33633"/>
                  <a:pt x="570" y="33475"/>
                </a:cubicBezTo>
                <a:lnTo>
                  <a:pt x="570" y="26602"/>
                </a:lnTo>
                <a:lnTo>
                  <a:pt x="4529" y="22644"/>
                </a:lnTo>
                <a:cubicBezTo>
                  <a:pt x="4592" y="22612"/>
                  <a:pt x="4592" y="22517"/>
                  <a:pt x="4592" y="22454"/>
                </a:cubicBezTo>
                <a:lnTo>
                  <a:pt x="4592" y="254"/>
                </a:lnTo>
                <a:cubicBezTo>
                  <a:pt x="4592" y="127"/>
                  <a:pt x="4465" y="1"/>
                  <a:pt x="433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0" name="Google Shape;5010;p42"/>
          <p:cNvSpPr/>
          <p:nvPr/>
        </p:nvSpPr>
        <p:spPr>
          <a:xfrm>
            <a:off x="2665304" y="3402189"/>
            <a:ext cx="1250624" cy="764414"/>
          </a:xfrm>
          <a:custGeom>
            <a:avLst/>
            <a:gdLst/>
            <a:ahLst/>
            <a:cxnLst/>
            <a:rect l="l" t="t" r="r" b="b"/>
            <a:pathLst>
              <a:path w="37307" h="22803" extrusionOk="0">
                <a:moveTo>
                  <a:pt x="36990" y="1"/>
                </a:moveTo>
                <a:cubicBezTo>
                  <a:pt x="36918" y="1"/>
                  <a:pt x="36847" y="33"/>
                  <a:pt x="36800" y="96"/>
                </a:cubicBezTo>
                <a:lnTo>
                  <a:pt x="27996" y="8900"/>
                </a:lnTo>
                <a:lnTo>
                  <a:pt x="13650" y="8900"/>
                </a:lnTo>
                <a:cubicBezTo>
                  <a:pt x="13555" y="8900"/>
                  <a:pt x="13491" y="8932"/>
                  <a:pt x="13460" y="8995"/>
                </a:cubicBezTo>
                <a:lnTo>
                  <a:pt x="127" y="22327"/>
                </a:lnTo>
                <a:cubicBezTo>
                  <a:pt x="0" y="22422"/>
                  <a:pt x="0" y="22613"/>
                  <a:pt x="127" y="22708"/>
                </a:cubicBezTo>
                <a:cubicBezTo>
                  <a:pt x="159" y="22771"/>
                  <a:pt x="254" y="22803"/>
                  <a:pt x="317" y="22803"/>
                </a:cubicBezTo>
                <a:cubicBezTo>
                  <a:pt x="380" y="22803"/>
                  <a:pt x="444" y="22771"/>
                  <a:pt x="507" y="22708"/>
                </a:cubicBezTo>
                <a:lnTo>
                  <a:pt x="13745" y="9470"/>
                </a:lnTo>
                <a:lnTo>
                  <a:pt x="28091" y="9470"/>
                </a:lnTo>
                <a:cubicBezTo>
                  <a:pt x="28154" y="9470"/>
                  <a:pt x="28249" y="9438"/>
                  <a:pt x="28281" y="9375"/>
                </a:cubicBezTo>
                <a:lnTo>
                  <a:pt x="37180" y="476"/>
                </a:lnTo>
                <a:cubicBezTo>
                  <a:pt x="37306" y="381"/>
                  <a:pt x="37306" y="191"/>
                  <a:pt x="37180" y="96"/>
                </a:cubicBezTo>
                <a:cubicBezTo>
                  <a:pt x="37132" y="33"/>
                  <a:pt x="37061" y="1"/>
                  <a:pt x="3699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1" name="Google Shape;5011;p42"/>
          <p:cNvSpPr/>
          <p:nvPr/>
        </p:nvSpPr>
        <p:spPr>
          <a:xfrm>
            <a:off x="3615432" y="3250399"/>
            <a:ext cx="376927" cy="852511"/>
          </a:xfrm>
          <a:custGeom>
            <a:avLst/>
            <a:gdLst/>
            <a:ahLst/>
            <a:cxnLst/>
            <a:rect l="l" t="t" r="r" b="b"/>
            <a:pathLst>
              <a:path w="11244" h="25431" extrusionOk="0">
                <a:moveTo>
                  <a:pt x="10958" y="0"/>
                </a:moveTo>
                <a:cubicBezTo>
                  <a:pt x="10800" y="0"/>
                  <a:pt x="10673" y="127"/>
                  <a:pt x="10673" y="254"/>
                </a:cubicBezTo>
                <a:lnTo>
                  <a:pt x="10673" y="17291"/>
                </a:lnTo>
                <a:lnTo>
                  <a:pt x="159" y="24924"/>
                </a:lnTo>
                <a:cubicBezTo>
                  <a:pt x="33" y="24987"/>
                  <a:pt x="1" y="25177"/>
                  <a:pt x="96" y="25304"/>
                </a:cubicBezTo>
                <a:cubicBezTo>
                  <a:pt x="159" y="25367"/>
                  <a:pt x="254" y="25430"/>
                  <a:pt x="318" y="25430"/>
                </a:cubicBezTo>
                <a:cubicBezTo>
                  <a:pt x="381" y="25430"/>
                  <a:pt x="444" y="25399"/>
                  <a:pt x="508" y="25367"/>
                </a:cubicBezTo>
                <a:lnTo>
                  <a:pt x="11117" y="17640"/>
                </a:lnTo>
                <a:cubicBezTo>
                  <a:pt x="11212" y="17608"/>
                  <a:pt x="11244" y="17513"/>
                  <a:pt x="11244" y="17418"/>
                </a:cubicBezTo>
                <a:lnTo>
                  <a:pt x="11244" y="254"/>
                </a:lnTo>
                <a:cubicBezTo>
                  <a:pt x="11244" y="127"/>
                  <a:pt x="11117" y="0"/>
                  <a:pt x="1095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2" name="Google Shape;5012;p42"/>
          <p:cNvSpPr/>
          <p:nvPr/>
        </p:nvSpPr>
        <p:spPr>
          <a:xfrm>
            <a:off x="4233319" y="1177032"/>
            <a:ext cx="199626" cy="1155085"/>
          </a:xfrm>
          <a:custGeom>
            <a:avLst/>
            <a:gdLst/>
            <a:ahLst/>
            <a:cxnLst/>
            <a:rect l="l" t="t" r="r" b="b"/>
            <a:pathLst>
              <a:path w="5955" h="34457" extrusionOk="0">
                <a:moveTo>
                  <a:pt x="285" y="1"/>
                </a:moveTo>
                <a:cubicBezTo>
                  <a:pt x="127" y="1"/>
                  <a:pt x="0" y="128"/>
                  <a:pt x="0" y="286"/>
                </a:cubicBezTo>
                <a:lnTo>
                  <a:pt x="0" y="11117"/>
                </a:lnTo>
                <a:cubicBezTo>
                  <a:pt x="0" y="11180"/>
                  <a:pt x="32" y="11243"/>
                  <a:pt x="64" y="11307"/>
                </a:cubicBezTo>
                <a:lnTo>
                  <a:pt x="5416" y="16627"/>
                </a:lnTo>
                <a:lnTo>
                  <a:pt x="5416" y="34172"/>
                </a:lnTo>
                <a:cubicBezTo>
                  <a:pt x="5416" y="34330"/>
                  <a:pt x="5542" y="34457"/>
                  <a:pt x="5669" y="34457"/>
                </a:cubicBezTo>
                <a:cubicBezTo>
                  <a:pt x="5827" y="34457"/>
                  <a:pt x="5954" y="34330"/>
                  <a:pt x="5954" y="34172"/>
                </a:cubicBezTo>
                <a:lnTo>
                  <a:pt x="5954" y="16500"/>
                </a:lnTo>
                <a:cubicBezTo>
                  <a:pt x="5954" y="16437"/>
                  <a:pt x="5922" y="16374"/>
                  <a:pt x="5891" y="16310"/>
                </a:cubicBezTo>
                <a:lnTo>
                  <a:pt x="570" y="10990"/>
                </a:lnTo>
                <a:lnTo>
                  <a:pt x="570" y="286"/>
                </a:lnTo>
                <a:cubicBezTo>
                  <a:pt x="570" y="128"/>
                  <a:pt x="444" y="1"/>
                  <a:pt x="28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3" name="Google Shape;5013;p42"/>
          <p:cNvSpPr/>
          <p:nvPr/>
        </p:nvSpPr>
        <p:spPr>
          <a:xfrm>
            <a:off x="3527335" y="1573033"/>
            <a:ext cx="465024" cy="892838"/>
          </a:xfrm>
          <a:custGeom>
            <a:avLst/>
            <a:gdLst/>
            <a:ahLst/>
            <a:cxnLst/>
            <a:rect l="l" t="t" r="r" b="b"/>
            <a:pathLst>
              <a:path w="13872" h="26634" extrusionOk="0">
                <a:moveTo>
                  <a:pt x="313" y="0"/>
                </a:moveTo>
                <a:cubicBezTo>
                  <a:pt x="238" y="0"/>
                  <a:pt x="159" y="32"/>
                  <a:pt x="95" y="95"/>
                </a:cubicBezTo>
                <a:cubicBezTo>
                  <a:pt x="0" y="190"/>
                  <a:pt x="0" y="380"/>
                  <a:pt x="95" y="475"/>
                </a:cubicBezTo>
                <a:lnTo>
                  <a:pt x="13301" y="13681"/>
                </a:lnTo>
                <a:lnTo>
                  <a:pt x="13301" y="26349"/>
                </a:lnTo>
                <a:cubicBezTo>
                  <a:pt x="13301" y="26507"/>
                  <a:pt x="13428" y="26634"/>
                  <a:pt x="13586" y="26634"/>
                </a:cubicBezTo>
                <a:cubicBezTo>
                  <a:pt x="13745" y="26634"/>
                  <a:pt x="13872" y="26507"/>
                  <a:pt x="13872" y="26349"/>
                </a:cubicBezTo>
                <a:lnTo>
                  <a:pt x="13872" y="13586"/>
                </a:lnTo>
                <a:cubicBezTo>
                  <a:pt x="13872" y="13491"/>
                  <a:pt x="13840" y="13428"/>
                  <a:pt x="13776" y="13365"/>
                </a:cubicBezTo>
                <a:lnTo>
                  <a:pt x="507" y="95"/>
                </a:lnTo>
                <a:cubicBezTo>
                  <a:pt x="460" y="32"/>
                  <a:pt x="388" y="0"/>
                  <a:pt x="31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6" name="Google Shape;5016;p42"/>
          <p:cNvSpPr/>
          <p:nvPr/>
        </p:nvSpPr>
        <p:spPr>
          <a:xfrm>
            <a:off x="4195103" y="1096377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5" y="570"/>
                </a:moveTo>
                <a:cubicBezTo>
                  <a:pt x="1900" y="570"/>
                  <a:pt x="2280" y="950"/>
                  <a:pt x="2280" y="1425"/>
                </a:cubicBezTo>
                <a:cubicBezTo>
                  <a:pt x="2280" y="1900"/>
                  <a:pt x="1900" y="2280"/>
                  <a:pt x="1425" y="2280"/>
                </a:cubicBezTo>
                <a:cubicBezTo>
                  <a:pt x="950" y="2280"/>
                  <a:pt x="570" y="1900"/>
                  <a:pt x="570" y="1425"/>
                </a:cubicBezTo>
                <a:cubicBezTo>
                  <a:pt x="570" y="950"/>
                  <a:pt x="950" y="570"/>
                  <a:pt x="1425" y="570"/>
                </a:cubicBezTo>
                <a:close/>
                <a:moveTo>
                  <a:pt x="1425" y="0"/>
                </a:moveTo>
                <a:cubicBezTo>
                  <a:pt x="634" y="0"/>
                  <a:pt x="0" y="633"/>
                  <a:pt x="0" y="1425"/>
                </a:cubicBezTo>
                <a:cubicBezTo>
                  <a:pt x="0" y="2217"/>
                  <a:pt x="634" y="2850"/>
                  <a:pt x="1425" y="2850"/>
                </a:cubicBezTo>
                <a:cubicBezTo>
                  <a:pt x="2185" y="2850"/>
                  <a:pt x="2851" y="2217"/>
                  <a:pt x="2851" y="1425"/>
                </a:cubicBezTo>
                <a:cubicBezTo>
                  <a:pt x="2851" y="633"/>
                  <a:pt x="2185" y="0"/>
                  <a:pt x="14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7" name="Google Shape;5017;p42"/>
          <p:cNvSpPr/>
          <p:nvPr/>
        </p:nvSpPr>
        <p:spPr>
          <a:xfrm>
            <a:off x="3996583" y="1674942"/>
            <a:ext cx="95573" cy="94533"/>
          </a:xfrm>
          <a:custGeom>
            <a:avLst/>
            <a:gdLst/>
            <a:ahLst/>
            <a:cxnLst/>
            <a:rect l="l" t="t" r="r" b="b"/>
            <a:pathLst>
              <a:path w="2851" h="2820" extrusionOk="0">
                <a:moveTo>
                  <a:pt x="1425" y="571"/>
                </a:moveTo>
                <a:cubicBezTo>
                  <a:pt x="1900" y="571"/>
                  <a:pt x="2280" y="951"/>
                  <a:pt x="2280" y="1426"/>
                </a:cubicBezTo>
                <a:cubicBezTo>
                  <a:pt x="2280" y="1869"/>
                  <a:pt x="1900" y="2281"/>
                  <a:pt x="1425" y="2281"/>
                </a:cubicBezTo>
                <a:cubicBezTo>
                  <a:pt x="950" y="2281"/>
                  <a:pt x="570" y="1869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34" y="1"/>
                  <a:pt x="0" y="634"/>
                  <a:pt x="0" y="1426"/>
                </a:cubicBezTo>
                <a:cubicBezTo>
                  <a:pt x="0" y="2186"/>
                  <a:pt x="634" y="2819"/>
                  <a:pt x="1425" y="2819"/>
                </a:cubicBezTo>
                <a:cubicBezTo>
                  <a:pt x="2217" y="2819"/>
                  <a:pt x="2850" y="2186"/>
                  <a:pt x="2850" y="1426"/>
                </a:cubicBezTo>
                <a:cubicBezTo>
                  <a:pt x="2850" y="634"/>
                  <a:pt x="2217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8" name="Google Shape;5018;p42"/>
          <p:cNvSpPr/>
          <p:nvPr/>
        </p:nvSpPr>
        <p:spPr>
          <a:xfrm>
            <a:off x="3354292" y="2398961"/>
            <a:ext cx="94500" cy="95606"/>
          </a:xfrm>
          <a:custGeom>
            <a:avLst/>
            <a:gdLst/>
            <a:ahLst/>
            <a:cxnLst/>
            <a:rect l="l" t="t" r="r" b="b"/>
            <a:pathLst>
              <a:path w="2819" h="2852" extrusionOk="0">
                <a:moveTo>
                  <a:pt x="1425" y="571"/>
                </a:moveTo>
                <a:cubicBezTo>
                  <a:pt x="1901" y="571"/>
                  <a:pt x="2281" y="951"/>
                  <a:pt x="2281" y="1426"/>
                </a:cubicBezTo>
                <a:cubicBezTo>
                  <a:pt x="2281" y="1901"/>
                  <a:pt x="1901" y="2281"/>
                  <a:pt x="1425" y="2281"/>
                </a:cubicBezTo>
                <a:cubicBezTo>
                  <a:pt x="950" y="2281"/>
                  <a:pt x="570" y="1901"/>
                  <a:pt x="570" y="1426"/>
                </a:cubicBezTo>
                <a:cubicBezTo>
                  <a:pt x="570" y="951"/>
                  <a:pt x="950" y="571"/>
                  <a:pt x="1425" y="571"/>
                </a:cubicBezTo>
                <a:close/>
                <a:moveTo>
                  <a:pt x="1425" y="1"/>
                </a:moveTo>
                <a:cubicBezTo>
                  <a:pt x="634" y="1"/>
                  <a:pt x="0" y="634"/>
                  <a:pt x="0" y="1426"/>
                </a:cubicBezTo>
                <a:cubicBezTo>
                  <a:pt x="0" y="2218"/>
                  <a:pt x="634" y="2851"/>
                  <a:pt x="1425" y="2851"/>
                </a:cubicBezTo>
                <a:cubicBezTo>
                  <a:pt x="2186" y="2851"/>
                  <a:pt x="2819" y="2218"/>
                  <a:pt x="2819" y="1426"/>
                </a:cubicBezTo>
                <a:cubicBezTo>
                  <a:pt x="2819" y="634"/>
                  <a:pt x="2186" y="1"/>
                  <a:pt x="142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9" name="Google Shape;5019;p42"/>
          <p:cNvSpPr/>
          <p:nvPr/>
        </p:nvSpPr>
        <p:spPr>
          <a:xfrm>
            <a:off x="2517738" y="3490319"/>
            <a:ext cx="94500" cy="94500"/>
          </a:xfrm>
          <a:custGeom>
            <a:avLst/>
            <a:gdLst/>
            <a:ahLst/>
            <a:cxnLst/>
            <a:rect l="l" t="t" r="r" b="b"/>
            <a:pathLst>
              <a:path w="2819" h="2819" extrusionOk="0">
                <a:moveTo>
                  <a:pt x="1425" y="539"/>
                </a:moveTo>
                <a:cubicBezTo>
                  <a:pt x="1900" y="539"/>
                  <a:pt x="2280" y="951"/>
                  <a:pt x="2280" y="1394"/>
                </a:cubicBezTo>
                <a:cubicBezTo>
                  <a:pt x="2280" y="1869"/>
                  <a:pt x="1900" y="2249"/>
                  <a:pt x="1425" y="2249"/>
                </a:cubicBezTo>
                <a:cubicBezTo>
                  <a:pt x="950" y="2249"/>
                  <a:pt x="570" y="1869"/>
                  <a:pt x="570" y="1394"/>
                </a:cubicBezTo>
                <a:cubicBezTo>
                  <a:pt x="570" y="951"/>
                  <a:pt x="950" y="539"/>
                  <a:pt x="1425" y="539"/>
                </a:cubicBezTo>
                <a:close/>
                <a:moveTo>
                  <a:pt x="1425" y="0"/>
                </a:moveTo>
                <a:cubicBezTo>
                  <a:pt x="634" y="0"/>
                  <a:pt x="0" y="634"/>
                  <a:pt x="0" y="1394"/>
                </a:cubicBezTo>
                <a:cubicBezTo>
                  <a:pt x="0" y="2186"/>
                  <a:pt x="634" y="2819"/>
                  <a:pt x="1425" y="2819"/>
                </a:cubicBezTo>
                <a:cubicBezTo>
                  <a:pt x="2185" y="2819"/>
                  <a:pt x="2819" y="2186"/>
                  <a:pt x="2819" y="1394"/>
                </a:cubicBezTo>
                <a:cubicBezTo>
                  <a:pt x="2819" y="634"/>
                  <a:pt x="2185" y="0"/>
                  <a:pt x="14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0" name="Google Shape;5020;p42"/>
          <p:cNvSpPr/>
          <p:nvPr/>
        </p:nvSpPr>
        <p:spPr>
          <a:xfrm>
            <a:off x="2589912" y="4143204"/>
            <a:ext cx="95573" cy="95573"/>
          </a:xfrm>
          <a:custGeom>
            <a:avLst/>
            <a:gdLst/>
            <a:ahLst/>
            <a:cxnLst/>
            <a:rect l="l" t="t" r="r" b="b"/>
            <a:pathLst>
              <a:path w="2851" h="2851" extrusionOk="0">
                <a:moveTo>
                  <a:pt x="1426" y="571"/>
                </a:moveTo>
                <a:cubicBezTo>
                  <a:pt x="1901" y="571"/>
                  <a:pt x="2281" y="951"/>
                  <a:pt x="2281" y="1426"/>
                </a:cubicBezTo>
                <a:cubicBezTo>
                  <a:pt x="2281" y="1901"/>
                  <a:pt x="1901" y="2281"/>
                  <a:pt x="1426" y="2281"/>
                </a:cubicBezTo>
                <a:cubicBezTo>
                  <a:pt x="951" y="2281"/>
                  <a:pt x="571" y="1901"/>
                  <a:pt x="571" y="1426"/>
                </a:cubicBezTo>
                <a:cubicBezTo>
                  <a:pt x="571" y="951"/>
                  <a:pt x="951" y="571"/>
                  <a:pt x="1426" y="571"/>
                </a:cubicBezTo>
                <a:close/>
                <a:moveTo>
                  <a:pt x="1426" y="1"/>
                </a:moveTo>
                <a:cubicBezTo>
                  <a:pt x="634" y="1"/>
                  <a:pt x="1" y="634"/>
                  <a:pt x="1" y="1426"/>
                </a:cubicBezTo>
                <a:cubicBezTo>
                  <a:pt x="1" y="2218"/>
                  <a:pt x="634" y="2851"/>
                  <a:pt x="1426" y="2851"/>
                </a:cubicBezTo>
                <a:cubicBezTo>
                  <a:pt x="2217" y="2851"/>
                  <a:pt x="2851" y="2218"/>
                  <a:pt x="2851" y="1426"/>
                </a:cubicBezTo>
                <a:cubicBezTo>
                  <a:pt x="2851" y="634"/>
                  <a:pt x="2217" y="1"/>
                  <a:pt x="14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1" name="Google Shape;5021;p42"/>
          <p:cNvSpPr/>
          <p:nvPr/>
        </p:nvSpPr>
        <p:spPr>
          <a:xfrm>
            <a:off x="4023099" y="4578493"/>
            <a:ext cx="94533" cy="94500"/>
          </a:xfrm>
          <a:custGeom>
            <a:avLst/>
            <a:gdLst/>
            <a:ahLst/>
            <a:cxnLst/>
            <a:rect l="l" t="t" r="r" b="b"/>
            <a:pathLst>
              <a:path w="2820" h="2819" extrusionOk="0">
                <a:moveTo>
                  <a:pt x="1394" y="538"/>
                </a:moveTo>
                <a:cubicBezTo>
                  <a:pt x="1869" y="538"/>
                  <a:pt x="2249" y="918"/>
                  <a:pt x="2249" y="1393"/>
                </a:cubicBezTo>
                <a:cubicBezTo>
                  <a:pt x="2249" y="1869"/>
                  <a:pt x="1869" y="2249"/>
                  <a:pt x="1394" y="2249"/>
                </a:cubicBezTo>
                <a:cubicBezTo>
                  <a:pt x="919" y="2249"/>
                  <a:pt x="539" y="1869"/>
                  <a:pt x="539" y="1393"/>
                </a:cubicBezTo>
                <a:cubicBezTo>
                  <a:pt x="539" y="918"/>
                  <a:pt x="919" y="538"/>
                  <a:pt x="1394" y="538"/>
                </a:cubicBezTo>
                <a:close/>
                <a:moveTo>
                  <a:pt x="1394" y="0"/>
                </a:moveTo>
                <a:cubicBezTo>
                  <a:pt x="634" y="0"/>
                  <a:pt x="1" y="633"/>
                  <a:pt x="1" y="1393"/>
                </a:cubicBezTo>
                <a:cubicBezTo>
                  <a:pt x="1" y="2185"/>
                  <a:pt x="634" y="2819"/>
                  <a:pt x="1394" y="2819"/>
                </a:cubicBezTo>
                <a:cubicBezTo>
                  <a:pt x="2186" y="2819"/>
                  <a:pt x="2819" y="2185"/>
                  <a:pt x="2819" y="1393"/>
                </a:cubicBezTo>
                <a:cubicBezTo>
                  <a:pt x="2819" y="633"/>
                  <a:pt x="2186" y="0"/>
                  <a:pt x="139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2" name="Google Shape;5022;p42"/>
          <p:cNvSpPr/>
          <p:nvPr/>
        </p:nvSpPr>
        <p:spPr>
          <a:xfrm>
            <a:off x="4241800" y="4474439"/>
            <a:ext cx="94533" cy="95573"/>
          </a:xfrm>
          <a:custGeom>
            <a:avLst/>
            <a:gdLst/>
            <a:ahLst/>
            <a:cxnLst/>
            <a:rect l="l" t="t" r="r" b="b"/>
            <a:pathLst>
              <a:path w="2820" h="2851" extrusionOk="0">
                <a:moveTo>
                  <a:pt x="1394" y="571"/>
                </a:moveTo>
                <a:cubicBezTo>
                  <a:pt x="1869" y="571"/>
                  <a:pt x="2249" y="951"/>
                  <a:pt x="2249" y="1426"/>
                </a:cubicBezTo>
                <a:cubicBezTo>
                  <a:pt x="2249" y="1901"/>
                  <a:pt x="1869" y="2281"/>
                  <a:pt x="1394" y="2281"/>
                </a:cubicBezTo>
                <a:cubicBezTo>
                  <a:pt x="919" y="2281"/>
                  <a:pt x="539" y="1901"/>
                  <a:pt x="539" y="1426"/>
                </a:cubicBezTo>
                <a:cubicBezTo>
                  <a:pt x="539" y="951"/>
                  <a:pt x="919" y="571"/>
                  <a:pt x="1394" y="571"/>
                </a:cubicBezTo>
                <a:close/>
                <a:moveTo>
                  <a:pt x="1394" y="1"/>
                </a:moveTo>
                <a:cubicBezTo>
                  <a:pt x="634" y="1"/>
                  <a:pt x="1" y="634"/>
                  <a:pt x="1" y="1426"/>
                </a:cubicBezTo>
                <a:cubicBezTo>
                  <a:pt x="1" y="2217"/>
                  <a:pt x="634" y="2851"/>
                  <a:pt x="1394" y="2851"/>
                </a:cubicBezTo>
                <a:cubicBezTo>
                  <a:pt x="2186" y="2851"/>
                  <a:pt x="2819" y="2217"/>
                  <a:pt x="2819" y="1426"/>
                </a:cubicBezTo>
                <a:cubicBezTo>
                  <a:pt x="2819" y="634"/>
                  <a:pt x="2186" y="1"/>
                  <a:pt x="1394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3" name="Google Shape;5023;p42"/>
          <p:cNvSpPr/>
          <p:nvPr/>
        </p:nvSpPr>
        <p:spPr>
          <a:xfrm>
            <a:off x="4062387" y="1734411"/>
            <a:ext cx="227215" cy="597706"/>
          </a:xfrm>
          <a:custGeom>
            <a:avLst/>
            <a:gdLst/>
            <a:ahLst/>
            <a:cxnLst/>
            <a:rect l="l" t="t" r="r" b="b"/>
            <a:pathLst>
              <a:path w="6778" h="17830" extrusionOk="0">
                <a:moveTo>
                  <a:pt x="317" y="0"/>
                </a:moveTo>
                <a:cubicBezTo>
                  <a:pt x="246" y="0"/>
                  <a:pt x="175" y="32"/>
                  <a:pt x="127" y="95"/>
                </a:cubicBezTo>
                <a:cubicBezTo>
                  <a:pt x="1" y="190"/>
                  <a:pt x="1" y="380"/>
                  <a:pt x="127" y="475"/>
                </a:cubicBezTo>
                <a:lnTo>
                  <a:pt x="6208" y="6587"/>
                </a:lnTo>
                <a:lnTo>
                  <a:pt x="6208" y="17545"/>
                </a:lnTo>
                <a:cubicBezTo>
                  <a:pt x="6208" y="17703"/>
                  <a:pt x="6334" y="17830"/>
                  <a:pt x="6493" y="17830"/>
                </a:cubicBezTo>
                <a:cubicBezTo>
                  <a:pt x="6651" y="17830"/>
                  <a:pt x="6778" y="17703"/>
                  <a:pt x="6778" y="17545"/>
                </a:cubicBezTo>
                <a:lnTo>
                  <a:pt x="6778" y="6461"/>
                </a:lnTo>
                <a:cubicBezTo>
                  <a:pt x="6778" y="6397"/>
                  <a:pt x="6746" y="6334"/>
                  <a:pt x="6715" y="6271"/>
                </a:cubicBezTo>
                <a:lnTo>
                  <a:pt x="507" y="95"/>
                </a:lnTo>
                <a:cubicBezTo>
                  <a:pt x="460" y="32"/>
                  <a:pt x="389" y="0"/>
                  <a:pt x="3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4" name="Google Shape;5024;p42"/>
          <p:cNvSpPr/>
          <p:nvPr/>
        </p:nvSpPr>
        <p:spPr>
          <a:xfrm>
            <a:off x="2785247" y="1731997"/>
            <a:ext cx="1146604" cy="682920"/>
          </a:xfrm>
          <a:custGeom>
            <a:avLst/>
            <a:gdLst/>
            <a:ahLst/>
            <a:cxnLst/>
            <a:rect l="l" t="t" r="r" b="b"/>
            <a:pathLst>
              <a:path w="34204" h="20372" extrusionOk="0">
                <a:moveTo>
                  <a:pt x="317" y="1"/>
                </a:moveTo>
                <a:cubicBezTo>
                  <a:pt x="246" y="1"/>
                  <a:pt x="175" y="25"/>
                  <a:pt x="127" y="72"/>
                </a:cubicBezTo>
                <a:cubicBezTo>
                  <a:pt x="1" y="199"/>
                  <a:pt x="1" y="357"/>
                  <a:pt x="127" y="484"/>
                </a:cubicBezTo>
                <a:lnTo>
                  <a:pt x="10705" y="11061"/>
                </a:lnTo>
                <a:cubicBezTo>
                  <a:pt x="10737" y="11125"/>
                  <a:pt x="10800" y="11125"/>
                  <a:pt x="10895" y="11125"/>
                </a:cubicBezTo>
                <a:lnTo>
                  <a:pt x="24544" y="11125"/>
                </a:lnTo>
                <a:lnTo>
                  <a:pt x="33697" y="20277"/>
                </a:lnTo>
                <a:cubicBezTo>
                  <a:pt x="33760" y="20340"/>
                  <a:pt x="33823" y="20372"/>
                  <a:pt x="33918" y="20372"/>
                </a:cubicBezTo>
                <a:cubicBezTo>
                  <a:pt x="33982" y="20372"/>
                  <a:pt x="34045" y="20340"/>
                  <a:pt x="34108" y="20277"/>
                </a:cubicBezTo>
                <a:cubicBezTo>
                  <a:pt x="34203" y="20182"/>
                  <a:pt x="34203" y="19992"/>
                  <a:pt x="34108" y="19897"/>
                </a:cubicBezTo>
                <a:lnTo>
                  <a:pt x="24861" y="10650"/>
                </a:lnTo>
                <a:cubicBezTo>
                  <a:pt x="24829" y="10586"/>
                  <a:pt x="24734" y="10586"/>
                  <a:pt x="24671" y="10586"/>
                </a:cubicBezTo>
                <a:lnTo>
                  <a:pt x="10990" y="10586"/>
                </a:lnTo>
                <a:lnTo>
                  <a:pt x="507" y="72"/>
                </a:lnTo>
                <a:cubicBezTo>
                  <a:pt x="460" y="25"/>
                  <a:pt x="389" y="1"/>
                  <a:pt x="3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5" name="Google Shape;5025;p42"/>
          <p:cNvSpPr/>
          <p:nvPr/>
        </p:nvSpPr>
        <p:spPr>
          <a:xfrm>
            <a:off x="2572916" y="1712889"/>
            <a:ext cx="1351493" cy="915433"/>
          </a:xfrm>
          <a:custGeom>
            <a:avLst/>
            <a:gdLst/>
            <a:ahLst/>
            <a:cxnLst/>
            <a:rect l="l" t="t" r="r" b="b"/>
            <a:pathLst>
              <a:path w="40316" h="27308" extrusionOk="0">
                <a:moveTo>
                  <a:pt x="318" y="1"/>
                </a:moveTo>
                <a:cubicBezTo>
                  <a:pt x="246" y="1"/>
                  <a:pt x="175" y="25"/>
                  <a:pt x="128" y="72"/>
                </a:cubicBezTo>
                <a:cubicBezTo>
                  <a:pt x="1" y="199"/>
                  <a:pt x="1" y="357"/>
                  <a:pt x="128" y="484"/>
                </a:cubicBezTo>
                <a:lnTo>
                  <a:pt x="16342" y="16698"/>
                </a:lnTo>
                <a:cubicBezTo>
                  <a:pt x="16406" y="16762"/>
                  <a:pt x="16469" y="16793"/>
                  <a:pt x="16532" y="16793"/>
                </a:cubicBezTo>
                <a:lnTo>
                  <a:pt x="29358" y="16793"/>
                </a:lnTo>
                <a:lnTo>
                  <a:pt x="39809" y="27244"/>
                </a:lnTo>
                <a:cubicBezTo>
                  <a:pt x="39841" y="27276"/>
                  <a:pt x="39936" y="27307"/>
                  <a:pt x="39999" y="27307"/>
                </a:cubicBezTo>
                <a:cubicBezTo>
                  <a:pt x="40062" y="27307"/>
                  <a:pt x="40157" y="27276"/>
                  <a:pt x="40189" y="27244"/>
                </a:cubicBezTo>
                <a:cubicBezTo>
                  <a:pt x="40316" y="27117"/>
                  <a:pt x="40316" y="26959"/>
                  <a:pt x="40189" y="26832"/>
                </a:cubicBezTo>
                <a:lnTo>
                  <a:pt x="29643" y="16287"/>
                </a:lnTo>
                <a:cubicBezTo>
                  <a:pt x="29612" y="16255"/>
                  <a:pt x="29548" y="16223"/>
                  <a:pt x="29453" y="16223"/>
                </a:cubicBezTo>
                <a:lnTo>
                  <a:pt x="16659" y="16223"/>
                </a:lnTo>
                <a:lnTo>
                  <a:pt x="508" y="72"/>
                </a:lnTo>
                <a:cubicBezTo>
                  <a:pt x="460" y="25"/>
                  <a:pt x="389" y="1"/>
                  <a:pt x="31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6" name="Google Shape;5026;p42"/>
          <p:cNvSpPr/>
          <p:nvPr/>
        </p:nvSpPr>
        <p:spPr>
          <a:xfrm>
            <a:off x="2600538" y="3107057"/>
            <a:ext cx="1289912" cy="439547"/>
          </a:xfrm>
          <a:custGeom>
            <a:avLst/>
            <a:gdLst/>
            <a:ahLst/>
            <a:cxnLst/>
            <a:rect l="l" t="t" r="r" b="b"/>
            <a:pathLst>
              <a:path w="38479" h="13112" extrusionOk="0">
                <a:moveTo>
                  <a:pt x="32081" y="1"/>
                </a:moveTo>
                <a:cubicBezTo>
                  <a:pt x="32018" y="1"/>
                  <a:pt x="31954" y="33"/>
                  <a:pt x="31923" y="64"/>
                </a:cubicBezTo>
                <a:lnTo>
                  <a:pt x="17767" y="12574"/>
                </a:lnTo>
                <a:lnTo>
                  <a:pt x="285" y="12574"/>
                </a:lnTo>
                <a:cubicBezTo>
                  <a:pt x="127" y="12574"/>
                  <a:pt x="0" y="12700"/>
                  <a:pt x="0" y="12827"/>
                </a:cubicBezTo>
                <a:cubicBezTo>
                  <a:pt x="0" y="12985"/>
                  <a:pt x="127" y="13112"/>
                  <a:pt x="285" y="13112"/>
                </a:cubicBezTo>
                <a:lnTo>
                  <a:pt x="17862" y="13112"/>
                </a:lnTo>
                <a:cubicBezTo>
                  <a:pt x="17925" y="13112"/>
                  <a:pt x="17988" y="13112"/>
                  <a:pt x="18052" y="13049"/>
                </a:cubicBezTo>
                <a:lnTo>
                  <a:pt x="32208" y="571"/>
                </a:lnTo>
                <a:lnTo>
                  <a:pt x="38193" y="571"/>
                </a:lnTo>
                <a:cubicBezTo>
                  <a:pt x="38352" y="571"/>
                  <a:pt x="38478" y="444"/>
                  <a:pt x="38478" y="286"/>
                </a:cubicBezTo>
                <a:cubicBezTo>
                  <a:pt x="38478" y="128"/>
                  <a:pt x="38352" y="1"/>
                  <a:pt x="38193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7" name="Google Shape;5027;p42"/>
          <p:cNvSpPr/>
          <p:nvPr/>
        </p:nvSpPr>
        <p:spPr>
          <a:xfrm>
            <a:off x="3420096" y="2465838"/>
            <a:ext cx="511754" cy="265465"/>
          </a:xfrm>
          <a:custGeom>
            <a:avLst/>
            <a:gdLst/>
            <a:ahLst/>
            <a:cxnLst/>
            <a:rect l="l" t="t" r="r" b="b"/>
            <a:pathLst>
              <a:path w="15266" h="7919" extrusionOk="0">
                <a:moveTo>
                  <a:pt x="318" y="1"/>
                </a:moveTo>
                <a:cubicBezTo>
                  <a:pt x="246" y="1"/>
                  <a:pt x="175" y="33"/>
                  <a:pt x="128" y="96"/>
                </a:cubicBezTo>
                <a:cubicBezTo>
                  <a:pt x="1" y="191"/>
                  <a:pt x="1" y="381"/>
                  <a:pt x="128" y="476"/>
                </a:cubicBezTo>
                <a:lnTo>
                  <a:pt x="7475" y="7823"/>
                </a:lnTo>
                <a:cubicBezTo>
                  <a:pt x="7538" y="7887"/>
                  <a:pt x="7601" y="7918"/>
                  <a:pt x="7665" y="7918"/>
                </a:cubicBezTo>
                <a:lnTo>
                  <a:pt x="14980" y="7918"/>
                </a:lnTo>
                <a:cubicBezTo>
                  <a:pt x="15107" y="7918"/>
                  <a:pt x="15265" y="7792"/>
                  <a:pt x="15234" y="7633"/>
                </a:cubicBezTo>
                <a:cubicBezTo>
                  <a:pt x="15234" y="7475"/>
                  <a:pt x="15107" y="7348"/>
                  <a:pt x="14980" y="7348"/>
                </a:cubicBezTo>
                <a:lnTo>
                  <a:pt x="7791" y="7348"/>
                </a:lnTo>
                <a:lnTo>
                  <a:pt x="508" y="96"/>
                </a:lnTo>
                <a:cubicBezTo>
                  <a:pt x="460" y="33"/>
                  <a:pt x="389" y="1"/>
                  <a:pt x="31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8" name="Google Shape;5028;p42"/>
          <p:cNvSpPr/>
          <p:nvPr/>
        </p:nvSpPr>
        <p:spPr>
          <a:xfrm>
            <a:off x="4562409" y="3204741"/>
            <a:ext cx="19141" cy="1456586"/>
          </a:xfrm>
          <a:custGeom>
            <a:avLst/>
            <a:gdLst/>
            <a:ahLst/>
            <a:cxnLst/>
            <a:rect l="l" t="t" r="r" b="b"/>
            <a:pathLst>
              <a:path w="571" h="43451" extrusionOk="0">
                <a:moveTo>
                  <a:pt x="286" y="1"/>
                </a:moveTo>
                <a:cubicBezTo>
                  <a:pt x="127" y="1"/>
                  <a:pt x="1" y="127"/>
                  <a:pt x="1" y="286"/>
                </a:cubicBezTo>
                <a:lnTo>
                  <a:pt x="1" y="43165"/>
                </a:lnTo>
                <a:cubicBezTo>
                  <a:pt x="1" y="43324"/>
                  <a:pt x="127" y="43450"/>
                  <a:pt x="286" y="43450"/>
                </a:cubicBezTo>
                <a:cubicBezTo>
                  <a:pt x="444" y="43450"/>
                  <a:pt x="571" y="43324"/>
                  <a:pt x="571" y="43165"/>
                </a:cubicBezTo>
                <a:lnTo>
                  <a:pt x="571" y="286"/>
                </a:lnTo>
                <a:cubicBezTo>
                  <a:pt x="571" y="127"/>
                  <a:pt x="444" y="1"/>
                  <a:pt x="2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9" name="Google Shape;5029;p42"/>
          <p:cNvSpPr/>
          <p:nvPr/>
        </p:nvSpPr>
        <p:spPr>
          <a:xfrm>
            <a:off x="4562409" y="988066"/>
            <a:ext cx="19141" cy="1426852"/>
          </a:xfrm>
          <a:custGeom>
            <a:avLst/>
            <a:gdLst/>
            <a:ahLst/>
            <a:cxnLst/>
            <a:rect l="l" t="t" r="r" b="b"/>
            <a:pathLst>
              <a:path w="571" h="42564" extrusionOk="0">
                <a:moveTo>
                  <a:pt x="286" y="1"/>
                </a:moveTo>
                <a:cubicBezTo>
                  <a:pt x="127" y="1"/>
                  <a:pt x="1" y="128"/>
                  <a:pt x="1" y="286"/>
                </a:cubicBezTo>
                <a:lnTo>
                  <a:pt x="1" y="42279"/>
                </a:lnTo>
                <a:cubicBezTo>
                  <a:pt x="1" y="42437"/>
                  <a:pt x="127" y="42564"/>
                  <a:pt x="286" y="42564"/>
                </a:cubicBezTo>
                <a:cubicBezTo>
                  <a:pt x="444" y="42564"/>
                  <a:pt x="571" y="42437"/>
                  <a:pt x="571" y="42279"/>
                </a:cubicBezTo>
                <a:lnTo>
                  <a:pt x="571" y="286"/>
                </a:lnTo>
                <a:cubicBezTo>
                  <a:pt x="571" y="128"/>
                  <a:pt x="444" y="1"/>
                  <a:pt x="2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0" name="Google Shape;5030;p42"/>
          <p:cNvSpPr/>
          <p:nvPr/>
        </p:nvSpPr>
        <p:spPr>
          <a:xfrm>
            <a:off x="4524193" y="912707"/>
            <a:ext cx="95573" cy="94500"/>
          </a:xfrm>
          <a:custGeom>
            <a:avLst/>
            <a:gdLst/>
            <a:ahLst/>
            <a:cxnLst/>
            <a:rect l="l" t="t" r="r" b="b"/>
            <a:pathLst>
              <a:path w="2851" h="2819" extrusionOk="0">
                <a:moveTo>
                  <a:pt x="1426" y="539"/>
                </a:moveTo>
                <a:cubicBezTo>
                  <a:pt x="1901" y="539"/>
                  <a:pt x="2281" y="919"/>
                  <a:pt x="2281" y="1394"/>
                </a:cubicBezTo>
                <a:cubicBezTo>
                  <a:pt x="2281" y="1869"/>
                  <a:pt x="1901" y="2249"/>
                  <a:pt x="1426" y="2249"/>
                </a:cubicBezTo>
                <a:cubicBezTo>
                  <a:pt x="951" y="2249"/>
                  <a:pt x="571" y="1869"/>
                  <a:pt x="571" y="1394"/>
                </a:cubicBezTo>
                <a:cubicBezTo>
                  <a:pt x="571" y="919"/>
                  <a:pt x="951" y="539"/>
                  <a:pt x="1426" y="539"/>
                </a:cubicBezTo>
                <a:close/>
                <a:moveTo>
                  <a:pt x="1426" y="0"/>
                </a:moveTo>
                <a:cubicBezTo>
                  <a:pt x="634" y="0"/>
                  <a:pt x="1" y="634"/>
                  <a:pt x="1" y="1394"/>
                </a:cubicBezTo>
                <a:cubicBezTo>
                  <a:pt x="1" y="2186"/>
                  <a:pt x="634" y="2819"/>
                  <a:pt x="1426" y="2819"/>
                </a:cubicBezTo>
                <a:cubicBezTo>
                  <a:pt x="2218" y="2819"/>
                  <a:pt x="2851" y="2186"/>
                  <a:pt x="2851" y="1394"/>
                </a:cubicBezTo>
                <a:cubicBezTo>
                  <a:pt x="2851" y="634"/>
                  <a:pt x="2218" y="0"/>
                  <a:pt x="1426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1" name="Google Shape;5031;p42"/>
          <p:cNvSpPr/>
          <p:nvPr/>
        </p:nvSpPr>
        <p:spPr>
          <a:xfrm>
            <a:off x="4524193" y="4642186"/>
            <a:ext cx="95573" cy="94500"/>
          </a:xfrm>
          <a:custGeom>
            <a:avLst/>
            <a:gdLst/>
            <a:ahLst/>
            <a:cxnLst/>
            <a:rect l="l" t="t" r="r" b="b"/>
            <a:pathLst>
              <a:path w="2851" h="2819" extrusionOk="0">
                <a:moveTo>
                  <a:pt x="1426" y="570"/>
                </a:moveTo>
                <a:cubicBezTo>
                  <a:pt x="1901" y="570"/>
                  <a:pt x="2281" y="950"/>
                  <a:pt x="2281" y="1425"/>
                </a:cubicBezTo>
                <a:cubicBezTo>
                  <a:pt x="2281" y="1900"/>
                  <a:pt x="1901" y="2280"/>
                  <a:pt x="1426" y="2280"/>
                </a:cubicBezTo>
                <a:cubicBezTo>
                  <a:pt x="951" y="2280"/>
                  <a:pt x="571" y="1900"/>
                  <a:pt x="571" y="1425"/>
                </a:cubicBezTo>
                <a:cubicBezTo>
                  <a:pt x="571" y="950"/>
                  <a:pt x="951" y="570"/>
                  <a:pt x="1426" y="570"/>
                </a:cubicBezTo>
                <a:close/>
                <a:moveTo>
                  <a:pt x="1426" y="0"/>
                </a:moveTo>
                <a:cubicBezTo>
                  <a:pt x="634" y="0"/>
                  <a:pt x="1" y="634"/>
                  <a:pt x="1" y="1425"/>
                </a:cubicBezTo>
                <a:cubicBezTo>
                  <a:pt x="1" y="2185"/>
                  <a:pt x="634" y="2819"/>
                  <a:pt x="1426" y="2819"/>
                </a:cubicBezTo>
                <a:cubicBezTo>
                  <a:pt x="2218" y="2819"/>
                  <a:pt x="2851" y="2185"/>
                  <a:pt x="2851" y="1425"/>
                </a:cubicBezTo>
                <a:cubicBezTo>
                  <a:pt x="2851" y="634"/>
                  <a:pt x="2218" y="0"/>
                  <a:pt x="1426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26A22C-7C87-F548-88C0-805761CEA28C}"/>
              </a:ext>
            </a:extLst>
          </p:cNvPr>
          <p:cNvGrpSpPr/>
          <p:nvPr/>
        </p:nvGrpSpPr>
        <p:grpSpPr>
          <a:xfrm>
            <a:off x="2477652" y="1644421"/>
            <a:ext cx="959715" cy="874133"/>
            <a:chOff x="2498630" y="1066441"/>
            <a:chExt cx="959715" cy="874133"/>
          </a:xfrm>
        </p:grpSpPr>
        <p:sp>
          <p:nvSpPr>
            <p:cNvPr id="5014" name="Google Shape;5014;p42"/>
            <p:cNvSpPr/>
            <p:nvPr/>
          </p:nvSpPr>
          <p:spPr>
            <a:xfrm>
              <a:off x="2722627" y="1655834"/>
              <a:ext cx="95573" cy="95573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65" y="1"/>
                    <a:pt x="0" y="634"/>
                    <a:pt x="0" y="1426"/>
                  </a:cubicBezTo>
                  <a:cubicBezTo>
                    <a:pt x="0" y="2186"/>
                    <a:pt x="665" y="2851"/>
                    <a:pt x="1425" y="2851"/>
                  </a:cubicBezTo>
                  <a:cubicBezTo>
                    <a:pt x="2217" y="2851"/>
                    <a:pt x="2851" y="2186"/>
                    <a:pt x="2851" y="1426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2"/>
            <p:cNvSpPr/>
            <p:nvPr/>
          </p:nvSpPr>
          <p:spPr>
            <a:xfrm>
              <a:off x="2498630" y="1653722"/>
              <a:ext cx="94500" cy="95573"/>
            </a:xfrm>
            <a:custGeom>
              <a:avLst/>
              <a:gdLst/>
              <a:ahLst/>
              <a:cxnLst/>
              <a:rect l="l" t="t" r="r" b="b"/>
              <a:pathLst>
                <a:path w="2819" h="2851" extrusionOk="0">
                  <a:moveTo>
                    <a:pt x="1425" y="570"/>
                  </a:moveTo>
                  <a:cubicBezTo>
                    <a:pt x="1869" y="570"/>
                    <a:pt x="2280" y="950"/>
                    <a:pt x="2280" y="1425"/>
                  </a:cubicBezTo>
                  <a:cubicBezTo>
                    <a:pt x="2280" y="1900"/>
                    <a:pt x="1869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65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19" y="2217"/>
                    <a:pt x="2819" y="1425"/>
                  </a:cubicBezTo>
                  <a:cubicBezTo>
                    <a:pt x="2819" y="665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42"/>
            <p:cNvSpPr/>
            <p:nvPr/>
          </p:nvSpPr>
          <p:spPr>
            <a:xfrm>
              <a:off x="2530476" y="1066441"/>
              <a:ext cx="927869" cy="874133"/>
            </a:xfrm>
            <a:custGeom>
              <a:avLst/>
              <a:gdLst/>
              <a:ahLst/>
              <a:cxnLst/>
              <a:rect l="l" t="t" r="r" b="b"/>
              <a:pathLst>
                <a:path w="27679" h="26076" extrusionOk="0">
                  <a:moveTo>
                    <a:pt x="13851" y="1"/>
                  </a:moveTo>
                  <a:cubicBezTo>
                    <a:pt x="13314" y="1"/>
                    <a:pt x="12771" y="34"/>
                    <a:pt x="12224" y="101"/>
                  </a:cubicBezTo>
                  <a:cubicBezTo>
                    <a:pt x="5099" y="988"/>
                    <a:pt x="0" y="7480"/>
                    <a:pt x="887" y="14637"/>
                  </a:cubicBezTo>
                  <a:cubicBezTo>
                    <a:pt x="1706" y="21248"/>
                    <a:pt x="7334" y="26076"/>
                    <a:pt x="13803" y="26076"/>
                  </a:cubicBezTo>
                  <a:cubicBezTo>
                    <a:pt x="14338" y="26076"/>
                    <a:pt x="14879" y="26043"/>
                    <a:pt x="15423" y="25975"/>
                  </a:cubicBezTo>
                  <a:cubicBezTo>
                    <a:pt x="22580" y="25120"/>
                    <a:pt x="27679" y="18596"/>
                    <a:pt x="26792" y="11439"/>
                  </a:cubicBezTo>
                  <a:cubicBezTo>
                    <a:pt x="25973" y="4828"/>
                    <a:pt x="20345" y="1"/>
                    <a:pt x="1385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42"/>
            <p:cNvSpPr/>
            <p:nvPr/>
          </p:nvSpPr>
          <p:spPr>
            <a:xfrm>
              <a:off x="2699262" y="1304451"/>
              <a:ext cx="411958" cy="453325"/>
            </a:xfrm>
            <a:custGeom>
              <a:avLst/>
              <a:gdLst/>
              <a:ahLst/>
              <a:cxnLst/>
              <a:rect l="l" t="t" r="r" b="b"/>
              <a:pathLst>
                <a:path w="12289" h="13523" extrusionOk="0">
                  <a:moveTo>
                    <a:pt x="8583" y="0"/>
                  </a:moveTo>
                  <a:lnTo>
                    <a:pt x="1" y="3072"/>
                  </a:lnTo>
                  <a:lnTo>
                    <a:pt x="3706" y="13523"/>
                  </a:lnTo>
                  <a:lnTo>
                    <a:pt x="12288" y="1048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2"/>
            <p:cNvSpPr/>
            <p:nvPr/>
          </p:nvSpPr>
          <p:spPr>
            <a:xfrm>
              <a:off x="2836202" y="1283198"/>
              <a:ext cx="307904" cy="374782"/>
            </a:xfrm>
            <a:custGeom>
              <a:avLst/>
              <a:gdLst/>
              <a:ahLst/>
              <a:cxnLst/>
              <a:rect l="l" t="t" r="r" b="b"/>
              <a:pathLst>
                <a:path w="9185" h="11180" extrusionOk="0">
                  <a:moveTo>
                    <a:pt x="96" y="1"/>
                  </a:moveTo>
                  <a:lnTo>
                    <a:pt x="1" y="11117"/>
                  </a:lnTo>
                  <a:lnTo>
                    <a:pt x="9122" y="11180"/>
                  </a:lnTo>
                  <a:lnTo>
                    <a:pt x="9185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2"/>
            <p:cNvSpPr/>
            <p:nvPr/>
          </p:nvSpPr>
          <p:spPr>
            <a:xfrm>
              <a:off x="3060232" y="1495261"/>
              <a:ext cx="135900" cy="133017"/>
            </a:xfrm>
            <a:custGeom>
              <a:avLst/>
              <a:gdLst/>
              <a:ahLst/>
              <a:cxnLst/>
              <a:rect l="l" t="t" r="r" b="b"/>
              <a:pathLst>
                <a:path w="4054" h="3968" extrusionOk="0">
                  <a:moveTo>
                    <a:pt x="582" y="1"/>
                  </a:moveTo>
                  <a:cubicBezTo>
                    <a:pt x="443" y="1"/>
                    <a:pt x="301" y="56"/>
                    <a:pt x="190" y="167"/>
                  </a:cubicBezTo>
                  <a:cubicBezTo>
                    <a:pt x="0" y="357"/>
                    <a:pt x="0" y="705"/>
                    <a:pt x="190" y="895"/>
                  </a:cubicBezTo>
                  <a:lnTo>
                    <a:pt x="3104" y="3809"/>
                  </a:lnTo>
                  <a:cubicBezTo>
                    <a:pt x="3199" y="3904"/>
                    <a:pt x="3325" y="3967"/>
                    <a:pt x="3484" y="3967"/>
                  </a:cubicBezTo>
                  <a:cubicBezTo>
                    <a:pt x="3610" y="3967"/>
                    <a:pt x="3737" y="3904"/>
                    <a:pt x="3864" y="3809"/>
                  </a:cubicBezTo>
                  <a:cubicBezTo>
                    <a:pt x="4054" y="3587"/>
                    <a:pt x="4054" y="3270"/>
                    <a:pt x="3864" y="3049"/>
                  </a:cubicBezTo>
                  <a:lnTo>
                    <a:pt x="950" y="167"/>
                  </a:lnTo>
                  <a:cubicBezTo>
                    <a:pt x="855" y="56"/>
                    <a:pt x="721" y="1"/>
                    <a:pt x="58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2"/>
            <p:cNvSpPr/>
            <p:nvPr/>
          </p:nvSpPr>
          <p:spPr>
            <a:xfrm>
              <a:off x="3115410" y="1550741"/>
              <a:ext cx="177334" cy="169624"/>
            </a:xfrm>
            <a:custGeom>
              <a:avLst/>
              <a:gdLst/>
              <a:ahLst/>
              <a:cxnLst/>
              <a:rect l="l" t="t" r="r" b="b"/>
              <a:pathLst>
                <a:path w="5290" h="5060" extrusionOk="0">
                  <a:moveTo>
                    <a:pt x="1141" y="0"/>
                  </a:moveTo>
                  <a:cubicBezTo>
                    <a:pt x="880" y="0"/>
                    <a:pt x="618" y="95"/>
                    <a:pt x="413" y="285"/>
                  </a:cubicBezTo>
                  <a:cubicBezTo>
                    <a:pt x="1" y="697"/>
                    <a:pt x="1" y="1330"/>
                    <a:pt x="413" y="1742"/>
                  </a:cubicBezTo>
                  <a:lnTo>
                    <a:pt x="3421" y="4751"/>
                  </a:lnTo>
                  <a:cubicBezTo>
                    <a:pt x="3627" y="4957"/>
                    <a:pt x="3896" y="5059"/>
                    <a:pt x="4161" y="5059"/>
                  </a:cubicBezTo>
                  <a:cubicBezTo>
                    <a:pt x="4427" y="5059"/>
                    <a:pt x="4688" y="4957"/>
                    <a:pt x="4878" y="4751"/>
                  </a:cubicBezTo>
                  <a:cubicBezTo>
                    <a:pt x="5290" y="4371"/>
                    <a:pt x="5290" y="3706"/>
                    <a:pt x="4878" y="3326"/>
                  </a:cubicBezTo>
                  <a:lnTo>
                    <a:pt x="1869" y="285"/>
                  </a:lnTo>
                  <a:cubicBezTo>
                    <a:pt x="1663" y="95"/>
                    <a:pt x="1402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42"/>
            <p:cNvSpPr/>
            <p:nvPr/>
          </p:nvSpPr>
          <p:spPr>
            <a:xfrm>
              <a:off x="2944513" y="1323559"/>
              <a:ext cx="77504" cy="78577"/>
            </a:xfrm>
            <a:custGeom>
              <a:avLst/>
              <a:gdLst/>
              <a:ahLst/>
              <a:cxnLst/>
              <a:rect l="l" t="t" r="r" b="b"/>
              <a:pathLst>
                <a:path w="2312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72" y="2344"/>
                  </a:cubicBezTo>
                  <a:cubicBezTo>
                    <a:pt x="1805" y="2344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42"/>
            <p:cNvSpPr/>
            <p:nvPr/>
          </p:nvSpPr>
          <p:spPr>
            <a:xfrm>
              <a:off x="2912666" y="1398917"/>
              <a:ext cx="141230" cy="99830"/>
            </a:xfrm>
            <a:custGeom>
              <a:avLst/>
              <a:gdLst/>
              <a:ahLst/>
              <a:cxnLst/>
              <a:rect l="l" t="t" r="r" b="b"/>
              <a:pathLst>
                <a:path w="4213" h="2978" extrusionOk="0">
                  <a:moveTo>
                    <a:pt x="1362" y="1"/>
                  </a:moveTo>
                  <a:cubicBezTo>
                    <a:pt x="633" y="1"/>
                    <a:pt x="0" y="602"/>
                    <a:pt x="0" y="1362"/>
                  </a:cubicBezTo>
                  <a:lnTo>
                    <a:pt x="0" y="2978"/>
                  </a:lnTo>
                  <a:lnTo>
                    <a:pt x="4212" y="2978"/>
                  </a:lnTo>
                  <a:lnTo>
                    <a:pt x="4212" y="1362"/>
                  </a:lnTo>
                  <a:cubicBezTo>
                    <a:pt x="4212" y="634"/>
                    <a:pt x="3610" y="1"/>
                    <a:pt x="285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42"/>
            <p:cNvSpPr/>
            <p:nvPr/>
          </p:nvSpPr>
          <p:spPr>
            <a:xfrm>
              <a:off x="2874417" y="1561367"/>
              <a:ext cx="221919" cy="16996"/>
            </a:xfrm>
            <a:custGeom>
              <a:avLst/>
              <a:gdLst/>
              <a:ahLst/>
              <a:cxnLst/>
              <a:rect l="l" t="t" r="r" b="b"/>
              <a:pathLst>
                <a:path w="6620" h="507" extrusionOk="0">
                  <a:moveTo>
                    <a:pt x="254" y="0"/>
                  </a:moveTo>
                  <a:cubicBezTo>
                    <a:pt x="128" y="0"/>
                    <a:pt x="1" y="127"/>
                    <a:pt x="1" y="253"/>
                  </a:cubicBezTo>
                  <a:cubicBezTo>
                    <a:pt x="1" y="380"/>
                    <a:pt x="128" y="507"/>
                    <a:pt x="254" y="507"/>
                  </a:cubicBezTo>
                  <a:lnTo>
                    <a:pt x="6366" y="507"/>
                  </a:lnTo>
                  <a:cubicBezTo>
                    <a:pt x="6493" y="507"/>
                    <a:pt x="6620" y="380"/>
                    <a:pt x="6620" y="253"/>
                  </a:cubicBezTo>
                  <a:cubicBezTo>
                    <a:pt x="6620" y="127"/>
                    <a:pt x="6493" y="0"/>
                    <a:pt x="63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42"/>
            <p:cNvSpPr/>
            <p:nvPr/>
          </p:nvSpPr>
          <p:spPr>
            <a:xfrm>
              <a:off x="2874417" y="1523118"/>
              <a:ext cx="221919" cy="15990"/>
            </a:xfrm>
            <a:custGeom>
              <a:avLst/>
              <a:gdLst/>
              <a:ahLst/>
              <a:cxnLst/>
              <a:rect l="l" t="t" r="r" b="b"/>
              <a:pathLst>
                <a:path w="6620" h="477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54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42"/>
            <p:cNvSpPr/>
            <p:nvPr/>
          </p:nvSpPr>
          <p:spPr>
            <a:xfrm>
              <a:off x="2874417" y="1600622"/>
              <a:ext cx="221919" cy="15957"/>
            </a:xfrm>
            <a:custGeom>
              <a:avLst/>
              <a:gdLst/>
              <a:ahLst/>
              <a:cxnLst/>
              <a:rect l="l" t="t" r="r" b="b"/>
              <a:pathLst>
                <a:path w="6620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22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22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42"/>
            <p:cNvSpPr/>
            <p:nvPr/>
          </p:nvSpPr>
          <p:spPr>
            <a:xfrm>
              <a:off x="2800131" y="1249239"/>
              <a:ext cx="355674" cy="323827"/>
            </a:xfrm>
            <a:custGeom>
              <a:avLst/>
              <a:gdLst/>
              <a:ahLst/>
              <a:cxnLst/>
              <a:rect l="l" t="t" r="r" b="b"/>
              <a:pathLst>
                <a:path w="10610" h="9660" extrusionOk="0">
                  <a:moveTo>
                    <a:pt x="5321" y="1077"/>
                  </a:moveTo>
                  <a:cubicBezTo>
                    <a:pt x="6302" y="1077"/>
                    <a:pt x="7252" y="1457"/>
                    <a:pt x="7981" y="2186"/>
                  </a:cubicBezTo>
                  <a:cubicBezTo>
                    <a:pt x="9438" y="3642"/>
                    <a:pt x="9438" y="6049"/>
                    <a:pt x="7981" y="7506"/>
                  </a:cubicBezTo>
                  <a:cubicBezTo>
                    <a:pt x="7252" y="8203"/>
                    <a:pt x="6302" y="8614"/>
                    <a:pt x="5321" y="8614"/>
                  </a:cubicBezTo>
                  <a:cubicBezTo>
                    <a:pt x="4307" y="8614"/>
                    <a:pt x="3357" y="8203"/>
                    <a:pt x="2660" y="7506"/>
                  </a:cubicBezTo>
                  <a:cubicBezTo>
                    <a:pt x="1172" y="6018"/>
                    <a:pt x="1172" y="3642"/>
                    <a:pt x="2660" y="2186"/>
                  </a:cubicBezTo>
                  <a:cubicBezTo>
                    <a:pt x="3357" y="1457"/>
                    <a:pt x="4307" y="1077"/>
                    <a:pt x="5321" y="1077"/>
                  </a:cubicBezTo>
                  <a:close/>
                  <a:moveTo>
                    <a:pt x="5321" y="0"/>
                  </a:moveTo>
                  <a:cubicBezTo>
                    <a:pt x="4022" y="0"/>
                    <a:pt x="2787" y="507"/>
                    <a:pt x="1900" y="1426"/>
                  </a:cubicBezTo>
                  <a:cubicBezTo>
                    <a:pt x="0" y="3294"/>
                    <a:pt x="0" y="6366"/>
                    <a:pt x="1900" y="8266"/>
                  </a:cubicBezTo>
                  <a:cubicBezTo>
                    <a:pt x="2819" y="9153"/>
                    <a:pt x="4022" y="9659"/>
                    <a:pt x="5321" y="9659"/>
                  </a:cubicBezTo>
                  <a:cubicBezTo>
                    <a:pt x="6587" y="9659"/>
                    <a:pt x="7822" y="9153"/>
                    <a:pt x="8709" y="8266"/>
                  </a:cubicBezTo>
                  <a:cubicBezTo>
                    <a:pt x="10609" y="6366"/>
                    <a:pt x="10609" y="3294"/>
                    <a:pt x="8709" y="1426"/>
                  </a:cubicBezTo>
                  <a:cubicBezTo>
                    <a:pt x="7822" y="507"/>
                    <a:pt x="6587" y="0"/>
                    <a:pt x="532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8" name="Google Shape;5048;p42"/>
          <p:cNvSpPr/>
          <p:nvPr/>
        </p:nvSpPr>
        <p:spPr>
          <a:xfrm>
            <a:off x="5689871" y="3830908"/>
            <a:ext cx="926830" cy="875172"/>
          </a:xfrm>
          <a:custGeom>
            <a:avLst/>
            <a:gdLst/>
            <a:ahLst/>
            <a:cxnLst/>
            <a:rect l="l" t="t" r="r" b="b"/>
            <a:pathLst>
              <a:path w="27648" h="26107" extrusionOk="0">
                <a:moveTo>
                  <a:pt x="13842" y="1"/>
                </a:moveTo>
                <a:cubicBezTo>
                  <a:pt x="13308" y="1"/>
                  <a:pt x="12768" y="34"/>
                  <a:pt x="12225" y="101"/>
                </a:cubicBezTo>
                <a:cubicBezTo>
                  <a:pt x="5067" y="988"/>
                  <a:pt x="0" y="7512"/>
                  <a:pt x="887" y="14669"/>
                </a:cubicBezTo>
                <a:cubicBezTo>
                  <a:pt x="1677" y="21253"/>
                  <a:pt x="7307" y="26107"/>
                  <a:pt x="13805" y="26107"/>
                </a:cubicBezTo>
                <a:cubicBezTo>
                  <a:pt x="14339" y="26107"/>
                  <a:pt x="14879" y="26074"/>
                  <a:pt x="15423" y="26006"/>
                </a:cubicBezTo>
                <a:cubicBezTo>
                  <a:pt x="22580" y="25120"/>
                  <a:pt x="27647" y="18596"/>
                  <a:pt x="26761" y="11470"/>
                </a:cubicBezTo>
                <a:cubicBezTo>
                  <a:pt x="25941" y="4857"/>
                  <a:pt x="20336" y="1"/>
                  <a:pt x="1384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9" name="Google Shape;5049;p42"/>
          <p:cNvSpPr/>
          <p:nvPr/>
        </p:nvSpPr>
        <p:spPr>
          <a:xfrm>
            <a:off x="5877765" y="3938314"/>
            <a:ext cx="571190" cy="244211"/>
          </a:xfrm>
          <a:custGeom>
            <a:avLst/>
            <a:gdLst/>
            <a:ahLst/>
            <a:cxnLst/>
            <a:rect l="l" t="t" r="r" b="b"/>
            <a:pathLst>
              <a:path w="17039" h="7285" extrusionOk="0">
                <a:moveTo>
                  <a:pt x="8520" y="1"/>
                </a:moveTo>
                <a:lnTo>
                  <a:pt x="1" y="7285"/>
                </a:lnTo>
                <a:lnTo>
                  <a:pt x="17039" y="7285"/>
                </a:lnTo>
                <a:lnTo>
                  <a:pt x="852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0" name="Google Shape;5050;p42"/>
          <p:cNvSpPr/>
          <p:nvPr/>
        </p:nvSpPr>
        <p:spPr>
          <a:xfrm>
            <a:off x="6015777" y="4010522"/>
            <a:ext cx="295166" cy="126346"/>
          </a:xfrm>
          <a:custGeom>
            <a:avLst/>
            <a:gdLst/>
            <a:ahLst/>
            <a:cxnLst/>
            <a:rect l="l" t="t" r="r" b="b"/>
            <a:pathLst>
              <a:path w="8805" h="3769" extrusionOk="0">
                <a:moveTo>
                  <a:pt x="4403" y="0"/>
                </a:moveTo>
                <a:lnTo>
                  <a:pt x="1" y="3769"/>
                </a:lnTo>
                <a:lnTo>
                  <a:pt x="8805" y="3769"/>
                </a:lnTo>
                <a:lnTo>
                  <a:pt x="44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1" name="Google Shape;5051;p42"/>
          <p:cNvSpPr/>
          <p:nvPr/>
        </p:nvSpPr>
        <p:spPr>
          <a:xfrm>
            <a:off x="6126200" y="4182492"/>
            <a:ext cx="74353" cy="242100"/>
          </a:xfrm>
          <a:custGeom>
            <a:avLst/>
            <a:gdLst/>
            <a:ahLst/>
            <a:cxnLst/>
            <a:rect l="l" t="t" r="r" b="b"/>
            <a:pathLst>
              <a:path w="2218" h="7222" extrusionOk="0">
                <a:moveTo>
                  <a:pt x="0" y="1"/>
                </a:moveTo>
                <a:lnTo>
                  <a:pt x="0" y="7221"/>
                </a:lnTo>
                <a:lnTo>
                  <a:pt x="2217" y="7221"/>
                </a:lnTo>
                <a:lnTo>
                  <a:pt x="22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2" name="Google Shape;5052;p42"/>
          <p:cNvSpPr/>
          <p:nvPr/>
        </p:nvSpPr>
        <p:spPr>
          <a:xfrm>
            <a:off x="5981819" y="4182492"/>
            <a:ext cx="74353" cy="242100"/>
          </a:xfrm>
          <a:custGeom>
            <a:avLst/>
            <a:gdLst/>
            <a:ahLst/>
            <a:cxnLst/>
            <a:rect l="l" t="t" r="r" b="b"/>
            <a:pathLst>
              <a:path w="2218" h="7222" extrusionOk="0">
                <a:moveTo>
                  <a:pt x="0" y="1"/>
                </a:moveTo>
                <a:lnTo>
                  <a:pt x="0" y="7221"/>
                </a:lnTo>
                <a:lnTo>
                  <a:pt x="2217" y="7221"/>
                </a:lnTo>
                <a:lnTo>
                  <a:pt x="22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3" name="Google Shape;5053;p42"/>
          <p:cNvSpPr/>
          <p:nvPr/>
        </p:nvSpPr>
        <p:spPr>
          <a:xfrm>
            <a:off x="6270581" y="4182492"/>
            <a:ext cx="74353" cy="242100"/>
          </a:xfrm>
          <a:custGeom>
            <a:avLst/>
            <a:gdLst/>
            <a:ahLst/>
            <a:cxnLst/>
            <a:rect l="l" t="t" r="r" b="b"/>
            <a:pathLst>
              <a:path w="2218" h="7222" extrusionOk="0">
                <a:moveTo>
                  <a:pt x="0" y="1"/>
                </a:moveTo>
                <a:lnTo>
                  <a:pt x="0" y="7221"/>
                </a:lnTo>
                <a:lnTo>
                  <a:pt x="2217" y="7221"/>
                </a:lnTo>
                <a:lnTo>
                  <a:pt x="22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4" name="Google Shape;5054;p42"/>
          <p:cNvSpPr/>
          <p:nvPr/>
        </p:nvSpPr>
        <p:spPr>
          <a:xfrm>
            <a:off x="5938273" y="4410747"/>
            <a:ext cx="449101" cy="49915"/>
          </a:xfrm>
          <a:custGeom>
            <a:avLst/>
            <a:gdLst/>
            <a:ahLst/>
            <a:cxnLst/>
            <a:rect l="l" t="t" r="r" b="b"/>
            <a:pathLst>
              <a:path w="13397" h="1489" extrusionOk="0">
                <a:moveTo>
                  <a:pt x="1" y="0"/>
                </a:moveTo>
                <a:lnTo>
                  <a:pt x="1" y="1489"/>
                </a:lnTo>
                <a:lnTo>
                  <a:pt x="13397" y="1489"/>
                </a:lnTo>
                <a:lnTo>
                  <a:pt x="13397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5" name="Google Shape;5055;p42"/>
          <p:cNvSpPr/>
          <p:nvPr/>
        </p:nvSpPr>
        <p:spPr>
          <a:xfrm>
            <a:off x="5902203" y="4460628"/>
            <a:ext cx="522348" cy="48876"/>
          </a:xfrm>
          <a:custGeom>
            <a:avLst/>
            <a:gdLst/>
            <a:ahLst/>
            <a:cxnLst/>
            <a:rect l="l" t="t" r="r" b="b"/>
            <a:pathLst>
              <a:path w="15582" h="1458" extrusionOk="0">
                <a:moveTo>
                  <a:pt x="0" y="1"/>
                </a:moveTo>
                <a:lnTo>
                  <a:pt x="0" y="1458"/>
                </a:lnTo>
                <a:lnTo>
                  <a:pt x="15581" y="1458"/>
                </a:lnTo>
                <a:lnTo>
                  <a:pt x="15581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6" name="Google Shape;5056;p42"/>
          <p:cNvSpPr/>
          <p:nvPr/>
        </p:nvSpPr>
        <p:spPr>
          <a:xfrm>
            <a:off x="5689871" y="1066441"/>
            <a:ext cx="926830" cy="874133"/>
          </a:xfrm>
          <a:custGeom>
            <a:avLst/>
            <a:gdLst/>
            <a:ahLst/>
            <a:cxnLst/>
            <a:rect l="l" t="t" r="r" b="b"/>
            <a:pathLst>
              <a:path w="27648" h="26076" extrusionOk="0">
                <a:moveTo>
                  <a:pt x="13850" y="1"/>
                </a:moveTo>
                <a:cubicBezTo>
                  <a:pt x="13314" y="1"/>
                  <a:pt x="12771" y="34"/>
                  <a:pt x="12225" y="101"/>
                </a:cubicBezTo>
                <a:cubicBezTo>
                  <a:pt x="5067" y="988"/>
                  <a:pt x="0" y="7480"/>
                  <a:pt x="887" y="14637"/>
                </a:cubicBezTo>
                <a:cubicBezTo>
                  <a:pt x="1677" y="21248"/>
                  <a:pt x="7303" y="26076"/>
                  <a:pt x="13797" y="26076"/>
                </a:cubicBezTo>
                <a:cubicBezTo>
                  <a:pt x="14334" y="26076"/>
                  <a:pt x="14877" y="26043"/>
                  <a:pt x="15423" y="25975"/>
                </a:cubicBezTo>
                <a:cubicBezTo>
                  <a:pt x="22580" y="25120"/>
                  <a:pt x="27647" y="18596"/>
                  <a:pt x="26761" y="11439"/>
                </a:cubicBezTo>
                <a:cubicBezTo>
                  <a:pt x="25942" y="4828"/>
                  <a:pt x="20341" y="1"/>
                  <a:pt x="13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7" name="Google Shape;5057;p42"/>
          <p:cNvSpPr/>
          <p:nvPr/>
        </p:nvSpPr>
        <p:spPr>
          <a:xfrm>
            <a:off x="5983931" y="1704676"/>
            <a:ext cx="161411" cy="81761"/>
          </a:xfrm>
          <a:custGeom>
            <a:avLst/>
            <a:gdLst/>
            <a:ahLst/>
            <a:cxnLst/>
            <a:rect l="l" t="t" r="r" b="b"/>
            <a:pathLst>
              <a:path w="4815" h="2439" extrusionOk="0">
                <a:moveTo>
                  <a:pt x="2408" y="0"/>
                </a:moveTo>
                <a:cubicBezTo>
                  <a:pt x="1457" y="0"/>
                  <a:pt x="634" y="285"/>
                  <a:pt x="222" y="697"/>
                </a:cubicBezTo>
                <a:lnTo>
                  <a:pt x="1" y="697"/>
                </a:lnTo>
                <a:lnTo>
                  <a:pt x="1" y="1204"/>
                </a:lnTo>
                <a:cubicBezTo>
                  <a:pt x="1" y="1901"/>
                  <a:pt x="1077" y="2439"/>
                  <a:pt x="2408" y="2439"/>
                </a:cubicBezTo>
                <a:cubicBezTo>
                  <a:pt x="3738" y="2439"/>
                  <a:pt x="4814" y="1901"/>
                  <a:pt x="4814" y="1204"/>
                </a:cubicBezTo>
                <a:lnTo>
                  <a:pt x="4814" y="697"/>
                </a:lnTo>
                <a:lnTo>
                  <a:pt x="4561" y="697"/>
                </a:lnTo>
                <a:cubicBezTo>
                  <a:pt x="4181" y="285"/>
                  <a:pt x="3358" y="0"/>
                  <a:pt x="2408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8" name="Google Shape;5058;p42"/>
          <p:cNvSpPr/>
          <p:nvPr/>
        </p:nvSpPr>
        <p:spPr>
          <a:xfrm>
            <a:off x="5983931" y="1686608"/>
            <a:ext cx="161411" cy="82868"/>
          </a:xfrm>
          <a:custGeom>
            <a:avLst/>
            <a:gdLst/>
            <a:ahLst/>
            <a:cxnLst/>
            <a:rect l="l" t="t" r="r" b="b"/>
            <a:pathLst>
              <a:path w="4815" h="2472" extrusionOk="0">
                <a:moveTo>
                  <a:pt x="2408" y="1"/>
                </a:moveTo>
                <a:cubicBezTo>
                  <a:pt x="1077" y="1"/>
                  <a:pt x="1" y="571"/>
                  <a:pt x="1" y="1236"/>
                </a:cubicBezTo>
                <a:cubicBezTo>
                  <a:pt x="1" y="1901"/>
                  <a:pt x="1077" y="2471"/>
                  <a:pt x="2408" y="2471"/>
                </a:cubicBezTo>
                <a:cubicBezTo>
                  <a:pt x="3738" y="2471"/>
                  <a:pt x="4814" y="1901"/>
                  <a:pt x="4814" y="1236"/>
                </a:cubicBezTo>
                <a:cubicBezTo>
                  <a:pt x="4814" y="571"/>
                  <a:pt x="3738" y="33"/>
                  <a:pt x="2408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9" name="Google Shape;5059;p42"/>
          <p:cNvSpPr/>
          <p:nvPr/>
        </p:nvSpPr>
        <p:spPr>
          <a:xfrm>
            <a:off x="5983931" y="1669645"/>
            <a:ext cx="161411" cy="81761"/>
          </a:xfrm>
          <a:custGeom>
            <a:avLst/>
            <a:gdLst/>
            <a:ahLst/>
            <a:cxnLst/>
            <a:rect l="l" t="t" r="r" b="b"/>
            <a:pathLst>
              <a:path w="4815" h="2439" extrusionOk="0">
                <a:moveTo>
                  <a:pt x="2408" y="0"/>
                </a:moveTo>
                <a:cubicBezTo>
                  <a:pt x="1457" y="0"/>
                  <a:pt x="634" y="285"/>
                  <a:pt x="222" y="697"/>
                </a:cubicBezTo>
                <a:lnTo>
                  <a:pt x="1" y="697"/>
                </a:lnTo>
                <a:lnTo>
                  <a:pt x="1" y="1204"/>
                </a:lnTo>
                <a:cubicBezTo>
                  <a:pt x="1" y="1869"/>
                  <a:pt x="1077" y="2439"/>
                  <a:pt x="2408" y="2439"/>
                </a:cubicBezTo>
                <a:cubicBezTo>
                  <a:pt x="3738" y="2439"/>
                  <a:pt x="4814" y="1900"/>
                  <a:pt x="4814" y="1204"/>
                </a:cubicBezTo>
                <a:lnTo>
                  <a:pt x="4814" y="697"/>
                </a:lnTo>
                <a:lnTo>
                  <a:pt x="4561" y="697"/>
                </a:lnTo>
                <a:cubicBezTo>
                  <a:pt x="4181" y="285"/>
                  <a:pt x="3358" y="0"/>
                  <a:pt x="2408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0" name="Google Shape;5060;p42"/>
          <p:cNvSpPr/>
          <p:nvPr/>
        </p:nvSpPr>
        <p:spPr>
          <a:xfrm>
            <a:off x="5983931" y="1651576"/>
            <a:ext cx="161411" cy="81795"/>
          </a:xfrm>
          <a:custGeom>
            <a:avLst/>
            <a:gdLst/>
            <a:ahLst/>
            <a:cxnLst/>
            <a:rect l="l" t="t" r="r" b="b"/>
            <a:pathLst>
              <a:path w="4815" h="2440" extrusionOk="0">
                <a:moveTo>
                  <a:pt x="2408" y="1"/>
                </a:moveTo>
                <a:cubicBezTo>
                  <a:pt x="1077" y="1"/>
                  <a:pt x="1" y="571"/>
                  <a:pt x="1" y="1236"/>
                </a:cubicBezTo>
                <a:cubicBezTo>
                  <a:pt x="1" y="1901"/>
                  <a:pt x="1077" y="2439"/>
                  <a:pt x="2408" y="2439"/>
                </a:cubicBezTo>
                <a:cubicBezTo>
                  <a:pt x="3738" y="2439"/>
                  <a:pt x="4814" y="1901"/>
                  <a:pt x="4814" y="1236"/>
                </a:cubicBezTo>
                <a:cubicBezTo>
                  <a:pt x="4814" y="571"/>
                  <a:pt x="3738" y="1"/>
                  <a:pt x="2408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1" name="Google Shape;5061;p42"/>
          <p:cNvSpPr/>
          <p:nvPr/>
        </p:nvSpPr>
        <p:spPr>
          <a:xfrm>
            <a:off x="5983931" y="1633541"/>
            <a:ext cx="161411" cy="81795"/>
          </a:xfrm>
          <a:custGeom>
            <a:avLst/>
            <a:gdLst/>
            <a:ahLst/>
            <a:cxnLst/>
            <a:rect l="l" t="t" r="r" b="b"/>
            <a:pathLst>
              <a:path w="4815" h="2440" extrusionOk="0">
                <a:moveTo>
                  <a:pt x="2408" y="1"/>
                </a:moveTo>
                <a:cubicBezTo>
                  <a:pt x="1457" y="1"/>
                  <a:pt x="634" y="286"/>
                  <a:pt x="222" y="697"/>
                </a:cubicBezTo>
                <a:lnTo>
                  <a:pt x="1" y="697"/>
                </a:lnTo>
                <a:lnTo>
                  <a:pt x="1" y="1236"/>
                </a:lnTo>
                <a:cubicBezTo>
                  <a:pt x="1" y="1901"/>
                  <a:pt x="1077" y="2439"/>
                  <a:pt x="2408" y="2439"/>
                </a:cubicBezTo>
                <a:cubicBezTo>
                  <a:pt x="3738" y="2439"/>
                  <a:pt x="4814" y="1901"/>
                  <a:pt x="4814" y="1236"/>
                </a:cubicBezTo>
                <a:lnTo>
                  <a:pt x="4814" y="697"/>
                </a:lnTo>
                <a:lnTo>
                  <a:pt x="4561" y="697"/>
                </a:lnTo>
                <a:cubicBezTo>
                  <a:pt x="4181" y="286"/>
                  <a:pt x="3358" y="1"/>
                  <a:pt x="2408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2" name="Google Shape;5062;p42"/>
          <p:cNvSpPr/>
          <p:nvPr/>
        </p:nvSpPr>
        <p:spPr>
          <a:xfrm>
            <a:off x="5983931" y="1616545"/>
            <a:ext cx="161411" cy="81795"/>
          </a:xfrm>
          <a:custGeom>
            <a:avLst/>
            <a:gdLst/>
            <a:ahLst/>
            <a:cxnLst/>
            <a:rect l="l" t="t" r="r" b="b"/>
            <a:pathLst>
              <a:path w="4815" h="2440" extrusionOk="0">
                <a:moveTo>
                  <a:pt x="2408" y="1"/>
                </a:moveTo>
                <a:cubicBezTo>
                  <a:pt x="1077" y="1"/>
                  <a:pt x="1" y="539"/>
                  <a:pt x="1" y="1204"/>
                </a:cubicBezTo>
                <a:cubicBezTo>
                  <a:pt x="1" y="1869"/>
                  <a:pt x="1077" y="2439"/>
                  <a:pt x="2408" y="2439"/>
                </a:cubicBezTo>
                <a:cubicBezTo>
                  <a:pt x="3738" y="2439"/>
                  <a:pt x="4814" y="1869"/>
                  <a:pt x="4814" y="1204"/>
                </a:cubicBezTo>
                <a:cubicBezTo>
                  <a:pt x="4814" y="539"/>
                  <a:pt x="3738" y="1"/>
                  <a:pt x="2408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3" name="Google Shape;5063;p42"/>
          <p:cNvSpPr/>
          <p:nvPr/>
        </p:nvSpPr>
        <p:spPr>
          <a:xfrm>
            <a:off x="5983931" y="1598510"/>
            <a:ext cx="161411" cy="81761"/>
          </a:xfrm>
          <a:custGeom>
            <a:avLst/>
            <a:gdLst/>
            <a:ahLst/>
            <a:cxnLst/>
            <a:rect l="l" t="t" r="r" b="b"/>
            <a:pathLst>
              <a:path w="4815" h="2439" extrusionOk="0">
                <a:moveTo>
                  <a:pt x="2408" y="0"/>
                </a:moveTo>
                <a:cubicBezTo>
                  <a:pt x="1457" y="0"/>
                  <a:pt x="634" y="285"/>
                  <a:pt x="222" y="697"/>
                </a:cubicBezTo>
                <a:lnTo>
                  <a:pt x="1" y="697"/>
                </a:lnTo>
                <a:lnTo>
                  <a:pt x="1" y="1204"/>
                </a:lnTo>
                <a:cubicBezTo>
                  <a:pt x="1" y="1901"/>
                  <a:pt x="1077" y="2439"/>
                  <a:pt x="2408" y="2439"/>
                </a:cubicBezTo>
                <a:cubicBezTo>
                  <a:pt x="3738" y="2439"/>
                  <a:pt x="4814" y="1901"/>
                  <a:pt x="4814" y="1204"/>
                </a:cubicBezTo>
                <a:lnTo>
                  <a:pt x="4814" y="697"/>
                </a:lnTo>
                <a:lnTo>
                  <a:pt x="4561" y="697"/>
                </a:lnTo>
                <a:cubicBezTo>
                  <a:pt x="4181" y="285"/>
                  <a:pt x="3358" y="0"/>
                  <a:pt x="2408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4" name="Google Shape;5064;p42"/>
          <p:cNvSpPr/>
          <p:nvPr/>
        </p:nvSpPr>
        <p:spPr>
          <a:xfrm>
            <a:off x="5983931" y="1580475"/>
            <a:ext cx="161411" cy="82834"/>
          </a:xfrm>
          <a:custGeom>
            <a:avLst/>
            <a:gdLst/>
            <a:ahLst/>
            <a:cxnLst/>
            <a:rect l="l" t="t" r="r" b="b"/>
            <a:pathLst>
              <a:path w="4815" h="2471" extrusionOk="0">
                <a:moveTo>
                  <a:pt x="2408" y="0"/>
                </a:moveTo>
                <a:cubicBezTo>
                  <a:pt x="1077" y="0"/>
                  <a:pt x="1" y="570"/>
                  <a:pt x="1" y="1235"/>
                </a:cubicBezTo>
                <a:cubicBezTo>
                  <a:pt x="1" y="1900"/>
                  <a:pt x="1077" y="2470"/>
                  <a:pt x="2408" y="2470"/>
                </a:cubicBezTo>
                <a:cubicBezTo>
                  <a:pt x="3738" y="2470"/>
                  <a:pt x="4814" y="1900"/>
                  <a:pt x="4814" y="1235"/>
                </a:cubicBezTo>
                <a:cubicBezTo>
                  <a:pt x="4814" y="570"/>
                  <a:pt x="3738" y="32"/>
                  <a:pt x="240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5" name="Google Shape;5065;p42"/>
          <p:cNvSpPr/>
          <p:nvPr/>
        </p:nvSpPr>
        <p:spPr>
          <a:xfrm>
            <a:off x="5983931" y="1565591"/>
            <a:ext cx="161411" cy="81795"/>
          </a:xfrm>
          <a:custGeom>
            <a:avLst/>
            <a:gdLst/>
            <a:ahLst/>
            <a:cxnLst/>
            <a:rect l="l" t="t" r="r" b="b"/>
            <a:pathLst>
              <a:path w="4815" h="2440" extrusionOk="0">
                <a:moveTo>
                  <a:pt x="2408" y="1"/>
                </a:moveTo>
                <a:cubicBezTo>
                  <a:pt x="1457" y="1"/>
                  <a:pt x="634" y="286"/>
                  <a:pt x="222" y="697"/>
                </a:cubicBezTo>
                <a:lnTo>
                  <a:pt x="1" y="697"/>
                </a:lnTo>
                <a:lnTo>
                  <a:pt x="1" y="1236"/>
                </a:lnTo>
                <a:cubicBezTo>
                  <a:pt x="1" y="1901"/>
                  <a:pt x="1077" y="2439"/>
                  <a:pt x="2408" y="2439"/>
                </a:cubicBezTo>
                <a:cubicBezTo>
                  <a:pt x="3738" y="2439"/>
                  <a:pt x="4814" y="1901"/>
                  <a:pt x="4814" y="1236"/>
                </a:cubicBezTo>
                <a:lnTo>
                  <a:pt x="4814" y="697"/>
                </a:lnTo>
                <a:lnTo>
                  <a:pt x="4561" y="697"/>
                </a:lnTo>
                <a:cubicBezTo>
                  <a:pt x="4181" y="286"/>
                  <a:pt x="3358" y="1"/>
                  <a:pt x="2408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6" name="Google Shape;5066;p42"/>
          <p:cNvSpPr/>
          <p:nvPr/>
        </p:nvSpPr>
        <p:spPr>
          <a:xfrm>
            <a:off x="5983931" y="1548629"/>
            <a:ext cx="161411" cy="81761"/>
          </a:xfrm>
          <a:custGeom>
            <a:avLst/>
            <a:gdLst/>
            <a:ahLst/>
            <a:cxnLst/>
            <a:rect l="l" t="t" r="r" b="b"/>
            <a:pathLst>
              <a:path w="4815" h="2439" extrusionOk="0">
                <a:moveTo>
                  <a:pt x="2408" y="0"/>
                </a:moveTo>
                <a:cubicBezTo>
                  <a:pt x="1077" y="0"/>
                  <a:pt x="1" y="538"/>
                  <a:pt x="1" y="1203"/>
                </a:cubicBezTo>
                <a:cubicBezTo>
                  <a:pt x="1" y="1869"/>
                  <a:pt x="1077" y="2439"/>
                  <a:pt x="2408" y="2439"/>
                </a:cubicBezTo>
                <a:cubicBezTo>
                  <a:pt x="3738" y="2439"/>
                  <a:pt x="4814" y="1869"/>
                  <a:pt x="4814" y="1203"/>
                </a:cubicBezTo>
                <a:cubicBezTo>
                  <a:pt x="4814" y="538"/>
                  <a:pt x="3738" y="0"/>
                  <a:pt x="240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7" name="Google Shape;5067;p42"/>
          <p:cNvSpPr/>
          <p:nvPr/>
        </p:nvSpPr>
        <p:spPr>
          <a:xfrm>
            <a:off x="5983931" y="1529521"/>
            <a:ext cx="161411" cy="81761"/>
          </a:xfrm>
          <a:custGeom>
            <a:avLst/>
            <a:gdLst/>
            <a:ahLst/>
            <a:cxnLst/>
            <a:rect l="l" t="t" r="r" b="b"/>
            <a:pathLst>
              <a:path w="4815" h="2439" extrusionOk="0">
                <a:moveTo>
                  <a:pt x="2408" y="0"/>
                </a:moveTo>
                <a:cubicBezTo>
                  <a:pt x="1457" y="0"/>
                  <a:pt x="634" y="285"/>
                  <a:pt x="222" y="697"/>
                </a:cubicBezTo>
                <a:lnTo>
                  <a:pt x="1" y="697"/>
                </a:lnTo>
                <a:lnTo>
                  <a:pt x="1" y="1235"/>
                </a:lnTo>
                <a:cubicBezTo>
                  <a:pt x="1" y="1900"/>
                  <a:pt x="1077" y="2439"/>
                  <a:pt x="2408" y="2439"/>
                </a:cubicBezTo>
                <a:cubicBezTo>
                  <a:pt x="3738" y="2439"/>
                  <a:pt x="4814" y="1900"/>
                  <a:pt x="4814" y="1235"/>
                </a:cubicBezTo>
                <a:lnTo>
                  <a:pt x="4814" y="697"/>
                </a:lnTo>
                <a:lnTo>
                  <a:pt x="4561" y="697"/>
                </a:lnTo>
                <a:cubicBezTo>
                  <a:pt x="4181" y="285"/>
                  <a:pt x="3358" y="0"/>
                  <a:pt x="2408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8" name="Google Shape;5068;p42"/>
          <p:cNvSpPr/>
          <p:nvPr/>
        </p:nvSpPr>
        <p:spPr>
          <a:xfrm>
            <a:off x="5983931" y="1512525"/>
            <a:ext cx="161411" cy="81761"/>
          </a:xfrm>
          <a:custGeom>
            <a:avLst/>
            <a:gdLst/>
            <a:ahLst/>
            <a:cxnLst/>
            <a:rect l="l" t="t" r="r" b="b"/>
            <a:pathLst>
              <a:path w="4815" h="2439" extrusionOk="0">
                <a:moveTo>
                  <a:pt x="2408" y="0"/>
                </a:moveTo>
                <a:cubicBezTo>
                  <a:pt x="1077" y="0"/>
                  <a:pt x="1" y="539"/>
                  <a:pt x="1" y="1204"/>
                </a:cubicBezTo>
                <a:cubicBezTo>
                  <a:pt x="1" y="1900"/>
                  <a:pt x="1077" y="2439"/>
                  <a:pt x="2408" y="2439"/>
                </a:cubicBezTo>
                <a:cubicBezTo>
                  <a:pt x="3738" y="2439"/>
                  <a:pt x="4814" y="1900"/>
                  <a:pt x="4814" y="1204"/>
                </a:cubicBezTo>
                <a:cubicBezTo>
                  <a:pt x="4814" y="539"/>
                  <a:pt x="3738" y="0"/>
                  <a:pt x="240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9" name="Google Shape;5069;p42"/>
          <p:cNvSpPr/>
          <p:nvPr/>
        </p:nvSpPr>
        <p:spPr>
          <a:xfrm>
            <a:off x="5983931" y="1494457"/>
            <a:ext cx="161411" cy="81795"/>
          </a:xfrm>
          <a:custGeom>
            <a:avLst/>
            <a:gdLst/>
            <a:ahLst/>
            <a:cxnLst/>
            <a:rect l="l" t="t" r="r" b="b"/>
            <a:pathLst>
              <a:path w="4815" h="2440" extrusionOk="0">
                <a:moveTo>
                  <a:pt x="2408" y="1"/>
                </a:moveTo>
                <a:cubicBezTo>
                  <a:pt x="1457" y="1"/>
                  <a:pt x="634" y="286"/>
                  <a:pt x="222" y="698"/>
                </a:cubicBezTo>
                <a:lnTo>
                  <a:pt x="1" y="698"/>
                </a:lnTo>
                <a:lnTo>
                  <a:pt x="1" y="1236"/>
                </a:lnTo>
                <a:cubicBezTo>
                  <a:pt x="1" y="1901"/>
                  <a:pt x="1077" y="2439"/>
                  <a:pt x="2408" y="2439"/>
                </a:cubicBezTo>
                <a:cubicBezTo>
                  <a:pt x="3738" y="2439"/>
                  <a:pt x="4814" y="1901"/>
                  <a:pt x="4814" y="1236"/>
                </a:cubicBezTo>
                <a:lnTo>
                  <a:pt x="4814" y="698"/>
                </a:lnTo>
                <a:lnTo>
                  <a:pt x="4561" y="698"/>
                </a:lnTo>
                <a:cubicBezTo>
                  <a:pt x="4181" y="286"/>
                  <a:pt x="3358" y="1"/>
                  <a:pt x="2408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0" name="Google Shape;5070;p42"/>
          <p:cNvSpPr/>
          <p:nvPr/>
        </p:nvSpPr>
        <p:spPr>
          <a:xfrm>
            <a:off x="5983931" y="1477494"/>
            <a:ext cx="161411" cy="81761"/>
          </a:xfrm>
          <a:custGeom>
            <a:avLst/>
            <a:gdLst/>
            <a:ahLst/>
            <a:cxnLst/>
            <a:rect l="l" t="t" r="r" b="b"/>
            <a:pathLst>
              <a:path w="4815" h="2439" extrusionOk="0">
                <a:moveTo>
                  <a:pt x="2408" y="0"/>
                </a:moveTo>
                <a:cubicBezTo>
                  <a:pt x="1077" y="0"/>
                  <a:pt x="1" y="539"/>
                  <a:pt x="1" y="1204"/>
                </a:cubicBezTo>
                <a:cubicBezTo>
                  <a:pt x="1" y="1900"/>
                  <a:pt x="1077" y="2439"/>
                  <a:pt x="2408" y="2439"/>
                </a:cubicBezTo>
                <a:cubicBezTo>
                  <a:pt x="3738" y="2439"/>
                  <a:pt x="4814" y="1900"/>
                  <a:pt x="4814" y="1204"/>
                </a:cubicBezTo>
                <a:cubicBezTo>
                  <a:pt x="4814" y="539"/>
                  <a:pt x="3738" y="0"/>
                  <a:pt x="240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1" name="Google Shape;5071;p42"/>
          <p:cNvSpPr/>
          <p:nvPr/>
        </p:nvSpPr>
        <p:spPr>
          <a:xfrm>
            <a:off x="6167600" y="1707861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426" y="0"/>
                  <a:pt x="602" y="285"/>
                  <a:pt x="222" y="697"/>
                </a:cubicBezTo>
                <a:lnTo>
                  <a:pt x="0" y="697"/>
                </a:lnTo>
                <a:lnTo>
                  <a:pt x="0" y="1204"/>
                </a:lnTo>
                <a:cubicBezTo>
                  <a:pt x="0" y="1869"/>
                  <a:pt x="1077" y="2439"/>
                  <a:pt x="2407" y="2439"/>
                </a:cubicBezTo>
                <a:cubicBezTo>
                  <a:pt x="3737" y="2439"/>
                  <a:pt x="4782" y="1869"/>
                  <a:pt x="4782" y="1204"/>
                </a:cubicBezTo>
                <a:lnTo>
                  <a:pt x="4782" y="697"/>
                </a:lnTo>
                <a:lnTo>
                  <a:pt x="4561" y="697"/>
                </a:lnTo>
                <a:cubicBezTo>
                  <a:pt x="4181" y="285"/>
                  <a:pt x="3357" y="0"/>
                  <a:pt x="2407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2" name="Google Shape;5072;p42"/>
          <p:cNvSpPr/>
          <p:nvPr/>
        </p:nvSpPr>
        <p:spPr>
          <a:xfrm>
            <a:off x="6167600" y="1689826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077" y="0"/>
                  <a:pt x="0" y="570"/>
                  <a:pt x="0" y="1235"/>
                </a:cubicBezTo>
                <a:cubicBezTo>
                  <a:pt x="0" y="1900"/>
                  <a:pt x="1077" y="2439"/>
                  <a:pt x="2407" y="2439"/>
                </a:cubicBezTo>
                <a:cubicBezTo>
                  <a:pt x="3737" y="2439"/>
                  <a:pt x="4782" y="1900"/>
                  <a:pt x="4782" y="1235"/>
                </a:cubicBezTo>
                <a:cubicBezTo>
                  <a:pt x="4782" y="570"/>
                  <a:pt x="3737" y="0"/>
                  <a:pt x="2407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3" name="Google Shape;5073;p42"/>
          <p:cNvSpPr/>
          <p:nvPr/>
        </p:nvSpPr>
        <p:spPr>
          <a:xfrm>
            <a:off x="6167600" y="1671757"/>
            <a:ext cx="160338" cy="82834"/>
          </a:xfrm>
          <a:custGeom>
            <a:avLst/>
            <a:gdLst/>
            <a:ahLst/>
            <a:cxnLst/>
            <a:rect l="l" t="t" r="r" b="b"/>
            <a:pathLst>
              <a:path w="4783" h="2471" extrusionOk="0">
                <a:moveTo>
                  <a:pt x="2407" y="1"/>
                </a:moveTo>
                <a:cubicBezTo>
                  <a:pt x="1426" y="1"/>
                  <a:pt x="602" y="286"/>
                  <a:pt x="222" y="729"/>
                </a:cubicBezTo>
                <a:lnTo>
                  <a:pt x="0" y="729"/>
                </a:lnTo>
                <a:lnTo>
                  <a:pt x="0" y="1236"/>
                </a:lnTo>
                <a:cubicBezTo>
                  <a:pt x="0" y="1901"/>
                  <a:pt x="1077" y="2471"/>
                  <a:pt x="2407" y="2471"/>
                </a:cubicBezTo>
                <a:cubicBezTo>
                  <a:pt x="3737" y="2471"/>
                  <a:pt x="4782" y="1901"/>
                  <a:pt x="4782" y="1236"/>
                </a:cubicBezTo>
                <a:lnTo>
                  <a:pt x="4782" y="729"/>
                </a:lnTo>
                <a:lnTo>
                  <a:pt x="4561" y="729"/>
                </a:lnTo>
                <a:cubicBezTo>
                  <a:pt x="4181" y="317"/>
                  <a:pt x="3357" y="1"/>
                  <a:pt x="2407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4" name="Google Shape;5074;p42"/>
          <p:cNvSpPr/>
          <p:nvPr/>
        </p:nvSpPr>
        <p:spPr>
          <a:xfrm>
            <a:off x="6167600" y="1654761"/>
            <a:ext cx="160338" cy="81795"/>
          </a:xfrm>
          <a:custGeom>
            <a:avLst/>
            <a:gdLst/>
            <a:ahLst/>
            <a:cxnLst/>
            <a:rect l="l" t="t" r="r" b="b"/>
            <a:pathLst>
              <a:path w="4783" h="2440" extrusionOk="0">
                <a:moveTo>
                  <a:pt x="2407" y="1"/>
                </a:moveTo>
                <a:cubicBezTo>
                  <a:pt x="1077" y="1"/>
                  <a:pt x="0" y="539"/>
                  <a:pt x="0" y="1236"/>
                </a:cubicBezTo>
                <a:cubicBezTo>
                  <a:pt x="0" y="1901"/>
                  <a:pt x="1077" y="2439"/>
                  <a:pt x="2407" y="2439"/>
                </a:cubicBezTo>
                <a:cubicBezTo>
                  <a:pt x="3737" y="2439"/>
                  <a:pt x="4782" y="1901"/>
                  <a:pt x="4782" y="1236"/>
                </a:cubicBezTo>
                <a:cubicBezTo>
                  <a:pt x="4782" y="539"/>
                  <a:pt x="3737" y="1"/>
                  <a:pt x="240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5" name="Google Shape;5075;p42"/>
          <p:cNvSpPr/>
          <p:nvPr/>
        </p:nvSpPr>
        <p:spPr>
          <a:xfrm>
            <a:off x="6167600" y="1636726"/>
            <a:ext cx="160338" cy="81795"/>
          </a:xfrm>
          <a:custGeom>
            <a:avLst/>
            <a:gdLst/>
            <a:ahLst/>
            <a:cxnLst/>
            <a:rect l="l" t="t" r="r" b="b"/>
            <a:pathLst>
              <a:path w="4783" h="2440" extrusionOk="0">
                <a:moveTo>
                  <a:pt x="2407" y="1"/>
                </a:moveTo>
                <a:cubicBezTo>
                  <a:pt x="1426" y="1"/>
                  <a:pt x="602" y="286"/>
                  <a:pt x="222" y="697"/>
                </a:cubicBezTo>
                <a:lnTo>
                  <a:pt x="0" y="697"/>
                </a:lnTo>
                <a:lnTo>
                  <a:pt x="0" y="1204"/>
                </a:lnTo>
                <a:cubicBezTo>
                  <a:pt x="0" y="1901"/>
                  <a:pt x="1077" y="2439"/>
                  <a:pt x="2407" y="2439"/>
                </a:cubicBezTo>
                <a:cubicBezTo>
                  <a:pt x="3737" y="2439"/>
                  <a:pt x="4782" y="1901"/>
                  <a:pt x="4782" y="1204"/>
                </a:cubicBezTo>
                <a:lnTo>
                  <a:pt x="4782" y="697"/>
                </a:lnTo>
                <a:lnTo>
                  <a:pt x="4561" y="697"/>
                </a:lnTo>
                <a:cubicBezTo>
                  <a:pt x="4181" y="286"/>
                  <a:pt x="3357" y="1"/>
                  <a:pt x="2407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42"/>
          <p:cNvSpPr/>
          <p:nvPr/>
        </p:nvSpPr>
        <p:spPr>
          <a:xfrm>
            <a:off x="6167600" y="1618691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077" y="0"/>
                  <a:pt x="0" y="570"/>
                  <a:pt x="0" y="1235"/>
                </a:cubicBezTo>
                <a:cubicBezTo>
                  <a:pt x="0" y="1900"/>
                  <a:pt x="1077" y="2439"/>
                  <a:pt x="2407" y="2439"/>
                </a:cubicBezTo>
                <a:cubicBezTo>
                  <a:pt x="3737" y="2439"/>
                  <a:pt x="4782" y="1900"/>
                  <a:pt x="4782" y="1235"/>
                </a:cubicBezTo>
                <a:cubicBezTo>
                  <a:pt x="4782" y="570"/>
                  <a:pt x="3737" y="0"/>
                  <a:pt x="2407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7" name="Google Shape;5077;p42"/>
          <p:cNvSpPr/>
          <p:nvPr/>
        </p:nvSpPr>
        <p:spPr>
          <a:xfrm>
            <a:off x="6167600" y="1601695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426" y="0"/>
                  <a:pt x="602" y="286"/>
                  <a:pt x="222" y="697"/>
                </a:cubicBezTo>
                <a:lnTo>
                  <a:pt x="0" y="697"/>
                </a:lnTo>
                <a:lnTo>
                  <a:pt x="0" y="1204"/>
                </a:lnTo>
                <a:cubicBezTo>
                  <a:pt x="0" y="1869"/>
                  <a:pt x="1077" y="2439"/>
                  <a:pt x="2407" y="2439"/>
                </a:cubicBezTo>
                <a:cubicBezTo>
                  <a:pt x="3737" y="2439"/>
                  <a:pt x="4782" y="1869"/>
                  <a:pt x="4782" y="1204"/>
                </a:cubicBezTo>
                <a:lnTo>
                  <a:pt x="4782" y="697"/>
                </a:lnTo>
                <a:lnTo>
                  <a:pt x="4561" y="697"/>
                </a:lnTo>
                <a:cubicBezTo>
                  <a:pt x="4181" y="286"/>
                  <a:pt x="3357" y="0"/>
                  <a:pt x="2407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8" name="Google Shape;5078;p42"/>
          <p:cNvSpPr/>
          <p:nvPr/>
        </p:nvSpPr>
        <p:spPr>
          <a:xfrm>
            <a:off x="6167600" y="1583660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077" y="0"/>
                  <a:pt x="0" y="570"/>
                  <a:pt x="0" y="1235"/>
                </a:cubicBezTo>
                <a:cubicBezTo>
                  <a:pt x="0" y="1900"/>
                  <a:pt x="1077" y="2439"/>
                  <a:pt x="2407" y="2439"/>
                </a:cubicBezTo>
                <a:cubicBezTo>
                  <a:pt x="3737" y="2439"/>
                  <a:pt x="4782" y="1900"/>
                  <a:pt x="4782" y="1235"/>
                </a:cubicBezTo>
                <a:cubicBezTo>
                  <a:pt x="4782" y="570"/>
                  <a:pt x="3737" y="0"/>
                  <a:pt x="2407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9" name="Google Shape;5079;p42"/>
          <p:cNvSpPr/>
          <p:nvPr/>
        </p:nvSpPr>
        <p:spPr>
          <a:xfrm>
            <a:off x="6167600" y="1568776"/>
            <a:ext cx="160338" cy="81795"/>
          </a:xfrm>
          <a:custGeom>
            <a:avLst/>
            <a:gdLst/>
            <a:ahLst/>
            <a:cxnLst/>
            <a:rect l="l" t="t" r="r" b="b"/>
            <a:pathLst>
              <a:path w="4783" h="2440" extrusionOk="0">
                <a:moveTo>
                  <a:pt x="2407" y="1"/>
                </a:moveTo>
                <a:cubicBezTo>
                  <a:pt x="1426" y="1"/>
                  <a:pt x="602" y="286"/>
                  <a:pt x="222" y="697"/>
                </a:cubicBezTo>
                <a:lnTo>
                  <a:pt x="0" y="697"/>
                </a:lnTo>
                <a:lnTo>
                  <a:pt x="0" y="1204"/>
                </a:lnTo>
                <a:cubicBezTo>
                  <a:pt x="0" y="1869"/>
                  <a:pt x="1077" y="2439"/>
                  <a:pt x="2407" y="2439"/>
                </a:cubicBezTo>
                <a:cubicBezTo>
                  <a:pt x="3737" y="2439"/>
                  <a:pt x="4782" y="1901"/>
                  <a:pt x="4782" y="1204"/>
                </a:cubicBezTo>
                <a:lnTo>
                  <a:pt x="4782" y="697"/>
                </a:lnTo>
                <a:lnTo>
                  <a:pt x="4561" y="697"/>
                </a:lnTo>
                <a:cubicBezTo>
                  <a:pt x="4181" y="286"/>
                  <a:pt x="3357" y="1"/>
                  <a:pt x="2407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0" name="Google Shape;5080;p42"/>
          <p:cNvSpPr/>
          <p:nvPr/>
        </p:nvSpPr>
        <p:spPr>
          <a:xfrm>
            <a:off x="6167600" y="1550741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077" y="0"/>
                  <a:pt x="0" y="570"/>
                  <a:pt x="0" y="1235"/>
                </a:cubicBezTo>
                <a:cubicBezTo>
                  <a:pt x="0" y="1901"/>
                  <a:pt x="1077" y="2439"/>
                  <a:pt x="2407" y="2439"/>
                </a:cubicBezTo>
                <a:cubicBezTo>
                  <a:pt x="3737" y="2439"/>
                  <a:pt x="4782" y="1901"/>
                  <a:pt x="4782" y="1235"/>
                </a:cubicBezTo>
                <a:cubicBezTo>
                  <a:pt x="4782" y="570"/>
                  <a:pt x="3737" y="0"/>
                  <a:pt x="2407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1" name="Google Shape;5081;p42"/>
          <p:cNvSpPr/>
          <p:nvPr/>
        </p:nvSpPr>
        <p:spPr>
          <a:xfrm>
            <a:off x="6167600" y="1532706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426" y="0"/>
                  <a:pt x="602" y="285"/>
                  <a:pt x="222" y="697"/>
                </a:cubicBezTo>
                <a:lnTo>
                  <a:pt x="0" y="697"/>
                </a:lnTo>
                <a:lnTo>
                  <a:pt x="0" y="1235"/>
                </a:lnTo>
                <a:cubicBezTo>
                  <a:pt x="0" y="1900"/>
                  <a:pt x="1077" y="2439"/>
                  <a:pt x="2407" y="2439"/>
                </a:cubicBezTo>
                <a:cubicBezTo>
                  <a:pt x="3737" y="2439"/>
                  <a:pt x="4782" y="1900"/>
                  <a:pt x="4782" y="1235"/>
                </a:cubicBezTo>
                <a:lnTo>
                  <a:pt x="4782" y="697"/>
                </a:lnTo>
                <a:lnTo>
                  <a:pt x="4561" y="697"/>
                </a:lnTo>
                <a:cubicBezTo>
                  <a:pt x="4181" y="285"/>
                  <a:pt x="3357" y="0"/>
                  <a:pt x="2407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2" name="Google Shape;5082;p42"/>
          <p:cNvSpPr/>
          <p:nvPr/>
        </p:nvSpPr>
        <p:spPr>
          <a:xfrm>
            <a:off x="6167600" y="1515710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077" y="0"/>
                  <a:pt x="0" y="539"/>
                  <a:pt x="0" y="1204"/>
                </a:cubicBezTo>
                <a:cubicBezTo>
                  <a:pt x="0" y="1869"/>
                  <a:pt x="1077" y="2439"/>
                  <a:pt x="2407" y="2439"/>
                </a:cubicBezTo>
                <a:cubicBezTo>
                  <a:pt x="3737" y="2439"/>
                  <a:pt x="4782" y="1869"/>
                  <a:pt x="4782" y="1204"/>
                </a:cubicBezTo>
                <a:cubicBezTo>
                  <a:pt x="4782" y="539"/>
                  <a:pt x="3737" y="0"/>
                  <a:pt x="2407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3" name="Google Shape;5083;p42"/>
          <p:cNvSpPr/>
          <p:nvPr/>
        </p:nvSpPr>
        <p:spPr>
          <a:xfrm>
            <a:off x="6167600" y="1497641"/>
            <a:ext cx="160338" cy="81795"/>
          </a:xfrm>
          <a:custGeom>
            <a:avLst/>
            <a:gdLst/>
            <a:ahLst/>
            <a:cxnLst/>
            <a:rect l="l" t="t" r="r" b="b"/>
            <a:pathLst>
              <a:path w="4783" h="2440" extrusionOk="0">
                <a:moveTo>
                  <a:pt x="2407" y="1"/>
                </a:moveTo>
                <a:cubicBezTo>
                  <a:pt x="1426" y="1"/>
                  <a:pt x="602" y="286"/>
                  <a:pt x="222" y="698"/>
                </a:cubicBezTo>
                <a:lnTo>
                  <a:pt x="0" y="698"/>
                </a:lnTo>
                <a:lnTo>
                  <a:pt x="0" y="1204"/>
                </a:lnTo>
                <a:cubicBezTo>
                  <a:pt x="0" y="1901"/>
                  <a:pt x="1077" y="2439"/>
                  <a:pt x="2407" y="2439"/>
                </a:cubicBezTo>
                <a:cubicBezTo>
                  <a:pt x="3737" y="2439"/>
                  <a:pt x="4782" y="1901"/>
                  <a:pt x="4782" y="1204"/>
                </a:cubicBezTo>
                <a:lnTo>
                  <a:pt x="4782" y="698"/>
                </a:lnTo>
                <a:lnTo>
                  <a:pt x="4561" y="698"/>
                </a:lnTo>
                <a:cubicBezTo>
                  <a:pt x="4181" y="286"/>
                  <a:pt x="3357" y="1"/>
                  <a:pt x="2407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4" name="Google Shape;5084;p42"/>
          <p:cNvSpPr/>
          <p:nvPr/>
        </p:nvSpPr>
        <p:spPr>
          <a:xfrm>
            <a:off x="6167600" y="1479606"/>
            <a:ext cx="160338" cy="82834"/>
          </a:xfrm>
          <a:custGeom>
            <a:avLst/>
            <a:gdLst/>
            <a:ahLst/>
            <a:cxnLst/>
            <a:rect l="l" t="t" r="r" b="b"/>
            <a:pathLst>
              <a:path w="4783" h="2471" extrusionOk="0">
                <a:moveTo>
                  <a:pt x="2407" y="1"/>
                </a:moveTo>
                <a:cubicBezTo>
                  <a:pt x="1077" y="1"/>
                  <a:pt x="0" y="571"/>
                  <a:pt x="0" y="1236"/>
                </a:cubicBezTo>
                <a:cubicBezTo>
                  <a:pt x="0" y="1901"/>
                  <a:pt x="1077" y="2471"/>
                  <a:pt x="2407" y="2471"/>
                </a:cubicBezTo>
                <a:cubicBezTo>
                  <a:pt x="3737" y="2471"/>
                  <a:pt x="4782" y="1901"/>
                  <a:pt x="4782" y="1236"/>
                </a:cubicBezTo>
                <a:cubicBezTo>
                  <a:pt x="4782" y="571"/>
                  <a:pt x="3737" y="1"/>
                  <a:pt x="240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5" name="Google Shape;5085;p42"/>
          <p:cNvSpPr/>
          <p:nvPr/>
        </p:nvSpPr>
        <p:spPr>
          <a:xfrm>
            <a:off x="6167600" y="1467940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426" y="0"/>
                  <a:pt x="602" y="285"/>
                  <a:pt x="222" y="697"/>
                </a:cubicBezTo>
                <a:lnTo>
                  <a:pt x="0" y="697"/>
                </a:lnTo>
                <a:lnTo>
                  <a:pt x="0" y="1235"/>
                </a:lnTo>
                <a:cubicBezTo>
                  <a:pt x="0" y="1900"/>
                  <a:pt x="1077" y="2439"/>
                  <a:pt x="2407" y="2439"/>
                </a:cubicBezTo>
                <a:cubicBezTo>
                  <a:pt x="3737" y="2439"/>
                  <a:pt x="4782" y="1900"/>
                  <a:pt x="4782" y="1235"/>
                </a:cubicBezTo>
                <a:lnTo>
                  <a:pt x="4782" y="697"/>
                </a:lnTo>
                <a:lnTo>
                  <a:pt x="4561" y="697"/>
                </a:lnTo>
                <a:cubicBezTo>
                  <a:pt x="4181" y="285"/>
                  <a:pt x="3357" y="0"/>
                  <a:pt x="2407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6" name="Google Shape;5086;p42"/>
          <p:cNvSpPr/>
          <p:nvPr/>
        </p:nvSpPr>
        <p:spPr>
          <a:xfrm>
            <a:off x="6167600" y="1450944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1"/>
                </a:moveTo>
                <a:cubicBezTo>
                  <a:pt x="1077" y="1"/>
                  <a:pt x="0" y="539"/>
                  <a:pt x="0" y="1204"/>
                </a:cubicBezTo>
                <a:cubicBezTo>
                  <a:pt x="0" y="1901"/>
                  <a:pt x="1077" y="2439"/>
                  <a:pt x="2407" y="2439"/>
                </a:cubicBezTo>
                <a:cubicBezTo>
                  <a:pt x="3737" y="2439"/>
                  <a:pt x="4782" y="1901"/>
                  <a:pt x="4782" y="1204"/>
                </a:cubicBezTo>
                <a:cubicBezTo>
                  <a:pt x="4782" y="539"/>
                  <a:pt x="3737" y="1"/>
                  <a:pt x="240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7" name="Google Shape;5087;p42"/>
          <p:cNvSpPr/>
          <p:nvPr/>
        </p:nvSpPr>
        <p:spPr>
          <a:xfrm>
            <a:off x="6167600" y="1431836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426" y="0"/>
                  <a:pt x="602" y="285"/>
                  <a:pt x="222" y="729"/>
                </a:cubicBezTo>
                <a:lnTo>
                  <a:pt x="0" y="729"/>
                </a:lnTo>
                <a:lnTo>
                  <a:pt x="0" y="1236"/>
                </a:lnTo>
                <a:cubicBezTo>
                  <a:pt x="0" y="1901"/>
                  <a:pt x="1077" y="2439"/>
                  <a:pt x="2407" y="2439"/>
                </a:cubicBezTo>
                <a:cubicBezTo>
                  <a:pt x="3737" y="2439"/>
                  <a:pt x="4782" y="1901"/>
                  <a:pt x="4782" y="1236"/>
                </a:cubicBezTo>
                <a:lnTo>
                  <a:pt x="4782" y="729"/>
                </a:lnTo>
                <a:lnTo>
                  <a:pt x="4561" y="729"/>
                </a:lnTo>
                <a:cubicBezTo>
                  <a:pt x="4181" y="317"/>
                  <a:pt x="3357" y="0"/>
                  <a:pt x="2407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8" name="Google Shape;5088;p42"/>
          <p:cNvSpPr/>
          <p:nvPr/>
        </p:nvSpPr>
        <p:spPr>
          <a:xfrm>
            <a:off x="6167600" y="1414841"/>
            <a:ext cx="160338" cy="81795"/>
          </a:xfrm>
          <a:custGeom>
            <a:avLst/>
            <a:gdLst/>
            <a:ahLst/>
            <a:cxnLst/>
            <a:rect l="l" t="t" r="r" b="b"/>
            <a:pathLst>
              <a:path w="4783" h="2440" extrusionOk="0">
                <a:moveTo>
                  <a:pt x="2407" y="1"/>
                </a:moveTo>
                <a:cubicBezTo>
                  <a:pt x="1077" y="1"/>
                  <a:pt x="0" y="539"/>
                  <a:pt x="0" y="1236"/>
                </a:cubicBezTo>
                <a:cubicBezTo>
                  <a:pt x="0" y="1901"/>
                  <a:pt x="1077" y="2439"/>
                  <a:pt x="2407" y="2439"/>
                </a:cubicBezTo>
                <a:cubicBezTo>
                  <a:pt x="3737" y="2439"/>
                  <a:pt x="4782" y="1901"/>
                  <a:pt x="4782" y="1236"/>
                </a:cubicBezTo>
                <a:cubicBezTo>
                  <a:pt x="4782" y="539"/>
                  <a:pt x="3737" y="1"/>
                  <a:pt x="240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9" name="Google Shape;5089;p42"/>
          <p:cNvSpPr/>
          <p:nvPr/>
        </p:nvSpPr>
        <p:spPr>
          <a:xfrm>
            <a:off x="6167600" y="1396805"/>
            <a:ext cx="160338" cy="81761"/>
          </a:xfrm>
          <a:custGeom>
            <a:avLst/>
            <a:gdLst/>
            <a:ahLst/>
            <a:cxnLst/>
            <a:rect l="l" t="t" r="r" b="b"/>
            <a:pathLst>
              <a:path w="4783" h="2439" extrusionOk="0">
                <a:moveTo>
                  <a:pt x="2407" y="0"/>
                </a:moveTo>
                <a:cubicBezTo>
                  <a:pt x="1426" y="0"/>
                  <a:pt x="602" y="285"/>
                  <a:pt x="222" y="697"/>
                </a:cubicBezTo>
                <a:lnTo>
                  <a:pt x="0" y="697"/>
                </a:lnTo>
                <a:lnTo>
                  <a:pt x="0" y="1235"/>
                </a:lnTo>
                <a:cubicBezTo>
                  <a:pt x="0" y="1901"/>
                  <a:pt x="1077" y="2439"/>
                  <a:pt x="2407" y="2439"/>
                </a:cubicBezTo>
                <a:cubicBezTo>
                  <a:pt x="3737" y="2439"/>
                  <a:pt x="4782" y="1901"/>
                  <a:pt x="4782" y="1235"/>
                </a:cubicBezTo>
                <a:lnTo>
                  <a:pt x="4782" y="697"/>
                </a:lnTo>
                <a:lnTo>
                  <a:pt x="4561" y="697"/>
                </a:lnTo>
                <a:cubicBezTo>
                  <a:pt x="4181" y="285"/>
                  <a:pt x="3357" y="0"/>
                  <a:pt x="2407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0" name="Google Shape;5090;p42"/>
          <p:cNvSpPr/>
          <p:nvPr/>
        </p:nvSpPr>
        <p:spPr>
          <a:xfrm>
            <a:off x="6167600" y="1379810"/>
            <a:ext cx="160338" cy="81795"/>
          </a:xfrm>
          <a:custGeom>
            <a:avLst/>
            <a:gdLst/>
            <a:ahLst/>
            <a:cxnLst/>
            <a:rect l="l" t="t" r="r" b="b"/>
            <a:pathLst>
              <a:path w="4783" h="2440" extrusionOk="0">
                <a:moveTo>
                  <a:pt x="2407" y="1"/>
                </a:moveTo>
                <a:cubicBezTo>
                  <a:pt x="1077" y="1"/>
                  <a:pt x="0" y="539"/>
                  <a:pt x="0" y="1204"/>
                </a:cubicBezTo>
                <a:cubicBezTo>
                  <a:pt x="0" y="1901"/>
                  <a:pt x="1077" y="2439"/>
                  <a:pt x="2407" y="2439"/>
                </a:cubicBezTo>
                <a:cubicBezTo>
                  <a:pt x="3737" y="2439"/>
                  <a:pt x="4782" y="1901"/>
                  <a:pt x="4782" y="1204"/>
                </a:cubicBezTo>
                <a:cubicBezTo>
                  <a:pt x="4782" y="539"/>
                  <a:pt x="3737" y="1"/>
                  <a:pt x="240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1" name="Google Shape;5091;p42"/>
          <p:cNvSpPr/>
          <p:nvPr/>
        </p:nvSpPr>
        <p:spPr>
          <a:xfrm>
            <a:off x="5899018" y="1239551"/>
            <a:ext cx="424663" cy="217796"/>
          </a:xfrm>
          <a:custGeom>
            <a:avLst/>
            <a:gdLst/>
            <a:ahLst/>
            <a:cxnLst/>
            <a:rect l="l" t="t" r="r" b="b"/>
            <a:pathLst>
              <a:path w="12668" h="6497" extrusionOk="0">
                <a:moveTo>
                  <a:pt x="12196" y="0"/>
                </a:moveTo>
                <a:cubicBezTo>
                  <a:pt x="12119" y="0"/>
                  <a:pt x="12041" y="21"/>
                  <a:pt x="11971" y="68"/>
                </a:cubicBezTo>
                <a:lnTo>
                  <a:pt x="7126" y="3520"/>
                </a:lnTo>
                <a:lnTo>
                  <a:pt x="6017" y="2190"/>
                </a:lnTo>
                <a:cubicBezTo>
                  <a:pt x="5943" y="2097"/>
                  <a:pt x="5837" y="2048"/>
                  <a:pt x="5724" y="2048"/>
                </a:cubicBezTo>
                <a:cubicBezTo>
                  <a:pt x="5643" y="2048"/>
                  <a:pt x="5558" y="2073"/>
                  <a:pt x="5479" y="2126"/>
                </a:cubicBezTo>
                <a:lnTo>
                  <a:pt x="222" y="5768"/>
                </a:lnTo>
                <a:cubicBezTo>
                  <a:pt x="63" y="5895"/>
                  <a:pt x="0" y="6148"/>
                  <a:pt x="127" y="6338"/>
                </a:cubicBezTo>
                <a:cubicBezTo>
                  <a:pt x="222" y="6433"/>
                  <a:pt x="349" y="6497"/>
                  <a:pt x="475" y="6497"/>
                </a:cubicBezTo>
                <a:cubicBezTo>
                  <a:pt x="539" y="6497"/>
                  <a:pt x="634" y="6497"/>
                  <a:pt x="697" y="6433"/>
                </a:cubicBezTo>
                <a:lnTo>
                  <a:pt x="5637" y="2981"/>
                </a:lnTo>
                <a:lnTo>
                  <a:pt x="6746" y="4311"/>
                </a:lnTo>
                <a:cubicBezTo>
                  <a:pt x="6819" y="4404"/>
                  <a:pt x="6926" y="4453"/>
                  <a:pt x="7039" y="4453"/>
                </a:cubicBezTo>
                <a:cubicBezTo>
                  <a:pt x="7120" y="4453"/>
                  <a:pt x="7205" y="4428"/>
                  <a:pt x="7284" y="4375"/>
                </a:cubicBezTo>
                <a:lnTo>
                  <a:pt x="12446" y="733"/>
                </a:lnTo>
                <a:cubicBezTo>
                  <a:pt x="12604" y="606"/>
                  <a:pt x="12668" y="353"/>
                  <a:pt x="12541" y="163"/>
                </a:cubicBezTo>
                <a:cubicBezTo>
                  <a:pt x="12461" y="63"/>
                  <a:pt x="12330" y="0"/>
                  <a:pt x="12196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2" name="Google Shape;5092;p42"/>
          <p:cNvSpPr/>
          <p:nvPr/>
        </p:nvSpPr>
        <p:spPr>
          <a:xfrm>
            <a:off x="6251474" y="1218466"/>
            <a:ext cx="93461" cy="89203"/>
          </a:xfrm>
          <a:custGeom>
            <a:avLst/>
            <a:gdLst/>
            <a:ahLst/>
            <a:cxnLst/>
            <a:rect l="l" t="t" r="r" b="b"/>
            <a:pathLst>
              <a:path w="2788" h="2661" extrusionOk="0">
                <a:moveTo>
                  <a:pt x="380" y="0"/>
                </a:moveTo>
                <a:cubicBezTo>
                  <a:pt x="159" y="0"/>
                  <a:pt x="0" y="158"/>
                  <a:pt x="0" y="380"/>
                </a:cubicBezTo>
                <a:cubicBezTo>
                  <a:pt x="0" y="602"/>
                  <a:pt x="159" y="792"/>
                  <a:pt x="380" y="792"/>
                </a:cubicBezTo>
                <a:lnTo>
                  <a:pt x="1900" y="792"/>
                </a:lnTo>
                <a:lnTo>
                  <a:pt x="1679" y="2185"/>
                </a:lnTo>
                <a:cubicBezTo>
                  <a:pt x="1615" y="2407"/>
                  <a:pt x="1774" y="2629"/>
                  <a:pt x="1995" y="2660"/>
                </a:cubicBezTo>
                <a:lnTo>
                  <a:pt x="2059" y="2660"/>
                </a:lnTo>
                <a:cubicBezTo>
                  <a:pt x="2249" y="2660"/>
                  <a:pt x="2439" y="2534"/>
                  <a:pt x="2439" y="2312"/>
                </a:cubicBezTo>
                <a:lnTo>
                  <a:pt x="2755" y="443"/>
                </a:lnTo>
                <a:cubicBezTo>
                  <a:pt x="2787" y="317"/>
                  <a:pt x="2755" y="222"/>
                  <a:pt x="2660" y="127"/>
                </a:cubicBezTo>
                <a:cubicBezTo>
                  <a:pt x="2597" y="32"/>
                  <a:pt x="2502" y="0"/>
                  <a:pt x="237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8D526D-DEDF-7C44-9A5D-A372750098BA}"/>
              </a:ext>
            </a:extLst>
          </p:cNvPr>
          <p:cNvGrpSpPr/>
          <p:nvPr/>
        </p:nvGrpSpPr>
        <p:grpSpPr>
          <a:xfrm>
            <a:off x="2477520" y="3430809"/>
            <a:ext cx="927869" cy="875138"/>
            <a:chOff x="2530476" y="2448708"/>
            <a:chExt cx="927869" cy="875138"/>
          </a:xfrm>
        </p:grpSpPr>
        <p:sp>
          <p:nvSpPr>
            <p:cNvPr id="5093" name="Google Shape;5093;p42"/>
            <p:cNvSpPr/>
            <p:nvPr/>
          </p:nvSpPr>
          <p:spPr>
            <a:xfrm>
              <a:off x="2530476" y="2448708"/>
              <a:ext cx="927869" cy="875138"/>
            </a:xfrm>
            <a:custGeom>
              <a:avLst/>
              <a:gdLst/>
              <a:ahLst/>
              <a:cxnLst/>
              <a:rect l="l" t="t" r="r" b="b"/>
              <a:pathLst>
                <a:path w="27679" h="26106" extrusionOk="0">
                  <a:moveTo>
                    <a:pt x="13843" y="0"/>
                  </a:moveTo>
                  <a:cubicBezTo>
                    <a:pt x="13308" y="0"/>
                    <a:pt x="12768" y="33"/>
                    <a:pt x="12224" y="100"/>
                  </a:cubicBezTo>
                  <a:cubicBezTo>
                    <a:pt x="5099" y="987"/>
                    <a:pt x="0" y="7479"/>
                    <a:pt x="887" y="14636"/>
                  </a:cubicBezTo>
                  <a:cubicBezTo>
                    <a:pt x="1706" y="21250"/>
                    <a:pt x="7339" y="26106"/>
                    <a:pt x="13812" y="26106"/>
                  </a:cubicBezTo>
                  <a:cubicBezTo>
                    <a:pt x="14344" y="26106"/>
                    <a:pt x="14882" y="26073"/>
                    <a:pt x="15423" y="26005"/>
                  </a:cubicBezTo>
                  <a:cubicBezTo>
                    <a:pt x="22580" y="25119"/>
                    <a:pt x="27679" y="18595"/>
                    <a:pt x="26792" y="11438"/>
                  </a:cubicBezTo>
                  <a:cubicBezTo>
                    <a:pt x="25973" y="4854"/>
                    <a:pt x="20341" y="0"/>
                    <a:pt x="138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2"/>
            <p:cNvSpPr/>
            <p:nvPr/>
          </p:nvSpPr>
          <p:spPr>
            <a:xfrm>
              <a:off x="2688636" y="2615550"/>
              <a:ext cx="409846" cy="402371"/>
            </a:xfrm>
            <a:custGeom>
              <a:avLst/>
              <a:gdLst/>
              <a:ahLst/>
              <a:cxnLst/>
              <a:rect l="l" t="t" r="r" b="b"/>
              <a:pathLst>
                <a:path w="12226" h="12003" extrusionOk="0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2"/>
            <p:cNvSpPr/>
            <p:nvPr/>
          </p:nvSpPr>
          <p:spPr>
            <a:xfrm>
              <a:off x="2730036" y="2754601"/>
              <a:ext cx="221919" cy="221919"/>
            </a:xfrm>
            <a:custGeom>
              <a:avLst/>
              <a:gdLst/>
              <a:ahLst/>
              <a:cxnLst/>
              <a:rect l="l" t="t" r="r" b="b"/>
              <a:pathLst>
                <a:path w="6620" h="6620" extrusionOk="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2"/>
            <p:cNvSpPr/>
            <p:nvPr/>
          </p:nvSpPr>
          <p:spPr>
            <a:xfrm>
              <a:off x="2850013" y="2648469"/>
              <a:ext cx="111496" cy="111496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2"/>
            <p:cNvSpPr/>
            <p:nvPr/>
          </p:nvSpPr>
          <p:spPr>
            <a:xfrm>
              <a:off x="2913706" y="2712161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2"/>
            <p:cNvSpPr/>
            <p:nvPr/>
          </p:nvSpPr>
          <p:spPr>
            <a:xfrm>
              <a:off x="2926444" y="2724900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2"/>
            <p:cNvSpPr/>
            <p:nvPr/>
          </p:nvSpPr>
          <p:spPr>
            <a:xfrm>
              <a:off x="2939183" y="2736566"/>
              <a:ext cx="100903" cy="10090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2"/>
            <p:cNvSpPr/>
            <p:nvPr/>
          </p:nvSpPr>
          <p:spPr>
            <a:xfrm>
              <a:off x="2951921" y="2750377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2"/>
            <p:cNvSpPr/>
            <p:nvPr/>
          </p:nvSpPr>
          <p:spPr>
            <a:xfrm>
              <a:off x="2781024" y="2808773"/>
              <a:ext cx="69023" cy="62654"/>
            </a:xfrm>
            <a:custGeom>
              <a:avLst/>
              <a:gdLst/>
              <a:ahLst/>
              <a:cxnLst/>
              <a:rect l="l" t="t" r="r" b="b"/>
              <a:pathLst>
                <a:path w="2059" h="1869" extrusionOk="0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2"/>
            <p:cNvSpPr/>
            <p:nvPr/>
          </p:nvSpPr>
          <p:spPr>
            <a:xfrm>
              <a:off x="2807540" y="2835826"/>
              <a:ext cx="124268" cy="120513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2"/>
            <p:cNvSpPr/>
            <p:nvPr/>
          </p:nvSpPr>
          <p:spPr>
            <a:xfrm>
              <a:off x="3012429" y="2671800"/>
              <a:ext cx="163523" cy="197515"/>
            </a:xfrm>
            <a:custGeom>
              <a:avLst/>
              <a:gdLst/>
              <a:ahLst/>
              <a:cxnLst/>
              <a:rect l="l" t="t" r="r" b="b"/>
              <a:pathLst>
                <a:path w="4878" h="5892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2"/>
            <p:cNvSpPr/>
            <p:nvPr/>
          </p:nvSpPr>
          <p:spPr>
            <a:xfrm>
              <a:off x="2960436" y="2779039"/>
              <a:ext cx="267543" cy="266504"/>
            </a:xfrm>
            <a:custGeom>
              <a:avLst/>
              <a:gdLst/>
              <a:ahLst/>
              <a:cxnLst/>
              <a:rect l="l" t="t" r="r" b="b"/>
              <a:pathLst>
                <a:path w="7981" h="7950" extrusionOk="0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2"/>
            <p:cNvSpPr/>
            <p:nvPr/>
          </p:nvSpPr>
          <p:spPr>
            <a:xfrm>
              <a:off x="2961475" y="2780078"/>
              <a:ext cx="265465" cy="265465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2"/>
            <p:cNvSpPr/>
            <p:nvPr/>
          </p:nvSpPr>
          <p:spPr>
            <a:xfrm>
              <a:off x="3060232" y="2860767"/>
              <a:ext cx="67950" cy="67984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2"/>
            <p:cNvSpPr/>
            <p:nvPr/>
          </p:nvSpPr>
          <p:spPr>
            <a:xfrm>
              <a:off x="3079340" y="2897943"/>
              <a:ext cx="29734" cy="73280"/>
            </a:xfrm>
            <a:custGeom>
              <a:avLst/>
              <a:gdLst/>
              <a:ahLst/>
              <a:cxnLst/>
              <a:rect l="l" t="t" r="r" b="b"/>
              <a:pathLst>
                <a:path w="887" h="2186" extrusionOk="0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2"/>
            <p:cNvSpPr/>
            <p:nvPr/>
          </p:nvSpPr>
          <p:spPr>
            <a:xfrm>
              <a:off x="2963621" y="3083725"/>
              <a:ext cx="105127" cy="103015"/>
            </a:xfrm>
            <a:custGeom>
              <a:avLst/>
              <a:gdLst/>
              <a:ahLst/>
              <a:cxnLst/>
              <a:rect l="l" t="t" r="r" b="b"/>
              <a:pathLst>
                <a:path w="3136" h="3073" extrusionOk="0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2"/>
            <p:cNvSpPr/>
            <p:nvPr/>
          </p:nvSpPr>
          <p:spPr>
            <a:xfrm>
              <a:off x="3058087" y="2989225"/>
              <a:ext cx="103015" cy="103015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42"/>
            <p:cNvSpPr/>
            <p:nvPr/>
          </p:nvSpPr>
          <p:spPr>
            <a:xfrm>
              <a:off x="3152587" y="2894759"/>
              <a:ext cx="106199" cy="103015"/>
            </a:xfrm>
            <a:custGeom>
              <a:avLst/>
              <a:gdLst/>
              <a:ahLst/>
              <a:cxnLst/>
              <a:rect l="l" t="t" r="r" b="b"/>
              <a:pathLst>
                <a:path w="3168" h="3073" extrusionOk="0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2"/>
            <p:cNvSpPr/>
            <p:nvPr/>
          </p:nvSpPr>
          <p:spPr>
            <a:xfrm>
              <a:off x="3032610" y="3059287"/>
              <a:ext cx="58430" cy="57357"/>
            </a:xfrm>
            <a:custGeom>
              <a:avLst/>
              <a:gdLst/>
              <a:ahLst/>
              <a:cxnLst/>
              <a:rect l="l" t="t" r="r" b="b"/>
              <a:pathLst>
                <a:path w="1743" h="1711" extrusionOk="0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2"/>
            <p:cNvSpPr/>
            <p:nvPr/>
          </p:nvSpPr>
          <p:spPr>
            <a:xfrm>
              <a:off x="3124964" y="2966932"/>
              <a:ext cx="59502" cy="57357"/>
            </a:xfrm>
            <a:custGeom>
              <a:avLst/>
              <a:gdLst/>
              <a:ahLst/>
              <a:cxnLst/>
              <a:rect l="l" t="t" r="r" b="b"/>
              <a:pathLst>
                <a:path w="1775" h="1711" extrusionOk="0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42"/>
            <p:cNvSpPr/>
            <p:nvPr/>
          </p:nvSpPr>
          <p:spPr>
            <a:xfrm>
              <a:off x="3183361" y="2800259"/>
              <a:ext cx="20214" cy="69056"/>
            </a:xfrm>
            <a:custGeom>
              <a:avLst/>
              <a:gdLst/>
              <a:ahLst/>
              <a:cxnLst/>
              <a:rect l="l" t="t" r="r" b="b"/>
              <a:pathLst>
                <a:path w="603" h="2060" extrusionOk="0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4" name="Google Shape;5114;p42"/>
          <p:cNvSpPr/>
          <p:nvPr/>
        </p:nvSpPr>
        <p:spPr>
          <a:xfrm>
            <a:off x="5689871" y="2448708"/>
            <a:ext cx="926830" cy="875138"/>
          </a:xfrm>
          <a:custGeom>
            <a:avLst/>
            <a:gdLst/>
            <a:ahLst/>
            <a:cxnLst/>
            <a:rect l="l" t="t" r="r" b="b"/>
            <a:pathLst>
              <a:path w="27648" h="26106" extrusionOk="0">
                <a:moveTo>
                  <a:pt x="13842" y="0"/>
                </a:moveTo>
                <a:cubicBezTo>
                  <a:pt x="13308" y="0"/>
                  <a:pt x="12768" y="33"/>
                  <a:pt x="12225" y="100"/>
                </a:cubicBezTo>
                <a:cubicBezTo>
                  <a:pt x="5067" y="987"/>
                  <a:pt x="0" y="7511"/>
                  <a:pt x="887" y="14636"/>
                </a:cubicBezTo>
                <a:cubicBezTo>
                  <a:pt x="1677" y="21250"/>
                  <a:pt x="7307" y="26106"/>
                  <a:pt x="13805" y="26106"/>
                </a:cubicBezTo>
                <a:cubicBezTo>
                  <a:pt x="14339" y="26106"/>
                  <a:pt x="14879" y="26073"/>
                  <a:pt x="15423" y="26005"/>
                </a:cubicBezTo>
                <a:cubicBezTo>
                  <a:pt x="22580" y="25119"/>
                  <a:pt x="27647" y="18595"/>
                  <a:pt x="26761" y="11438"/>
                </a:cubicBezTo>
                <a:cubicBezTo>
                  <a:pt x="25941" y="4854"/>
                  <a:pt x="20336" y="0"/>
                  <a:pt x="13842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42"/>
          <p:cNvSpPr/>
          <p:nvPr/>
        </p:nvSpPr>
        <p:spPr>
          <a:xfrm>
            <a:off x="5938273" y="2605996"/>
            <a:ext cx="428954" cy="571190"/>
          </a:xfrm>
          <a:custGeom>
            <a:avLst/>
            <a:gdLst/>
            <a:ahLst/>
            <a:cxnLst/>
            <a:rect l="l" t="t" r="r" b="b"/>
            <a:pathLst>
              <a:path w="12796" h="17039" extrusionOk="0">
                <a:moveTo>
                  <a:pt x="2059" y="0"/>
                </a:moveTo>
                <a:cubicBezTo>
                  <a:pt x="919" y="0"/>
                  <a:pt x="1" y="919"/>
                  <a:pt x="1" y="2059"/>
                </a:cubicBezTo>
                <a:lnTo>
                  <a:pt x="1" y="15011"/>
                </a:lnTo>
                <a:cubicBezTo>
                  <a:pt x="1" y="16151"/>
                  <a:pt x="919" y="17038"/>
                  <a:pt x="2059" y="17038"/>
                </a:cubicBezTo>
                <a:lnTo>
                  <a:pt x="10768" y="17038"/>
                </a:lnTo>
                <a:cubicBezTo>
                  <a:pt x="11908" y="17038"/>
                  <a:pt x="12795" y="16151"/>
                  <a:pt x="12795" y="15011"/>
                </a:cubicBezTo>
                <a:lnTo>
                  <a:pt x="12795" y="2059"/>
                </a:lnTo>
                <a:cubicBezTo>
                  <a:pt x="12795" y="919"/>
                  <a:pt x="11908" y="0"/>
                  <a:pt x="1076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6" name="Google Shape;5116;p42"/>
          <p:cNvSpPr/>
          <p:nvPr/>
        </p:nvSpPr>
        <p:spPr>
          <a:xfrm>
            <a:off x="5999854" y="2665431"/>
            <a:ext cx="306865" cy="424697"/>
          </a:xfrm>
          <a:custGeom>
            <a:avLst/>
            <a:gdLst/>
            <a:ahLst/>
            <a:cxnLst/>
            <a:rect l="l" t="t" r="r" b="b"/>
            <a:pathLst>
              <a:path w="9154" h="12669" extrusionOk="0">
                <a:moveTo>
                  <a:pt x="1" y="1"/>
                </a:moveTo>
                <a:lnTo>
                  <a:pt x="1" y="12668"/>
                </a:lnTo>
                <a:lnTo>
                  <a:pt x="9153" y="12668"/>
                </a:lnTo>
                <a:lnTo>
                  <a:pt x="9153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7" name="Google Shape;5117;p42"/>
          <p:cNvSpPr/>
          <p:nvPr/>
        </p:nvSpPr>
        <p:spPr>
          <a:xfrm>
            <a:off x="6133642" y="3111314"/>
            <a:ext cx="39288" cy="39322"/>
          </a:xfrm>
          <a:custGeom>
            <a:avLst/>
            <a:gdLst/>
            <a:ahLst/>
            <a:cxnLst/>
            <a:rect l="l" t="t" r="r" b="b"/>
            <a:pathLst>
              <a:path w="1172" h="1173" extrusionOk="0">
                <a:moveTo>
                  <a:pt x="570" y="1"/>
                </a:moveTo>
                <a:cubicBezTo>
                  <a:pt x="253" y="1"/>
                  <a:pt x="0" y="254"/>
                  <a:pt x="0" y="602"/>
                </a:cubicBezTo>
                <a:cubicBezTo>
                  <a:pt x="0" y="919"/>
                  <a:pt x="253" y="1172"/>
                  <a:pt x="570" y="1172"/>
                </a:cubicBezTo>
                <a:cubicBezTo>
                  <a:pt x="918" y="1172"/>
                  <a:pt x="1172" y="919"/>
                  <a:pt x="1172" y="602"/>
                </a:cubicBezTo>
                <a:cubicBezTo>
                  <a:pt x="1172" y="254"/>
                  <a:pt x="918" y="1"/>
                  <a:pt x="570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8" name="Google Shape;5118;p42"/>
          <p:cNvSpPr/>
          <p:nvPr/>
        </p:nvSpPr>
        <p:spPr>
          <a:xfrm>
            <a:off x="5999854" y="2665431"/>
            <a:ext cx="306865" cy="424697"/>
          </a:xfrm>
          <a:custGeom>
            <a:avLst/>
            <a:gdLst/>
            <a:ahLst/>
            <a:cxnLst/>
            <a:rect l="l" t="t" r="r" b="b"/>
            <a:pathLst>
              <a:path w="9154" h="12669" extrusionOk="0">
                <a:moveTo>
                  <a:pt x="1" y="1"/>
                </a:moveTo>
                <a:lnTo>
                  <a:pt x="9153" y="12668"/>
                </a:lnTo>
                <a:lnTo>
                  <a:pt x="9153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9" name="Google Shape;5119;p42"/>
          <p:cNvSpPr/>
          <p:nvPr/>
        </p:nvSpPr>
        <p:spPr>
          <a:xfrm>
            <a:off x="6024292" y="2753562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65" y="222"/>
                </a:moveTo>
                <a:cubicBezTo>
                  <a:pt x="823" y="222"/>
                  <a:pt x="950" y="285"/>
                  <a:pt x="982" y="444"/>
                </a:cubicBezTo>
                <a:cubicBezTo>
                  <a:pt x="1045" y="570"/>
                  <a:pt x="1077" y="760"/>
                  <a:pt x="1077" y="982"/>
                </a:cubicBezTo>
                <a:cubicBezTo>
                  <a:pt x="1077" y="1267"/>
                  <a:pt x="1045" y="1489"/>
                  <a:pt x="950" y="1584"/>
                </a:cubicBezTo>
                <a:cubicBezTo>
                  <a:pt x="887" y="1710"/>
                  <a:pt x="792" y="1774"/>
                  <a:pt x="665" y="1774"/>
                </a:cubicBezTo>
                <a:cubicBezTo>
                  <a:pt x="507" y="1774"/>
                  <a:pt x="380" y="1679"/>
                  <a:pt x="317" y="1489"/>
                </a:cubicBezTo>
                <a:cubicBezTo>
                  <a:pt x="285" y="1362"/>
                  <a:pt x="253" y="1204"/>
                  <a:pt x="253" y="1014"/>
                </a:cubicBezTo>
                <a:cubicBezTo>
                  <a:pt x="253" y="760"/>
                  <a:pt x="285" y="570"/>
                  <a:pt x="348" y="412"/>
                </a:cubicBezTo>
                <a:cubicBezTo>
                  <a:pt x="443" y="285"/>
                  <a:pt x="538" y="222"/>
                  <a:pt x="665" y="222"/>
                </a:cubicBezTo>
                <a:close/>
                <a:moveTo>
                  <a:pt x="665" y="0"/>
                </a:moveTo>
                <a:cubicBezTo>
                  <a:pt x="380" y="0"/>
                  <a:pt x="190" y="159"/>
                  <a:pt x="95" y="444"/>
                </a:cubicBezTo>
                <a:cubicBezTo>
                  <a:pt x="32" y="602"/>
                  <a:pt x="0" y="792"/>
                  <a:pt x="0" y="1014"/>
                </a:cubicBezTo>
                <a:cubicBezTo>
                  <a:pt x="0" y="1267"/>
                  <a:pt x="63" y="1520"/>
                  <a:pt x="158" y="1679"/>
                </a:cubicBezTo>
                <a:cubicBezTo>
                  <a:pt x="253" y="1869"/>
                  <a:pt x="443" y="1964"/>
                  <a:pt x="665" y="1964"/>
                </a:cubicBezTo>
                <a:cubicBezTo>
                  <a:pt x="919" y="1964"/>
                  <a:pt x="1109" y="1837"/>
                  <a:pt x="1204" y="1615"/>
                </a:cubicBezTo>
                <a:cubicBezTo>
                  <a:pt x="1299" y="1425"/>
                  <a:pt x="1330" y="1204"/>
                  <a:pt x="1330" y="950"/>
                </a:cubicBezTo>
                <a:cubicBezTo>
                  <a:pt x="1330" y="697"/>
                  <a:pt x="1299" y="475"/>
                  <a:pt x="1204" y="317"/>
                </a:cubicBezTo>
                <a:cubicBezTo>
                  <a:pt x="1077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0" name="Google Shape;5120;p42"/>
          <p:cNvSpPr/>
          <p:nvPr/>
        </p:nvSpPr>
        <p:spPr>
          <a:xfrm>
            <a:off x="6081615" y="2753562"/>
            <a:ext cx="23365" cy="64799"/>
          </a:xfrm>
          <a:custGeom>
            <a:avLst/>
            <a:gdLst/>
            <a:ahLst/>
            <a:cxnLst/>
            <a:rect l="l" t="t" r="r" b="b"/>
            <a:pathLst>
              <a:path w="697" h="1933" extrusionOk="0">
                <a:moveTo>
                  <a:pt x="507" y="0"/>
                </a:moveTo>
                <a:cubicBezTo>
                  <a:pt x="475" y="159"/>
                  <a:pt x="444" y="254"/>
                  <a:pt x="380" y="285"/>
                </a:cubicBezTo>
                <a:cubicBezTo>
                  <a:pt x="285" y="317"/>
                  <a:pt x="190" y="349"/>
                  <a:pt x="0" y="380"/>
                </a:cubicBezTo>
                <a:lnTo>
                  <a:pt x="0" y="570"/>
                </a:lnTo>
                <a:lnTo>
                  <a:pt x="444" y="570"/>
                </a:lnTo>
                <a:lnTo>
                  <a:pt x="444" y="1932"/>
                </a:lnTo>
                <a:lnTo>
                  <a:pt x="697" y="1932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1" name="Google Shape;5121;p42"/>
          <p:cNvSpPr/>
          <p:nvPr/>
        </p:nvSpPr>
        <p:spPr>
          <a:xfrm>
            <a:off x="6127239" y="2753562"/>
            <a:ext cx="44652" cy="65838"/>
          </a:xfrm>
          <a:custGeom>
            <a:avLst/>
            <a:gdLst/>
            <a:ahLst/>
            <a:cxnLst/>
            <a:rect l="l" t="t" r="r" b="b"/>
            <a:pathLst>
              <a:path w="1332" h="1964" extrusionOk="0">
                <a:moveTo>
                  <a:pt x="666" y="222"/>
                </a:moveTo>
                <a:cubicBezTo>
                  <a:pt x="824" y="222"/>
                  <a:pt x="919" y="285"/>
                  <a:pt x="983" y="444"/>
                </a:cubicBezTo>
                <a:cubicBezTo>
                  <a:pt x="1014" y="570"/>
                  <a:pt x="1046" y="760"/>
                  <a:pt x="1046" y="982"/>
                </a:cubicBezTo>
                <a:cubicBezTo>
                  <a:pt x="1046" y="1267"/>
                  <a:pt x="1014" y="1489"/>
                  <a:pt x="951" y="1584"/>
                </a:cubicBezTo>
                <a:cubicBezTo>
                  <a:pt x="888" y="1710"/>
                  <a:pt x="761" y="1774"/>
                  <a:pt x="634" y="1774"/>
                </a:cubicBezTo>
                <a:cubicBezTo>
                  <a:pt x="476" y="1774"/>
                  <a:pt x="381" y="1679"/>
                  <a:pt x="318" y="1489"/>
                </a:cubicBezTo>
                <a:cubicBezTo>
                  <a:pt x="286" y="1362"/>
                  <a:pt x="254" y="1204"/>
                  <a:pt x="254" y="1014"/>
                </a:cubicBezTo>
                <a:cubicBezTo>
                  <a:pt x="254" y="760"/>
                  <a:pt x="286" y="570"/>
                  <a:pt x="349" y="412"/>
                </a:cubicBezTo>
                <a:cubicBezTo>
                  <a:pt x="413" y="285"/>
                  <a:pt x="508" y="222"/>
                  <a:pt x="666" y="222"/>
                </a:cubicBezTo>
                <a:close/>
                <a:moveTo>
                  <a:pt x="634" y="0"/>
                </a:moveTo>
                <a:cubicBezTo>
                  <a:pt x="381" y="0"/>
                  <a:pt x="191" y="159"/>
                  <a:pt x="64" y="444"/>
                </a:cubicBezTo>
                <a:cubicBezTo>
                  <a:pt x="33" y="602"/>
                  <a:pt x="1" y="792"/>
                  <a:pt x="1" y="1014"/>
                </a:cubicBezTo>
                <a:cubicBezTo>
                  <a:pt x="1" y="1267"/>
                  <a:pt x="33" y="1520"/>
                  <a:pt x="128" y="1679"/>
                </a:cubicBezTo>
                <a:cubicBezTo>
                  <a:pt x="254" y="1869"/>
                  <a:pt x="413" y="1964"/>
                  <a:pt x="666" y="1964"/>
                </a:cubicBezTo>
                <a:cubicBezTo>
                  <a:pt x="919" y="1964"/>
                  <a:pt x="1078" y="1837"/>
                  <a:pt x="1204" y="1615"/>
                </a:cubicBezTo>
                <a:cubicBezTo>
                  <a:pt x="1268" y="1425"/>
                  <a:pt x="1331" y="1204"/>
                  <a:pt x="1331" y="950"/>
                </a:cubicBezTo>
                <a:cubicBezTo>
                  <a:pt x="1331" y="697"/>
                  <a:pt x="1268" y="475"/>
                  <a:pt x="1204" y="317"/>
                </a:cubicBezTo>
                <a:cubicBezTo>
                  <a:pt x="1078" y="95"/>
                  <a:pt x="888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2" name="Google Shape;5122;p42"/>
          <p:cNvSpPr/>
          <p:nvPr/>
        </p:nvSpPr>
        <p:spPr>
          <a:xfrm>
            <a:off x="6184596" y="2753562"/>
            <a:ext cx="23365" cy="64799"/>
          </a:xfrm>
          <a:custGeom>
            <a:avLst/>
            <a:gdLst/>
            <a:ahLst/>
            <a:cxnLst/>
            <a:rect l="l" t="t" r="r" b="b"/>
            <a:pathLst>
              <a:path w="697" h="1933" extrusionOk="0">
                <a:moveTo>
                  <a:pt x="507" y="0"/>
                </a:moveTo>
                <a:cubicBezTo>
                  <a:pt x="475" y="159"/>
                  <a:pt x="412" y="254"/>
                  <a:pt x="348" y="285"/>
                </a:cubicBezTo>
                <a:cubicBezTo>
                  <a:pt x="285" y="317"/>
                  <a:pt x="158" y="349"/>
                  <a:pt x="0" y="380"/>
                </a:cubicBezTo>
                <a:lnTo>
                  <a:pt x="0" y="570"/>
                </a:lnTo>
                <a:lnTo>
                  <a:pt x="443" y="570"/>
                </a:lnTo>
                <a:lnTo>
                  <a:pt x="443" y="1932"/>
                </a:lnTo>
                <a:lnTo>
                  <a:pt x="697" y="1932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3" name="Google Shape;5123;p42"/>
          <p:cNvSpPr/>
          <p:nvPr/>
        </p:nvSpPr>
        <p:spPr>
          <a:xfrm>
            <a:off x="6229181" y="2753562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97" y="222"/>
                </a:moveTo>
                <a:cubicBezTo>
                  <a:pt x="824" y="222"/>
                  <a:pt x="950" y="285"/>
                  <a:pt x="982" y="444"/>
                </a:cubicBezTo>
                <a:cubicBezTo>
                  <a:pt x="1045" y="570"/>
                  <a:pt x="1077" y="760"/>
                  <a:pt x="1077" y="982"/>
                </a:cubicBezTo>
                <a:cubicBezTo>
                  <a:pt x="1077" y="1267"/>
                  <a:pt x="1045" y="1489"/>
                  <a:pt x="950" y="1584"/>
                </a:cubicBezTo>
                <a:cubicBezTo>
                  <a:pt x="887" y="1710"/>
                  <a:pt x="792" y="1774"/>
                  <a:pt x="665" y="1774"/>
                </a:cubicBezTo>
                <a:cubicBezTo>
                  <a:pt x="507" y="1774"/>
                  <a:pt x="412" y="1679"/>
                  <a:pt x="349" y="1489"/>
                </a:cubicBezTo>
                <a:cubicBezTo>
                  <a:pt x="285" y="1362"/>
                  <a:pt x="254" y="1204"/>
                  <a:pt x="254" y="1014"/>
                </a:cubicBezTo>
                <a:cubicBezTo>
                  <a:pt x="254" y="760"/>
                  <a:pt x="285" y="570"/>
                  <a:pt x="380" y="412"/>
                </a:cubicBezTo>
                <a:cubicBezTo>
                  <a:pt x="444" y="285"/>
                  <a:pt x="539" y="222"/>
                  <a:pt x="697" y="222"/>
                </a:cubicBezTo>
                <a:close/>
                <a:moveTo>
                  <a:pt x="665" y="0"/>
                </a:moveTo>
                <a:cubicBezTo>
                  <a:pt x="380" y="0"/>
                  <a:pt x="190" y="159"/>
                  <a:pt x="95" y="444"/>
                </a:cubicBezTo>
                <a:cubicBezTo>
                  <a:pt x="32" y="602"/>
                  <a:pt x="0" y="792"/>
                  <a:pt x="0" y="1014"/>
                </a:cubicBezTo>
                <a:cubicBezTo>
                  <a:pt x="0" y="1267"/>
                  <a:pt x="64" y="1520"/>
                  <a:pt x="159" y="1679"/>
                </a:cubicBezTo>
                <a:cubicBezTo>
                  <a:pt x="254" y="1869"/>
                  <a:pt x="444" y="1964"/>
                  <a:pt x="665" y="1964"/>
                </a:cubicBezTo>
                <a:cubicBezTo>
                  <a:pt x="919" y="1964"/>
                  <a:pt x="1109" y="1837"/>
                  <a:pt x="1235" y="1615"/>
                </a:cubicBezTo>
                <a:cubicBezTo>
                  <a:pt x="1299" y="1425"/>
                  <a:pt x="1330" y="1204"/>
                  <a:pt x="1330" y="950"/>
                </a:cubicBezTo>
                <a:cubicBezTo>
                  <a:pt x="1330" y="697"/>
                  <a:pt x="1299" y="475"/>
                  <a:pt x="1204" y="317"/>
                </a:cubicBezTo>
                <a:cubicBezTo>
                  <a:pt x="1109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Google Shape;5124;p42"/>
          <p:cNvSpPr/>
          <p:nvPr/>
        </p:nvSpPr>
        <p:spPr>
          <a:xfrm>
            <a:off x="6024292" y="2836362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65" y="222"/>
                </a:moveTo>
                <a:cubicBezTo>
                  <a:pt x="823" y="222"/>
                  <a:pt x="950" y="285"/>
                  <a:pt x="982" y="412"/>
                </a:cubicBezTo>
                <a:cubicBezTo>
                  <a:pt x="1045" y="570"/>
                  <a:pt x="1077" y="729"/>
                  <a:pt x="1077" y="950"/>
                </a:cubicBezTo>
                <a:cubicBezTo>
                  <a:pt x="1077" y="1267"/>
                  <a:pt x="1045" y="1457"/>
                  <a:pt x="950" y="1584"/>
                </a:cubicBezTo>
                <a:cubicBezTo>
                  <a:pt x="887" y="1679"/>
                  <a:pt x="792" y="1742"/>
                  <a:pt x="665" y="1742"/>
                </a:cubicBezTo>
                <a:cubicBezTo>
                  <a:pt x="507" y="1742"/>
                  <a:pt x="380" y="1647"/>
                  <a:pt x="317" y="1457"/>
                </a:cubicBezTo>
                <a:cubicBezTo>
                  <a:pt x="285" y="1362"/>
                  <a:pt x="253" y="1204"/>
                  <a:pt x="253" y="1014"/>
                </a:cubicBezTo>
                <a:cubicBezTo>
                  <a:pt x="253" y="729"/>
                  <a:pt x="285" y="539"/>
                  <a:pt x="348" y="412"/>
                </a:cubicBezTo>
                <a:cubicBezTo>
                  <a:pt x="443" y="285"/>
                  <a:pt x="538" y="222"/>
                  <a:pt x="665" y="222"/>
                </a:cubicBezTo>
                <a:close/>
                <a:moveTo>
                  <a:pt x="665" y="0"/>
                </a:moveTo>
                <a:cubicBezTo>
                  <a:pt x="380" y="0"/>
                  <a:pt x="190" y="127"/>
                  <a:pt x="95" y="412"/>
                </a:cubicBezTo>
                <a:cubicBezTo>
                  <a:pt x="32" y="570"/>
                  <a:pt x="0" y="760"/>
                  <a:pt x="0" y="982"/>
                </a:cubicBezTo>
                <a:cubicBezTo>
                  <a:pt x="0" y="1267"/>
                  <a:pt x="63" y="1489"/>
                  <a:pt x="158" y="1647"/>
                </a:cubicBezTo>
                <a:cubicBezTo>
                  <a:pt x="253" y="1869"/>
                  <a:pt x="443" y="1964"/>
                  <a:pt x="665" y="1964"/>
                </a:cubicBezTo>
                <a:cubicBezTo>
                  <a:pt x="919" y="1964"/>
                  <a:pt x="1109" y="1837"/>
                  <a:pt x="1204" y="1584"/>
                </a:cubicBezTo>
                <a:cubicBezTo>
                  <a:pt x="1299" y="1426"/>
                  <a:pt x="1330" y="1204"/>
                  <a:pt x="1330" y="950"/>
                </a:cubicBezTo>
                <a:cubicBezTo>
                  <a:pt x="1330" y="665"/>
                  <a:pt x="1299" y="444"/>
                  <a:pt x="1204" y="285"/>
                </a:cubicBezTo>
                <a:cubicBezTo>
                  <a:pt x="1077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5" name="Google Shape;5125;p42"/>
          <p:cNvSpPr/>
          <p:nvPr/>
        </p:nvSpPr>
        <p:spPr>
          <a:xfrm>
            <a:off x="6081615" y="2836362"/>
            <a:ext cx="23365" cy="63726"/>
          </a:xfrm>
          <a:custGeom>
            <a:avLst/>
            <a:gdLst/>
            <a:ahLst/>
            <a:cxnLst/>
            <a:rect l="l" t="t" r="r" b="b"/>
            <a:pathLst>
              <a:path w="697" h="1901" extrusionOk="0">
                <a:moveTo>
                  <a:pt x="507" y="0"/>
                </a:moveTo>
                <a:cubicBezTo>
                  <a:pt x="475" y="127"/>
                  <a:pt x="444" y="222"/>
                  <a:pt x="380" y="285"/>
                </a:cubicBezTo>
                <a:cubicBezTo>
                  <a:pt x="285" y="317"/>
                  <a:pt x="190" y="349"/>
                  <a:pt x="0" y="349"/>
                </a:cubicBezTo>
                <a:lnTo>
                  <a:pt x="0" y="539"/>
                </a:lnTo>
                <a:lnTo>
                  <a:pt x="444" y="539"/>
                </a:lnTo>
                <a:lnTo>
                  <a:pt x="444" y="1901"/>
                </a:lnTo>
                <a:lnTo>
                  <a:pt x="697" y="1901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6" name="Google Shape;5126;p42"/>
          <p:cNvSpPr/>
          <p:nvPr/>
        </p:nvSpPr>
        <p:spPr>
          <a:xfrm>
            <a:off x="6127239" y="2836362"/>
            <a:ext cx="44652" cy="65838"/>
          </a:xfrm>
          <a:custGeom>
            <a:avLst/>
            <a:gdLst/>
            <a:ahLst/>
            <a:cxnLst/>
            <a:rect l="l" t="t" r="r" b="b"/>
            <a:pathLst>
              <a:path w="1332" h="1964" extrusionOk="0">
                <a:moveTo>
                  <a:pt x="666" y="222"/>
                </a:moveTo>
                <a:cubicBezTo>
                  <a:pt x="824" y="222"/>
                  <a:pt x="919" y="285"/>
                  <a:pt x="983" y="412"/>
                </a:cubicBezTo>
                <a:cubicBezTo>
                  <a:pt x="1014" y="570"/>
                  <a:pt x="1046" y="729"/>
                  <a:pt x="1046" y="950"/>
                </a:cubicBezTo>
                <a:cubicBezTo>
                  <a:pt x="1046" y="1267"/>
                  <a:pt x="1014" y="1457"/>
                  <a:pt x="951" y="1584"/>
                </a:cubicBezTo>
                <a:cubicBezTo>
                  <a:pt x="888" y="1679"/>
                  <a:pt x="761" y="1742"/>
                  <a:pt x="634" y="1742"/>
                </a:cubicBezTo>
                <a:cubicBezTo>
                  <a:pt x="476" y="1742"/>
                  <a:pt x="381" y="1647"/>
                  <a:pt x="318" y="1457"/>
                </a:cubicBezTo>
                <a:cubicBezTo>
                  <a:pt x="286" y="1362"/>
                  <a:pt x="254" y="1204"/>
                  <a:pt x="254" y="1014"/>
                </a:cubicBezTo>
                <a:cubicBezTo>
                  <a:pt x="254" y="729"/>
                  <a:pt x="286" y="539"/>
                  <a:pt x="349" y="412"/>
                </a:cubicBezTo>
                <a:cubicBezTo>
                  <a:pt x="413" y="285"/>
                  <a:pt x="508" y="222"/>
                  <a:pt x="666" y="222"/>
                </a:cubicBezTo>
                <a:close/>
                <a:moveTo>
                  <a:pt x="634" y="0"/>
                </a:moveTo>
                <a:cubicBezTo>
                  <a:pt x="381" y="0"/>
                  <a:pt x="191" y="127"/>
                  <a:pt x="64" y="412"/>
                </a:cubicBezTo>
                <a:cubicBezTo>
                  <a:pt x="33" y="570"/>
                  <a:pt x="1" y="760"/>
                  <a:pt x="1" y="982"/>
                </a:cubicBezTo>
                <a:cubicBezTo>
                  <a:pt x="1" y="1267"/>
                  <a:pt x="33" y="1489"/>
                  <a:pt x="128" y="1647"/>
                </a:cubicBezTo>
                <a:cubicBezTo>
                  <a:pt x="254" y="1869"/>
                  <a:pt x="413" y="1964"/>
                  <a:pt x="666" y="1964"/>
                </a:cubicBezTo>
                <a:cubicBezTo>
                  <a:pt x="919" y="1964"/>
                  <a:pt x="1078" y="1837"/>
                  <a:pt x="1204" y="1584"/>
                </a:cubicBezTo>
                <a:cubicBezTo>
                  <a:pt x="1268" y="1426"/>
                  <a:pt x="1331" y="1204"/>
                  <a:pt x="1331" y="950"/>
                </a:cubicBezTo>
                <a:cubicBezTo>
                  <a:pt x="1331" y="665"/>
                  <a:pt x="1268" y="444"/>
                  <a:pt x="1204" y="285"/>
                </a:cubicBezTo>
                <a:cubicBezTo>
                  <a:pt x="1078" y="95"/>
                  <a:pt x="888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7" name="Google Shape;5127;p42"/>
          <p:cNvSpPr/>
          <p:nvPr/>
        </p:nvSpPr>
        <p:spPr>
          <a:xfrm>
            <a:off x="6184596" y="2836362"/>
            <a:ext cx="23365" cy="63726"/>
          </a:xfrm>
          <a:custGeom>
            <a:avLst/>
            <a:gdLst/>
            <a:ahLst/>
            <a:cxnLst/>
            <a:rect l="l" t="t" r="r" b="b"/>
            <a:pathLst>
              <a:path w="697" h="1901" extrusionOk="0">
                <a:moveTo>
                  <a:pt x="507" y="0"/>
                </a:moveTo>
                <a:cubicBezTo>
                  <a:pt x="475" y="127"/>
                  <a:pt x="412" y="222"/>
                  <a:pt x="348" y="285"/>
                </a:cubicBezTo>
                <a:cubicBezTo>
                  <a:pt x="285" y="317"/>
                  <a:pt x="158" y="349"/>
                  <a:pt x="0" y="349"/>
                </a:cubicBezTo>
                <a:lnTo>
                  <a:pt x="0" y="539"/>
                </a:lnTo>
                <a:lnTo>
                  <a:pt x="443" y="539"/>
                </a:lnTo>
                <a:lnTo>
                  <a:pt x="443" y="1901"/>
                </a:lnTo>
                <a:lnTo>
                  <a:pt x="697" y="1901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8" name="Google Shape;5128;p42"/>
          <p:cNvSpPr/>
          <p:nvPr/>
        </p:nvSpPr>
        <p:spPr>
          <a:xfrm>
            <a:off x="6229181" y="2836362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97" y="222"/>
                </a:moveTo>
                <a:cubicBezTo>
                  <a:pt x="824" y="222"/>
                  <a:pt x="950" y="285"/>
                  <a:pt x="982" y="412"/>
                </a:cubicBezTo>
                <a:cubicBezTo>
                  <a:pt x="1045" y="570"/>
                  <a:pt x="1077" y="729"/>
                  <a:pt x="1077" y="950"/>
                </a:cubicBezTo>
                <a:cubicBezTo>
                  <a:pt x="1077" y="1267"/>
                  <a:pt x="1045" y="1457"/>
                  <a:pt x="950" y="1584"/>
                </a:cubicBezTo>
                <a:cubicBezTo>
                  <a:pt x="887" y="1679"/>
                  <a:pt x="792" y="1742"/>
                  <a:pt x="665" y="1742"/>
                </a:cubicBezTo>
                <a:cubicBezTo>
                  <a:pt x="507" y="1742"/>
                  <a:pt x="412" y="1647"/>
                  <a:pt x="349" y="1457"/>
                </a:cubicBezTo>
                <a:cubicBezTo>
                  <a:pt x="285" y="1362"/>
                  <a:pt x="254" y="1204"/>
                  <a:pt x="254" y="1014"/>
                </a:cubicBezTo>
                <a:cubicBezTo>
                  <a:pt x="254" y="729"/>
                  <a:pt x="285" y="539"/>
                  <a:pt x="380" y="412"/>
                </a:cubicBezTo>
                <a:cubicBezTo>
                  <a:pt x="444" y="285"/>
                  <a:pt x="539" y="222"/>
                  <a:pt x="697" y="222"/>
                </a:cubicBezTo>
                <a:close/>
                <a:moveTo>
                  <a:pt x="665" y="0"/>
                </a:moveTo>
                <a:cubicBezTo>
                  <a:pt x="380" y="0"/>
                  <a:pt x="190" y="127"/>
                  <a:pt x="95" y="412"/>
                </a:cubicBezTo>
                <a:cubicBezTo>
                  <a:pt x="32" y="570"/>
                  <a:pt x="0" y="760"/>
                  <a:pt x="0" y="982"/>
                </a:cubicBezTo>
                <a:cubicBezTo>
                  <a:pt x="0" y="1267"/>
                  <a:pt x="64" y="1489"/>
                  <a:pt x="159" y="1647"/>
                </a:cubicBezTo>
                <a:cubicBezTo>
                  <a:pt x="254" y="1869"/>
                  <a:pt x="444" y="1964"/>
                  <a:pt x="665" y="1964"/>
                </a:cubicBezTo>
                <a:cubicBezTo>
                  <a:pt x="919" y="1964"/>
                  <a:pt x="1109" y="1837"/>
                  <a:pt x="1235" y="1584"/>
                </a:cubicBezTo>
                <a:cubicBezTo>
                  <a:pt x="1299" y="1426"/>
                  <a:pt x="1330" y="1204"/>
                  <a:pt x="1330" y="950"/>
                </a:cubicBezTo>
                <a:cubicBezTo>
                  <a:pt x="1330" y="665"/>
                  <a:pt x="1299" y="444"/>
                  <a:pt x="1204" y="285"/>
                </a:cubicBezTo>
                <a:cubicBezTo>
                  <a:pt x="1109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9" name="Google Shape;5129;p42"/>
          <p:cNvSpPr/>
          <p:nvPr/>
        </p:nvSpPr>
        <p:spPr>
          <a:xfrm>
            <a:off x="6024292" y="2926605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65" y="222"/>
                </a:moveTo>
                <a:cubicBezTo>
                  <a:pt x="823" y="222"/>
                  <a:pt x="950" y="285"/>
                  <a:pt x="982" y="412"/>
                </a:cubicBezTo>
                <a:cubicBezTo>
                  <a:pt x="1045" y="570"/>
                  <a:pt x="1077" y="729"/>
                  <a:pt x="1077" y="950"/>
                </a:cubicBezTo>
                <a:cubicBezTo>
                  <a:pt x="1077" y="1267"/>
                  <a:pt x="1045" y="1457"/>
                  <a:pt x="950" y="1584"/>
                </a:cubicBezTo>
                <a:cubicBezTo>
                  <a:pt x="887" y="1679"/>
                  <a:pt x="792" y="1742"/>
                  <a:pt x="665" y="1742"/>
                </a:cubicBezTo>
                <a:cubicBezTo>
                  <a:pt x="507" y="1742"/>
                  <a:pt x="380" y="1647"/>
                  <a:pt x="317" y="1457"/>
                </a:cubicBezTo>
                <a:cubicBezTo>
                  <a:pt x="285" y="1362"/>
                  <a:pt x="253" y="1204"/>
                  <a:pt x="253" y="1014"/>
                </a:cubicBezTo>
                <a:cubicBezTo>
                  <a:pt x="253" y="729"/>
                  <a:pt x="285" y="539"/>
                  <a:pt x="348" y="412"/>
                </a:cubicBezTo>
                <a:cubicBezTo>
                  <a:pt x="443" y="285"/>
                  <a:pt x="538" y="222"/>
                  <a:pt x="665" y="222"/>
                </a:cubicBezTo>
                <a:close/>
                <a:moveTo>
                  <a:pt x="665" y="0"/>
                </a:moveTo>
                <a:cubicBezTo>
                  <a:pt x="380" y="0"/>
                  <a:pt x="190" y="127"/>
                  <a:pt x="95" y="444"/>
                </a:cubicBezTo>
                <a:cubicBezTo>
                  <a:pt x="32" y="570"/>
                  <a:pt x="0" y="760"/>
                  <a:pt x="0" y="982"/>
                </a:cubicBezTo>
                <a:cubicBezTo>
                  <a:pt x="0" y="1267"/>
                  <a:pt x="63" y="1489"/>
                  <a:pt x="158" y="1647"/>
                </a:cubicBezTo>
                <a:cubicBezTo>
                  <a:pt x="253" y="1869"/>
                  <a:pt x="443" y="1964"/>
                  <a:pt x="665" y="1964"/>
                </a:cubicBezTo>
                <a:cubicBezTo>
                  <a:pt x="919" y="1964"/>
                  <a:pt x="1109" y="1837"/>
                  <a:pt x="1204" y="1584"/>
                </a:cubicBezTo>
                <a:cubicBezTo>
                  <a:pt x="1299" y="1425"/>
                  <a:pt x="1330" y="1204"/>
                  <a:pt x="1330" y="950"/>
                </a:cubicBezTo>
                <a:cubicBezTo>
                  <a:pt x="1330" y="665"/>
                  <a:pt x="1299" y="444"/>
                  <a:pt x="1204" y="285"/>
                </a:cubicBezTo>
                <a:cubicBezTo>
                  <a:pt x="1077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0" name="Google Shape;5130;p42"/>
          <p:cNvSpPr/>
          <p:nvPr/>
        </p:nvSpPr>
        <p:spPr>
          <a:xfrm>
            <a:off x="6081615" y="2926605"/>
            <a:ext cx="23365" cy="63726"/>
          </a:xfrm>
          <a:custGeom>
            <a:avLst/>
            <a:gdLst/>
            <a:ahLst/>
            <a:cxnLst/>
            <a:rect l="l" t="t" r="r" b="b"/>
            <a:pathLst>
              <a:path w="697" h="1901" extrusionOk="0">
                <a:moveTo>
                  <a:pt x="507" y="0"/>
                </a:moveTo>
                <a:cubicBezTo>
                  <a:pt x="475" y="159"/>
                  <a:pt x="444" y="254"/>
                  <a:pt x="380" y="285"/>
                </a:cubicBezTo>
                <a:cubicBezTo>
                  <a:pt x="285" y="317"/>
                  <a:pt x="190" y="349"/>
                  <a:pt x="0" y="380"/>
                </a:cubicBezTo>
                <a:lnTo>
                  <a:pt x="0" y="539"/>
                </a:lnTo>
                <a:lnTo>
                  <a:pt x="444" y="539"/>
                </a:lnTo>
                <a:lnTo>
                  <a:pt x="444" y="1900"/>
                </a:lnTo>
                <a:lnTo>
                  <a:pt x="697" y="1900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1" name="Google Shape;5131;p42"/>
          <p:cNvSpPr/>
          <p:nvPr/>
        </p:nvSpPr>
        <p:spPr>
          <a:xfrm>
            <a:off x="6127239" y="2926605"/>
            <a:ext cx="44652" cy="65838"/>
          </a:xfrm>
          <a:custGeom>
            <a:avLst/>
            <a:gdLst/>
            <a:ahLst/>
            <a:cxnLst/>
            <a:rect l="l" t="t" r="r" b="b"/>
            <a:pathLst>
              <a:path w="1332" h="1964" extrusionOk="0">
                <a:moveTo>
                  <a:pt x="666" y="222"/>
                </a:moveTo>
                <a:cubicBezTo>
                  <a:pt x="824" y="222"/>
                  <a:pt x="919" y="285"/>
                  <a:pt x="983" y="412"/>
                </a:cubicBezTo>
                <a:cubicBezTo>
                  <a:pt x="1014" y="570"/>
                  <a:pt x="1046" y="729"/>
                  <a:pt x="1046" y="950"/>
                </a:cubicBezTo>
                <a:cubicBezTo>
                  <a:pt x="1046" y="1267"/>
                  <a:pt x="1014" y="1457"/>
                  <a:pt x="951" y="1584"/>
                </a:cubicBezTo>
                <a:cubicBezTo>
                  <a:pt x="888" y="1679"/>
                  <a:pt x="761" y="1742"/>
                  <a:pt x="634" y="1742"/>
                </a:cubicBezTo>
                <a:cubicBezTo>
                  <a:pt x="476" y="1742"/>
                  <a:pt x="381" y="1647"/>
                  <a:pt x="318" y="1457"/>
                </a:cubicBezTo>
                <a:cubicBezTo>
                  <a:pt x="286" y="1362"/>
                  <a:pt x="254" y="1204"/>
                  <a:pt x="254" y="1014"/>
                </a:cubicBezTo>
                <a:cubicBezTo>
                  <a:pt x="254" y="729"/>
                  <a:pt x="286" y="539"/>
                  <a:pt x="349" y="412"/>
                </a:cubicBezTo>
                <a:cubicBezTo>
                  <a:pt x="413" y="285"/>
                  <a:pt x="508" y="222"/>
                  <a:pt x="666" y="222"/>
                </a:cubicBezTo>
                <a:close/>
                <a:moveTo>
                  <a:pt x="634" y="0"/>
                </a:moveTo>
                <a:cubicBezTo>
                  <a:pt x="381" y="0"/>
                  <a:pt x="191" y="127"/>
                  <a:pt x="64" y="444"/>
                </a:cubicBezTo>
                <a:cubicBezTo>
                  <a:pt x="33" y="570"/>
                  <a:pt x="1" y="760"/>
                  <a:pt x="1" y="982"/>
                </a:cubicBezTo>
                <a:cubicBezTo>
                  <a:pt x="1" y="1267"/>
                  <a:pt x="33" y="1489"/>
                  <a:pt x="128" y="1647"/>
                </a:cubicBezTo>
                <a:cubicBezTo>
                  <a:pt x="254" y="1869"/>
                  <a:pt x="413" y="1964"/>
                  <a:pt x="666" y="1964"/>
                </a:cubicBezTo>
                <a:cubicBezTo>
                  <a:pt x="919" y="1964"/>
                  <a:pt x="1078" y="1837"/>
                  <a:pt x="1204" y="1584"/>
                </a:cubicBezTo>
                <a:cubicBezTo>
                  <a:pt x="1268" y="1425"/>
                  <a:pt x="1331" y="1204"/>
                  <a:pt x="1331" y="950"/>
                </a:cubicBezTo>
                <a:cubicBezTo>
                  <a:pt x="1331" y="665"/>
                  <a:pt x="1268" y="444"/>
                  <a:pt x="1204" y="285"/>
                </a:cubicBezTo>
                <a:cubicBezTo>
                  <a:pt x="1078" y="95"/>
                  <a:pt x="888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2" name="Google Shape;5132;p42"/>
          <p:cNvSpPr/>
          <p:nvPr/>
        </p:nvSpPr>
        <p:spPr>
          <a:xfrm>
            <a:off x="6184596" y="2926605"/>
            <a:ext cx="23365" cy="63726"/>
          </a:xfrm>
          <a:custGeom>
            <a:avLst/>
            <a:gdLst/>
            <a:ahLst/>
            <a:cxnLst/>
            <a:rect l="l" t="t" r="r" b="b"/>
            <a:pathLst>
              <a:path w="697" h="1901" extrusionOk="0">
                <a:moveTo>
                  <a:pt x="507" y="0"/>
                </a:moveTo>
                <a:cubicBezTo>
                  <a:pt x="475" y="159"/>
                  <a:pt x="412" y="254"/>
                  <a:pt x="348" y="285"/>
                </a:cubicBezTo>
                <a:cubicBezTo>
                  <a:pt x="285" y="317"/>
                  <a:pt x="158" y="349"/>
                  <a:pt x="0" y="380"/>
                </a:cubicBezTo>
                <a:lnTo>
                  <a:pt x="0" y="539"/>
                </a:lnTo>
                <a:lnTo>
                  <a:pt x="443" y="539"/>
                </a:lnTo>
                <a:lnTo>
                  <a:pt x="443" y="1900"/>
                </a:lnTo>
                <a:lnTo>
                  <a:pt x="697" y="1900"/>
                </a:lnTo>
                <a:lnTo>
                  <a:pt x="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3" name="Google Shape;5133;p42"/>
          <p:cNvSpPr/>
          <p:nvPr/>
        </p:nvSpPr>
        <p:spPr>
          <a:xfrm>
            <a:off x="6229181" y="2926605"/>
            <a:ext cx="44618" cy="65838"/>
          </a:xfrm>
          <a:custGeom>
            <a:avLst/>
            <a:gdLst/>
            <a:ahLst/>
            <a:cxnLst/>
            <a:rect l="l" t="t" r="r" b="b"/>
            <a:pathLst>
              <a:path w="1331" h="1964" extrusionOk="0">
                <a:moveTo>
                  <a:pt x="697" y="222"/>
                </a:moveTo>
                <a:cubicBezTo>
                  <a:pt x="824" y="222"/>
                  <a:pt x="950" y="285"/>
                  <a:pt x="982" y="412"/>
                </a:cubicBezTo>
                <a:cubicBezTo>
                  <a:pt x="1045" y="570"/>
                  <a:pt x="1077" y="729"/>
                  <a:pt x="1077" y="950"/>
                </a:cubicBezTo>
                <a:cubicBezTo>
                  <a:pt x="1077" y="1267"/>
                  <a:pt x="1045" y="1457"/>
                  <a:pt x="950" y="1584"/>
                </a:cubicBezTo>
                <a:cubicBezTo>
                  <a:pt x="887" y="1679"/>
                  <a:pt x="792" y="1742"/>
                  <a:pt x="665" y="1742"/>
                </a:cubicBezTo>
                <a:cubicBezTo>
                  <a:pt x="507" y="1742"/>
                  <a:pt x="412" y="1647"/>
                  <a:pt x="349" y="1457"/>
                </a:cubicBezTo>
                <a:cubicBezTo>
                  <a:pt x="285" y="1362"/>
                  <a:pt x="254" y="1204"/>
                  <a:pt x="254" y="1014"/>
                </a:cubicBezTo>
                <a:cubicBezTo>
                  <a:pt x="254" y="729"/>
                  <a:pt x="285" y="539"/>
                  <a:pt x="380" y="412"/>
                </a:cubicBezTo>
                <a:cubicBezTo>
                  <a:pt x="444" y="285"/>
                  <a:pt x="539" y="222"/>
                  <a:pt x="697" y="222"/>
                </a:cubicBezTo>
                <a:close/>
                <a:moveTo>
                  <a:pt x="665" y="0"/>
                </a:moveTo>
                <a:cubicBezTo>
                  <a:pt x="380" y="0"/>
                  <a:pt x="190" y="127"/>
                  <a:pt x="95" y="444"/>
                </a:cubicBezTo>
                <a:cubicBezTo>
                  <a:pt x="32" y="570"/>
                  <a:pt x="0" y="760"/>
                  <a:pt x="0" y="982"/>
                </a:cubicBezTo>
                <a:cubicBezTo>
                  <a:pt x="0" y="1267"/>
                  <a:pt x="64" y="1489"/>
                  <a:pt x="159" y="1647"/>
                </a:cubicBezTo>
                <a:cubicBezTo>
                  <a:pt x="254" y="1869"/>
                  <a:pt x="444" y="1964"/>
                  <a:pt x="665" y="1964"/>
                </a:cubicBezTo>
                <a:cubicBezTo>
                  <a:pt x="919" y="1964"/>
                  <a:pt x="1109" y="1837"/>
                  <a:pt x="1235" y="1584"/>
                </a:cubicBezTo>
                <a:cubicBezTo>
                  <a:pt x="1299" y="1425"/>
                  <a:pt x="1330" y="1204"/>
                  <a:pt x="1330" y="950"/>
                </a:cubicBezTo>
                <a:cubicBezTo>
                  <a:pt x="1330" y="665"/>
                  <a:pt x="1299" y="444"/>
                  <a:pt x="1204" y="285"/>
                </a:cubicBezTo>
                <a:cubicBezTo>
                  <a:pt x="1109" y="95"/>
                  <a:pt x="919" y="0"/>
                  <a:pt x="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4" name="Google Shape;5134;p42"/>
          <p:cNvSpPr/>
          <p:nvPr/>
        </p:nvSpPr>
        <p:spPr>
          <a:xfrm>
            <a:off x="3820355" y="2301310"/>
            <a:ext cx="1506468" cy="1180562"/>
          </a:xfrm>
          <a:custGeom>
            <a:avLst/>
            <a:gdLst/>
            <a:ahLst/>
            <a:cxnLst/>
            <a:rect l="l" t="t" r="r" b="b"/>
            <a:pathLst>
              <a:path w="44939" h="35217" extrusionOk="0">
                <a:moveTo>
                  <a:pt x="1679" y="0"/>
                </a:moveTo>
                <a:cubicBezTo>
                  <a:pt x="760" y="0"/>
                  <a:pt x="0" y="760"/>
                  <a:pt x="0" y="1679"/>
                </a:cubicBezTo>
                <a:lnTo>
                  <a:pt x="0" y="33538"/>
                </a:lnTo>
                <a:cubicBezTo>
                  <a:pt x="0" y="34456"/>
                  <a:pt x="728" y="35216"/>
                  <a:pt x="1679" y="35216"/>
                </a:cubicBezTo>
                <a:lnTo>
                  <a:pt x="43260" y="35216"/>
                </a:lnTo>
                <a:cubicBezTo>
                  <a:pt x="44178" y="35216"/>
                  <a:pt x="44939" y="34456"/>
                  <a:pt x="44939" y="33538"/>
                </a:cubicBezTo>
                <a:lnTo>
                  <a:pt x="44939" y="1679"/>
                </a:lnTo>
                <a:cubicBezTo>
                  <a:pt x="44939" y="760"/>
                  <a:pt x="44178" y="0"/>
                  <a:pt x="4326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5" name="Google Shape;5135;p42"/>
          <p:cNvSpPr/>
          <p:nvPr/>
        </p:nvSpPr>
        <p:spPr>
          <a:xfrm>
            <a:off x="3928633" y="2397922"/>
            <a:ext cx="1289912" cy="989450"/>
          </a:xfrm>
          <a:custGeom>
            <a:avLst/>
            <a:gdLst/>
            <a:ahLst/>
            <a:cxnLst/>
            <a:rect l="l" t="t" r="r" b="b"/>
            <a:pathLst>
              <a:path w="38479" h="29516" extrusionOk="0">
                <a:moveTo>
                  <a:pt x="1805" y="0"/>
                </a:moveTo>
                <a:cubicBezTo>
                  <a:pt x="887" y="0"/>
                  <a:pt x="0" y="634"/>
                  <a:pt x="0" y="1520"/>
                </a:cubicBezTo>
                <a:lnTo>
                  <a:pt x="0" y="27805"/>
                </a:lnTo>
                <a:cubicBezTo>
                  <a:pt x="0" y="28724"/>
                  <a:pt x="887" y="29516"/>
                  <a:pt x="1805" y="29516"/>
                </a:cubicBezTo>
                <a:lnTo>
                  <a:pt x="36800" y="29516"/>
                </a:lnTo>
                <a:cubicBezTo>
                  <a:pt x="37718" y="29516"/>
                  <a:pt x="38478" y="28724"/>
                  <a:pt x="38478" y="27805"/>
                </a:cubicBezTo>
                <a:lnTo>
                  <a:pt x="38478" y="1520"/>
                </a:lnTo>
                <a:cubicBezTo>
                  <a:pt x="38478" y="634"/>
                  <a:pt x="37718" y="0"/>
                  <a:pt x="36800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6" name="Google Shape;5136;p42"/>
          <p:cNvSpPr/>
          <p:nvPr/>
        </p:nvSpPr>
        <p:spPr>
          <a:xfrm>
            <a:off x="3928633" y="2403218"/>
            <a:ext cx="1271844" cy="978857"/>
          </a:xfrm>
          <a:custGeom>
            <a:avLst/>
            <a:gdLst/>
            <a:ahLst/>
            <a:cxnLst/>
            <a:rect l="l" t="t" r="r" b="b"/>
            <a:pathLst>
              <a:path w="37940" h="29200" extrusionOk="0">
                <a:moveTo>
                  <a:pt x="697" y="0"/>
                </a:moveTo>
                <a:cubicBezTo>
                  <a:pt x="285" y="286"/>
                  <a:pt x="0" y="697"/>
                  <a:pt x="0" y="1204"/>
                </a:cubicBezTo>
                <a:lnTo>
                  <a:pt x="0" y="27489"/>
                </a:lnTo>
                <a:cubicBezTo>
                  <a:pt x="0" y="28407"/>
                  <a:pt x="887" y="29199"/>
                  <a:pt x="1805" y="29199"/>
                </a:cubicBezTo>
                <a:lnTo>
                  <a:pt x="36800" y="29199"/>
                </a:lnTo>
                <a:cubicBezTo>
                  <a:pt x="37243" y="29199"/>
                  <a:pt x="37623" y="29009"/>
                  <a:pt x="37940" y="28724"/>
                </a:cubicBezTo>
                <a:lnTo>
                  <a:pt x="697" y="0"/>
                </a:ln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7" name="Google Shape;5137;p42"/>
          <p:cNvSpPr/>
          <p:nvPr/>
        </p:nvSpPr>
        <p:spPr>
          <a:xfrm>
            <a:off x="3653681" y="3333199"/>
            <a:ext cx="1868477" cy="172004"/>
          </a:xfrm>
          <a:custGeom>
            <a:avLst/>
            <a:gdLst/>
            <a:ahLst/>
            <a:cxnLst/>
            <a:rect l="l" t="t" r="r" b="b"/>
            <a:pathLst>
              <a:path w="55738" h="5131" extrusionOk="0">
                <a:moveTo>
                  <a:pt x="0" y="0"/>
                </a:moveTo>
                <a:cubicBezTo>
                  <a:pt x="0" y="4972"/>
                  <a:pt x="5067" y="5131"/>
                  <a:pt x="5067" y="5131"/>
                </a:cubicBezTo>
                <a:lnTo>
                  <a:pt x="50639" y="5131"/>
                </a:lnTo>
                <a:cubicBezTo>
                  <a:pt x="50639" y="5131"/>
                  <a:pt x="55738" y="4972"/>
                  <a:pt x="55738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8" name="Google Shape;5138;p42"/>
          <p:cNvSpPr txBox="1"/>
          <p:nvPr/>
        </p:nvSpPr>
        <p:spPr>
          <a:xfrm>
            <a:off x="710250" y="30756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CONCLUSION AND SUGGESTIONS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39" name="Google Shape;5139;p42"/>
          <p:cNvSpPr txBox="1"/>
          <p:nvPr/>
        </p:nvSpPr>
        <p:spPr>
          <a:xfrm>
            <a:off x="301119" y="1657421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Accurate Model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0" name="Google Shape;5140;p42"/>
          <p:cNvSpPr txBox="1"/>
          <p:nvPr/>
        </p:nvSpPr>
        <p:spPr>
          <a:xfrm>
            <a:off x="301119" y="1942470"/>
            <a:ext cx="1835100" cy="61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Fira Sans"/>
                <a:ea typeface="Fira Sans"/>
                <a:cs typeface="Fira Sans"/>
                <a:sym typeface="Fira Sans"/>
              </a:rPr>
              <a:t>SVM c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an predict churn tendency with 80% accuracy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1" name="Google Shape;5141;p42"/>
          <p:cNvSpPr txBox="1"/>
          <p:nvPr/>
        </p:nvSpPr>
        <p:spPr>
          <a:xfrm>
            <a:off x="270198" y="3443446"/>
            <a:ext cx="2019735" cy="42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Understand the significant attributes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2" name="Google Shape;5142;p42"/>
          <p:cNvSpPr txBox="1"/>
          <p:nvPr/>
        </p:nvSpPr>
        <p:spPr>
          <a:xfrm>
            <a:off x="270199" y="3975692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Fira Sans"/>
                <a:ea typeface="Fira Sans"/>
                <a:cs typeface="Fira Sans"/>
                <a:sym typeface="Fira Sans"/>
              </a:rPr>
              <a:t>T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o explain customer </a:t>
            </a:r>
            <a:r>
              <a:rPr lang="en" sz="1200" dirty="0" err="1">
                <a:latin typeface="Fira Sans"/>
                <a:ea typeface="Fira Sans"/>
                <a:cs typeface="Fira Sans"/>
                <a:sym typeface="Fira Sans"/>
              </a:rPr>
              <a:t>behaviour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5" name="Google Shape;5145;p42"/>
          <p:cNvSpPr txBox="1"/>
          <p:nvPr/>
        </p:nvSpPr>
        <p:spPr>
          <a:xfrm>
            <a:off x="6841500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Develop Fidelity Program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6" name="Google Shape;5146;p42"/>
          <p:cNvSpPr txBox="1"/>
          <p:nvPr/>
        </p:nvSpPr>
        <p:spPr>
          <a:xfrm>
            <a:off x="6841500" y="1587416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To retain customer loyalty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7" name="Google Shape;5147;p42"/>
          <p:cNvSpPr txBox="1"/>
          <p:nvPr/>
        </p:nvSpPr>
        <p:spPr>
          <a:xfrm>
            <a:off x="6841500" y="259439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Change the product profile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8" name="Google Shape;5148;p42"/>
          <p:cNvSpPr txBox="1"/>
          <p:nvPr/>
        </p:nvSpPr>
        <p:spPr>
          <a:xfrm>
            <a:off x="6841500" y="306430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To increase choices of products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9" name="Google Shape;5149;p42"/>
          <p:cNvSpPr txBox="1"/>
          <p:nvPr/>
        </p:nvSpPr>
        <p:spPr>
          <a:xfrm>
            <a:off x="6778045" y="3983928"/>
            <a:ext cx="189855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Develop Monitoring Program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50" name="Google Shape;5150;p42"/>
          <p:cNvSpPr txBox="1"/>
          <p:nvPr/>
        </p:nvSpPr>
        <p:spPr>
          <a:xfrm>
            <a:off x="6841500" y="4356125"/>
            <a:ext cx="1835100" cy="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To predict potential churn customers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8" name="Google Shape;1848;p23"/>
          <p:cNvGrpSpPr/>
          <p:nvPr/>
        </p:nvGrpSpPr>
        <p:grpSpPr>
          <a:xfrm>
            <a:off x="533619" y="1704711"/>
            <a:ext cx="4038381" cy="2311927"/>
            <a:chOff x="2553878" y="2422103"/>
            <a:chExt cx="4038381" cy="2311927"/>
          </a:xfrm>
        </p:grpSpPr>
        <p:sp>
          <p:nvSpPr>
            <p:cNvPr id="1849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3"/>
          <p:cNvSpPr txBox="1"/>
          <p:nvPr/>
        </p:nvSpPr>
        <p:spPr>
          <a:xfrm>
            <a:off x="2499138" y="411475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THANKS!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85247-8AEB-7340-99EF-DA322F061B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 anchor="ctr"/>
          <a:lstStyle/>
          <a:p>
            <a:pPr marL="139700" indent="0" algn="ctr">
              <a:buNone/>
            </a:pPr>
            <a:r>
              <a:rPr lang="en-US" sz="2000" b="1" i="1" dirty="0">
                <a:solidFill>
                  <a:srgbClr val="FFA66F"/>
                </a:solidFill>
              </a:rPr>
              <a:t>Any questions?</a:t>
            </a:r>
          </a:p>
          <a:p>
            <a:pPr marL="139700" indent="0" algn="ctr">
              <a:buNone/>
            </a:pPr>
            <a:endParaRPr lang="en-US" sz="2000" b="1" i="1" dirty="0"/>
          </a:p>
          <a:p>
            <a:pPr marL="139700" indent="0">
              <a:buNone/>
            </a:pPr>
            <a:endParaRPr lang="en-US" i="1" dirty="0"/>
          </a:p>
          <a:p>
            <a:pPr marL="139700" indent="0">
              <a:buNone/>
            </a:pPr>
            <a:endParaRPr lang="en-US" i="1" dirty="0"/>
          </a:p>
          <a:p>
            <a:pPr marL="139700" indent="0">
              <a:buNone/>
            </a:pPr>
            <a:endParaRPr lang="en-US" i="1" dirty="0"/>
          </a:p>
          <a:p>
            <a:pPr marL="139700" indent="0">
              <a:buNone/>
            </a:pPr>
            <a:endParaRPr lang="en-US" i="1" dirty="0"/>
          </a:p>
          <a:p>
            <a:pPr marL="139700" indent="0">
              <a:buNone/>
            </a:pPr>
            <a:endParaRPr lang="en-US" i="1" dirty="0"/>
          </a:p>
        </p:txBody>
      </p:sp>
      <p:pic>
        <p:nvPicPr>
          <p:cNvPr id="1025" name="Picture 1" descr="page15image48272064">
            <a:extLst>
              <a:ext uri="{FF2B5EF4-FFF2-40B4-BE49-F238E27FC236}">
                <a16:creationId xmlns:a16="http://schemas.microsoft.com/office/drawing/2014/main" id="{6A925220-D64C-3949-892C-E51F996F0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11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10FD4A3-8A46-DB48-8618-C01418349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05062"/>
            <a:ext cx="9144000" cy="457200"/>
          </a:xfrm>
          <a:prstGeom prst="rect">
            <a:avLst/>
          </a:prstGeom>
          <a:solidFill>
            <a:srgbClr val="42424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3C1F2"/>
                </a:solidFill>
                <a:effectLst/>
                <a:latin typeface="AdventPro"/>
              </a:rPr>
              <a:t>CREDITS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C1F2"/>
                </a:solidFill>
                <a:effectLst/>
                <a:latin typeface="AdventPro"/>
              </a:rPr>
              <a:t>: This presentation template was created by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3C1F2"/>
                </a:solidFill>
                <a:effectLst/>
                <a:latin typeface="AdventPro"/>
              </a:rPr>
              <a:t>Slidesgo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C1F2"/>
                </a:solidFill>
                <a:effectLst/>
                <a:latin typeface="AdventPro"/>
              </a:rPr>
              <a:t>, including icons by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3C1F2"/>
                </a:solidFill>
                <a:effectLst/>
                <a:latin typeface="AdventPro"/>
              </a:rPr>
              <a:t>Flaticon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C1F2"/>
                </a:solidFill>
                <a:effectLst/>
                <a:latin typeface="AdventPro"/>
              </a:rPr>
              <a:t>, and infographics &amp; images by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3C1F2"/>
                </a:solidFill>
                <a:effectLst/>
                <a:latin typeface="AdventPro"/>
              </a:rPr>
              <a:t>Freepik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3C1F2"/>
                </a:solidFill>
                <a:effectLst/>
                <a:latin typeface="AdventPr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C1F2"/>
                </a:solidFill>
                <a:effectLst/>
                <a:latin typeface="AdventPro"/>
              </a:rPr>
              <a:t>and illustrations by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3C1F2"/>
                </a:solidFill>
                <a:effectLst/>
                <a:latin typeface="AdventPro"/>
              </a:rPr>
              <a:t>Stories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2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/>
          <p:nvPr/>
        </p:nvSpPr>
        <p:spPr>
          <a:xfrm>
            <a:off x="5209869" y="2488574"/>
            <a:ext cx="3485812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173" y="0"/>
                </a:moveTo>
                <a:cubicBezTo>
                  <a:pt x="28601" y="0"/>
                  <a:pt x="4999" y="635"/>
                  <a:pt x="3325" y="2293"/>
                </a:cubicBezTo>
                <a:cubicBezTo>
                  <a:pt x="0" y="5618"/>
                  <a:pt x="5162" y="27374"/>
                  <a:pt x="6936" y="27913"/>
                </a:cubicBezTo>
                <a:cubicBezTo>
                  <a:pt x="9502" y="28707"/>
                  <a:pt x="23688" y="28997"/>
                  <a:pt x="40484" y="28997"/>
                </a:cubicBezTo>
                <a:cubicBezTo>
                  <a:pt x="67222" y="28997"/>
                  <a:pt x="100574" y="28262"/>
                  <a:pt x="104191" y="27659"/>
                </a:cubicBezTo>
                <a:cubicBezTo>
                  <a:pt x="107263" y="27153"/>
                  <a:pt x="103431" y="3338"/>
                  <a:pt x="100866" y="1532"/>
                </a:cubicBezTo>
                <a:cubicBezTo>
                  <a:pt x="99580" y="643"/>
                  <a:pt x="75891" y="0"/>
                  <a:pt x="5217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8058600" y="2516749"/>
            <a:ext cx="637081" cy="894364"/>
          </a:xfrm>
          <a:custGeom>
            <a:avLst/>
            <a:gdLst/>
            <a:ahLst/>
            <a:cxnLst/>
            <a:rect l="l" t="t" r="r" b="b"/>
            <a:pathLst>
              <a:path w="19604" h="27521" extrusionOk="0">
                <a:moveTo>
                  <a:pt x="8392" y="0"/>
                </a:moveTo>
                <a:cubicBezTo>
                  <a:pt x="6682" y="6113"/>
                  <a:pt x="4371" y="22137"/>
                  <a:pt x="0" y="27521"/>
                </a:cubicBezTo>
                <a:cubicBezTo>
                  <a:pt x="8551" y="27299"/>
                  <a:pt x="14916" y="26982"/>
                  <a:pt x="16531" y="26729"/>
                </a:cubicBezTo>
                <a:cubicBezTo>
                  <a:pt x="19603" y="26222"/>
                  <a:pt x="15771" y="2439"/>
                  <a:pt x="13206" y="665"/>
                </a:cubicBezTo>
                <a:cubicBezTo>
                  <a:pt x="12858" y="412"/>
                  <a:pt x="11116" y="190"/>
                  <a:pt x="839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4960808" y="1183084"/>
            <a:ext cx="3485812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5049299" y="3794194"/>
            <a:ext cx="3485812" cy="942265"/>
          </a:xfrm>
          <a:custGeom>
            <a:avLst/>
            <a:gdLst/>
            <a:ahLst/>
            <a:cxnLst/>
            <a:rect l="l" t="t" r="r" b="b"/>
            <a:pathLst>
              <a:path w="107264" h="28995" extrusionOk="0">
                <a:moveTo>
                  <a:pt x="52393" y="0"/>
                </a:moveTo>
                <a:cubicBezTo>
                  <a:pt x="28748" y="0"/>
                  <a:pt x="5005" y="642"/>
                  <a:pt x="3326" y="2304"/>
                </a:cubicBezTo>
                <a:cubicBezTo>
                  <a:pt x="1" y="5630"/>
                  <a:pt x="5163" y="27354"/>
                  <a:pt x="6936" y="27924"/>
                </a:cubicBezTo>
                <a:cubicBezTo>
                  <a:pt x="9508" y="28708"/>
                  <a:pt x="23747" y="28995"/>
                  <a:pt x="40589" y="28995"/>
                </a:cubicBezTo>
                <a:cubicBezTo>
                  <a:pt x="67309" y="28995"/>
                  <a:pt x="100579" y="28273"/>
                  <a:pt x="104192" y="27671"/>
                </a:cubicBezTo>
                <a:cubicBezTo>
                  <a:pt x="107264" y="27133"/>
                  <a:pt x="103432" y="3318"/>
                  <a:pt x="100867" y="1544"/>
                </a:cubicBezTo>
                <a:cubicBezTo>
                  <a:pt x="99584" y="642"/>
                  <a:pt x="76038" y="0"/>
                  <a:pt x="5239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7898030" y="3821719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17" y="27014"/>
                  <a:pt x="16532" y="26729"/>
                </a:cubicBezTo>
                <a:cubicBezTo>
                  <a:pt x="19604" y="26222"/>
                  <a:pt x="15772" y="2471"/>
                  <a:pt x="13207" y="697"/>
                </a:cubicBezTo>
                <a:cubicBezTo>
                  <a:pt x="12858" y="444"/>
                  <a:pt x="11117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4583090" y="1338357"/>
            <a:ext cx="631946" cy="631946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AFAFAF"/>
          </a:solidFill>
          <a:ln>
            <a:solidFill>
              <a:srgbClr val="AFAFA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5"/>
          <p:cNvSpPr/>
          <p:nvPr/>
        </p:nvSpPr>
        <p:spPr>
          <a:xfrm>
            <a:off x="4669533" y="3949337"/>
            <a:ext cx="630939" cy="631946"/>
          </a:xfrm>
          <a:custGeom>
            <a:avLst/>
            <a:gdLst/>
            <a:ahLst/>
            <a:cxnLst/>
            <a:rect l="l" t="t" r="r" b="b"/>
            <a:pathLst>
              <a:path w="19415" h="19446" extrusionOk="0">
                <a:moveTo>
                  <a:pt x="9723" y="1"/>
                </a:moveTo>
                <a:cubicBezTo>
                  <a:pt x="4340" y="1"/>
                  <a:pt x="1" y="4371"/>
                  <a:pt x="1" y="9723"/>
                </a:cubicBezTo>
                <a:cubicBezTo>
                  <a:pt x="1" y="15075"/>
                  <a:pt x="4340" y="19445"/>
                  <a:pt x="9723" y="19445"/>
                </a:cubicBezTo>
                <a:cubicBezTo>
                  <a:pt x="15075" y="19445"/>
                  <a:pt x="19414" y="15075"/>
                  <a:pt x="19414" y="9723"/>
                </a:cubicBezTo>
                <a:cubicBezTo>
                  <a:pt x="19414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AFAFAF"/>
          </a:solidFill>
          <a:ln>
            <a:solidFill>
              <a:srgbClr val="AFAFA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"/>
          <p:cNvSpPr/>
          <p:nvPr/>
        </p:nvSpPr>
        <p:spPr>
          <a:xfrm>
            <a:off x="4812587" y="4085794"/>
            <a:ext cx="301577" cy="385810"/>
          </a:xfrm>
          <a:custGeom>
            <a:avLst/>
            <a:gdLst/>
            <a:ahLst/>
            <a:cxnLst/>
            <a:rect l="l" t="t" r="r" b="b"/>
            <a:pathLst>
              <a:path w="9280" h="11872" extrusionOk="0">
                <a:moveTo>
                  <a:pt x="5062" y="1"/>
                </a:moveTo>
                <a:cubicBezTo>
                  <a:pt x="4809" y="1"/>
                  <a:pt x="4565" y="17"/>
                  <a:pt x="4340" y="45"/>
                </a:cubicBezTo>
                <a:cubicBezTo>
                  <a:pt x="2534" y="235"/>
                  <a:pt x="1521" y="1470"/>
                  <a:pt x="1331" y="2547"/>
                </a:cubicBezTo>
                <a:cubicBezTo>
                  <a:pt x="1331" y="2547"/>
                  <a:pt x="1331" y="4510"/>
                  <a:pt x="1046" y="4922"/>
                </a:cubicBezTo>
                <a:cubicBezTo>
                  <a:pt x="793" y="5334"/>
                  <a:pt x="1" y="6506"/>
                  <a:pt x="349" y="6696"/>
                </a:cubicBezTo>
                <a:cubicBezTo>
                  <a:pt x="465" y="6763"/>
                  <a:pt x="630" y="6787"/>
                  <a:pt x="805" y="6787"/>
                </a:cubicBezTo>
                <a:cubicBezTo>
                  <a:pt x="1203" y="6787"/>
                  <a:pt x="1648" y="6664"/>
                  <a:pt x="1648" y="6664"/>
                </a:cubicBezTo>
                <a:lnTo>
                  <a:pt x="1648" y="6664"/>
                </a:lnTo>
                <a:cubicBezTo>
                  <a:pt x="1648" y="6664"/>
                  <a:pt x="1426" y="8437"/>
                  <a:pt x="2313" y="8659"/>
                </a:cubicBezTo>
                <a:cubicBezTo>
                  <a:pt x="3231" y="8849"/>
                  <a:pt x="3801" y="8912"/>
                  <a:pt x="3801" y="8912"/>
                </a:cubicBezTo>
                <a:lnTo>
                  <a:pt x="3801" y="11509"/>
                </a:lnTo>
                <a:cubicBezTo>
                  <a:pt x="3801" y="11509"/>
                  <a:pt x="4579" y="11871"/>
                  <a:pt x="5584" y="11871"/>
                </a:cubicBezTo>
                <a:cubicBezTo>
                  <a:pt x="6124" y="11871"/>
                  <a:pt x="6730" y="11767"/>
                  <a:pt x="7316" y="11446"/>
                </a:cubicBezTo>
                <a:lnTo>
                  <a:pt x="7221" y="8659"/>
                </a:lnTo>
                <a:cubicBezTo>
                  <a:pt x="7221" y="8659"/>
                  <a:pt x="9280" y="8026"/>
                  <a:pt x="9185" y="4510"/>
                </a:cubicBezTo>
                <a:cubicBezTo>
                  <a:pt x="9102" y="825"/>
                  <a:pt x="6837" y="1"/>
                  <a:pt x="5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4872285" y="4117089"/>
            <a:ext cx="190435" cy="110167"/>
          </a:xfrm>
          <a:custGeom>
            <a:avLst/>
            <a:gdLst/>
            <a:ahLst/>
            <a:cxnLst/>
            <a:rect l="l" t="t" r="r" b="b"/>
            <a:pathLst>
              <a:path w="5860" h="3390" extrusionOk="0">
                <a:moveTo>
                  <a:pt x="2845" y="0"/>
                </a:moveTo>
                <a:cubicBezTo>
                  <a:pt x="2561" y="0"/>
                  <a:pt x="731" y="54"/>
                  <a:pt x="381" y="1426"/>
                </a:cubicBezTo>
                <a:cubicBezTo>
                  <a:pt x="1" y="2882"/>
                  <a:pt x="1394" y="3389"/>
                  <a:pt x="2883" y="3389"/>
                </a:cubicBezTo>
                <a:cubicBezTo>
                  <a:pt x="4529" y="3389"/>
                  <a:pt x="5860" y="3041"/>
                  <a:pt x="5860" y="2186"/>
                </a:cubicBezTo>
                <a:cubicBezTo>
                  <a:pt x="5860" y="1046"/>
                  <a:pt x="5575" y="32"/>
                  <a:pt x="2883" y="1"/>
                </a:cubicBezTo>
                <a:cubicBezTo>
                  <a:pt x="2883" y="1"/>
                  <a:pt x="2870" y="0"/>
                  <a:pt x="2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7808499" y="1210740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PROBLEM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353171" y="1439449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High Turnover Rate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Inadequate Explanation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Why does the customer stop doing business?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Ineffective Performance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What can Telco do to minimize the turnover/churn rate?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3A68CF8-4B80-EC42-A835-B457DCB3BE92}"/>
              </a:ext>
            </a:extLst>
          </p:cNvPr>
          <p:cNvGrpSpPr/>
          <p:nvPr/>
        </p:nvGrpSpPr>
        <p:grpSpPr>
          <a:xfrm>
            <a:off x="604450" y="1155371"/>
            <a:ext cx="3421489" cy="3474034"/>
            <a:chOff x="5731440" y="2186389"/>
            <a:chExt cx="933555" cy="947892"/>
          </a:xfrm>
        </p:grpSpPr>
        <p:sp>
          <p:nvSpPr>
            <p:cNvPr id="111" name="Google Shape;3506;p36">
              <a:extLst>
                <a:ext uri="{FF2B5EF4-FFF2-40B4-BE49-F238E27FC236}">
                  <a16:creationId xmlns:a16="http://schemas.microsoft.com/office/drawing/2014/main" id="{5A050551-737C-9F4D-A5AC-1BCEC8B561EA}"/>
                </a:ext>
              </a:extLst>
            </p:cNvPr>
            <p:cNvSpPr/>
            <p:nvPr/>
          </p:nvSpPr>
          <p:spPr>
            <a:xfrm>
              <a:off x="5731440" y="2446635"/>
              <a:ext cx="197531" cy="604069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507;p36">
              <a:extLst>
                <a:ext uri="{FF2B5EF4-FFF2-40B4-BE49-F238E27FC236}">
                  <a16:creationId xmlns:a16="http://schemas.microsoft.com/office/drawing/2014/main" id="{FD5DFA0C-D06B-7949-BD4F-EC2BBD9324E1}"/>
                </a:ext>
              </a:extLst>
            </p:cNvPr>
            <p:cNvSpPr/>
            <p:nvPr/>
          </p:nvSpPr>
          <p:spPr>
            <a:xfrm>
              <a:off x="6473572" y="2669946"/>
              <a:ext cx="191423" cy="376675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508;p36">
              <a:extLst>
                <a:ext uri="{FF2B5EF4-FFF2-40B4-BE49-F238E27FC236}">
                  <a16:creationId xmlns:a16="http://schemas.microsoft.com/office/drawing/2014/main" id="{E648E973-032B-5248-A16B-1112DABE90F9}"/>
                </a:ext>
              </a:extLst>
            </p:cNvPr>
            <p:cNvSpPr/>
            <p:nvPr/>
          </p:nvSpPr>
          <p:spPr>
            <a:xfrm>
              <a:off x="6107086" y="2209823"/>
              <a:ext cx="295252" cy="55997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09;p36">
              <a:extLst>
                <a:ext uri="{FF2B5EF4-FFF2-40B4-BE49-F238E27FC236}">
                  <a16:creationId xmlns:a16="http://schemas.microsoft.com/office/drawing/2014/main" id="{785FB277-576E-594C-8689-B04449B71795}"/>
                </a:ext>
              </a:extLst>
            </p:cNvPr>
            <p:cNvSpPr/>
            <p:nvPr/>
          </p:nvSpPr>
          <p:spPr>
            <a:xfrm>
              <a:off x="6137624" y="2959058"/>
              <a:ext cx="106946" cy="127294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510;p36">
              <a:extLst>
                <a:ext uri="{FF2B5EF4-FFF2-40B4-BE49-F238E27FC236}">
                  <a16:creationId xmlns:a16="http://schemas.microsoft.com/office/drawing/2014/main" id="{F6AF2878-BE86-3949-A0B1-4A71F68F6F8A}"/>
                </a:ext>
              </a:extLst>
            </p:cNvPr>
            <p:cNvSpPr/>
            <p:nvPr/>
          </p:nvSpPr>
          <p:spPr>
            <a:xfrm>
              <a:off x="6093875" y="2725943"/>
              <a:ext cx="181234" cy="256549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511;p36">
              <a:extLst>
                <a:ext uri="{FF2B5EF4-FFF2-40B4-BE49-F238E27FC236}">
                  <a16:creationId xmlns:a16="http://schemas.microsoft.com/office/drawing/2014/main" id="{14971A6B-F7CD-A24E-A179-3DC947805CDC}"/>
                </a:ext>
              </a:extLst>
            </p:cNvPr>
            <p:cNvSpPr/>
            <p:nvPr/>
          </p:nvSpPr>
          <p:spPr>
            <a:xfrm>
              <a:off x="6087767" y="2719835"/>
              <a:ext cx="193449" cy="268764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512;p36">
              <a:extLst>
                <a:ext uri="{FF2B5EF4-FFF2-40B4-BE49-F238E27FC236}">
                  <a16:creationId xmlns:a16="http://schemas.microsoft.com/office/drawing/2014/main" id="{C40C29D6-B163-0345-8FB5-05E7B111558B}"/>
                </a:ext>
              </a:extLst>
            </p:cNvPr>
            <p:cNvSpPr/>
            <p:nvPr/>
          </p:nvSpPr>
          <p:spPr>
            <a:xfrm>
              <a:off x="6156975" y="2776828"/>
              <a:ext cx="95728" cy="11251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513;p36">
              <a:extLst>
                <a:ext uri="{FF2B5EF4-FFF2-40B4-BE49-F238E27FC236}">
                  <a16:creationId xmlns:a16="http://schemas.microsoft.com/office/drawing/2014/main" id="{1EF3EA7D-4550-404D-BE9D-CA858AF9CF3F}"/>
                </a:ext>
              </a:extLst>
            </p:cNvPr>
            <p:cNvSpPr/>
            <p:nvPr/>
          </p:nvSpPr>
          <p:spPr>
            <a:xfrm>
              <a:off x="6115251" y="2756063"/>
              <a:ext cx="45839" cy="37095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514;p36">
              <a:extLst>
                <a:ext uri="{FF2B5EF4-FFF2-40B4-BE49-F238E27FC236}">
                  <a16:creationId xmlns:a16="http://schemas.microsoft.com/office/drawing/2014/main" id="{29A84E88-6137-4141-B104-013FA30592D9}"/>
                </a:ext>
              </a:extLst>
            </p:cNvPr>
            <p:cNvSpPr/>
            <p:nvPr/>
          </p:nvSpPr>
          <p:spPr>
            <a:xfrm>
              <a:off x="6156975" y="2820610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515;p36">
              <a:extLst>
                <a:ext uri="{FF2B5EF4-FFF2-40B4-BE49-F238E27FC236}">
                  <a16:creationId xmlns:a16="http://schemas.microsoft.com/office/drawing/2014/main" id="{6B9DEC66-DAFB-1441-B25D-24582453561E}"/>
                </a:ext>
              </a:extLst>
            </p:cNvPr>
            <p:cNvSpPr/>
            <p:nvPr/>
          </p:nvSpPr>
          <p:spPr>
            <a:xfrm>
              <a:off x="6115251" y="2800165"/>
              <a:ext cx="45839" cy="37770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516;p36">
              <a:extLst>
                <a:ext uri="{FF2B5EF4-FFF2-40B4-BE49-F238E27FC236}">
                  <a16:creationId xmlns:a16="http://schemas.microsoft.com/office/drawing/2014/main" id="{96B7BE56-1B84-F741-814A-AB721111CDF8}"/>
                </a:ext>
              </a:extLst>
            </p:cNvPr>
            <p:cNvSpPr/>
            <p:nvPr/>
          </p:nvSpPr>
          <p:spPr>
            <a:xfrm>
              <a:off x="6156975" y="2865388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517;p36">
              <a:extLst>
                <a:ext uri="{FF2B5EF4-FFF2-40B4-BE49-F238E27FC236}">
                  <a16:creationId xmlns:a16="http://schemas.microsoft.com/office/drawing/2014/main" id="{34DE734C-AA3D-7545-A899-E1ECCCF9006B}"/>
                </a:ext>
              </a:extLst>
            </p:cNvPr>
            <p:cNvSpPr/>
            <p:nvPr/>
          </p:nvSpPr>
          <p:spPr>
            <a:xfrm>
              <a:off x="6115251" y="2844654"/>
              <a:ext cx="45839" cy="37063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518;p36">
              <a:extLst>
                <a:ext uri="{FF2B5EF4-FFF2-40B4-BE49-F238E27FC236}">
                  <a16:creationId xmlns:a16="http://schemas.microsoft.com/office/drawing/2014/main" id="{FE79B8ED-A889-BF4B-A807-25DB24FA06FA}"/>
                </a:ext>
              </a:extLst>
            </p:cNvPr>
            <p:cNvSpPr/>
            <p:nvPr/>
          </p:nvSpPr>
          <p:spPr>
            <a:xfrm>
              <a:off x="6156975" y="2914280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519;p36">
              <a:extLst>
                <a:ext uri="{FF2B5EF4-FFF2-40B4-BE49-F238E27FC236}">
                  <a16:creationId xmlns:a16="http://schemas.microsoft.com/office/drawing/2014/main" id="{D1845BA0-3616-B341-9570-F8336E313721}"/>
                </a:ext>
              </a:extLst>
            </p:cNvPr>
            <p:cNvSpPr/>
            <p:nvPr/>
          </p:nvSpPr>
          <p:spPr>
            <a:xfrm>
              <a:off x="6115251" y="2893804"/>
              <a:ext cx="45839" cy="37803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520;p36">
              <a:extLst>
                <a:ext uri="{FF2B5EF4-FFF2-40B4-BE49-F238E27FC236}">
                  <a16:creationId xmlns:a16="http://schemas.microsoft.com/office/drawing/2014/main" id="{7E785B35-959C-9947-9585-AFD26E017C88}"/>
                </a:ext>
              </a:extLst>
            </p:cNvPr>
            <p:cNvSpPr/>
            <p:nvPr/>
          </p:nvSpPr>
          <p:spPr>
            <a:xfrm>
              <a:off x="6131517" y="2784382"/>
              <a:ext cx="67215" cy="51528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521;p36">
              <a:extLst>
                <a:ext uri="{FF2B5EF4-FFF2-40B4-BE49-F238E27FC236}">
                  <a16:creationId xmlns:a16="http://schemas.microsoft.com/office/drawing/2014/main" id="{407DAF0A-4934-4F4A-91F3-29795B13888C}"/>
                </a:ext>
              </a:extLst>
            </p:cNvPr>
            <p:cNvSpPr/>
            <p:nvPr/>
          </p:nvSpPr>
          <p:spPr>
            <a:xfrm>
              <a:off x="5966613" y="2819838"/>
              <a:ext cx="184287" cy="308238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522;p36">
              <a:extLst>
                <a:ext uri="{FF2B5EF4-FFF2-40B4-BE49-F238E27FC236}">
                  <a16:creationId xmlns:a16="http://schemas.microsoft.com/office/drawing/2014/main" id="{19A08D83-EE7A-AF4F-A695-DD423B30C496}"/>
                </a:ext>
              </a:extLst>
            </p:cNvPr>
            <p:cNvSpPr/>
            <p:nvPr/>
          </p:nvSpPr>
          <p:spPr>
            <a:xfrm>
              <a:off x="5960505" y="2814149"/>
              <a:ext cx="196502" cy="320036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523;p36">
              <a:extLst>
                <a:ext uri="{FF2B5EF4-FFF2-40B4-BE49-F238E27FC236}">
                  <a16:creationId xmlns:a16="http://schemas.microsoft.com/office/drawing/2014/main" id="{F72E8748-3DE6-4D4A-B57E-77D89674CF97}"/>
                </a:ext>
              </a:extLst>
            </p:cNvPr>
            <p:cNvSpPr/>
            <p:nvPr/>
          </p:nvSpPr>
          <p:spPr>
            <a:xfrm>
              <a:off x="6006312" y="2767667"/>
              <a:ext cx="60079" cy="58054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524;p36">
              <a:extLst>
                <a:ext uri="{FF2B5EF4-FFF2-40B4-BE49-F238E27FC236}">
                  <a16:creationId xmlns:a16="http://schemas.microsoft.com/office/drawing/2014/main" id="{1CA2C212-DB3C-B744-B24F-1C96B21CE923}"/>
                </a:ext>
              </a:extLst>
            </p:cNvPr>
            <p:cNvSpPr/>
            <p:nvPr/>
          </p:nvSpPr>
          <p:spPr>
            <a:xfrm>
              <a:off x="6001233" y="2761559"/>
              <a:ext cx="71265" cy="70269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525;p36">
              <a:extLst>
                <a:ext uri="{FF2B5EF4-FFF2-40B4-BE49-F238E27FC236}">
                  <a16:creationId xmlns:a16="http://schemas.microsoft.com/office/drawing/2014/main" id="{7EAB79B6-BAE9-3F4F-A7A6-D53378B8C905}"/>
                </a:ext>
              </a:extLst>
            </p:cNvPr>
            <p:cNvSpPr/>
            <p:nvPr/>
          </p:nvSpPr>
          <p:spPr>
            <a:xfrm>
              <a:off x="6297449" y="2830189"/>
              <a:ext cx="13276" cy="11829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526;p36">
              <a:extLst>
                <a:ext uri="{FF2B5EF4-FFF2-40B4-BE49-F238E27FC236}">
                  <a16:creationId xmlns:a16="http://schemas.microsoft.com/office/drawing/2014/main" id="{6CCD67EF-6D7A-E44F-99CE-BEBFAE0FF5D2}"/>
                </a:ext>
              </a:extLst>
            </p:cNvPr>
            <p:cNvSpPr/>
            <p:nvPr/>
          </p:nvSpPr>
          <p:spPr>
            <a:xfrm>
              <a:off x="6295424" y="2767667"/>
              <a:ext cx="59083" cy="58054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527;p36">
              <a:extLst>
                <a:ext uri="{FF2B5EF4-FFF2-40B4-BE49-F238E27FC236}">
                  <a16:creationId xmlns:a16="http://schemas.microsoft.com/office/drawing/2014/main" id="{3671C477-AFAE-8A49-9526-D9CB8F895434}"/>
                </a:ext>
              </a:extLst>
            </p:cNvPr>
            <p:cNvSpPr/>
            <p:nvPr/>
          </p:nvSpPr>
          <p:spPr>
            <a:xfrm>
              <a:off x="6289316" y="2761559"/>
              <a:ext cx="71298" cy="70269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528;p36">
              <a:extLst>
                <a:ext uri="{FF2B5EF4-FFF2-40B4-BE49-F238E27FC236}">
                  <a16:creationId xmlns:a16="http://schemas.microsoft.com/office/drawing/2014/main" id="{39CF7A8A-C159-704D-BD38-7DC5CEEAA693}"/>
                </a:ext>
              </a:extLst>
            </p:cNvPr>
            <p:cNvSpPr/>
            <p:nvPr/>
          </p:nvSpPr>
          <p:spPr>
            <a:xfrm>
              <a:off x="6210915" y="2828742"/>
              <a:ext cx="184319" cy="299334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529;p36">
              <a:extLst>
                <a:ext uri="{FF2B5EF4-FFF2-40B4-BE49-F238E27FC236}">
                  <a16:creationId xmlns:a16="http://schemas.microsoft.com/office/drawing/2014/main" id="{174E6821-5A47-3D48-87D7-20BA72758BA9}"/>
                </a:ext>
              </a:extLst>
            </p:cNvPr>
            <p:cNvSpPr/>
            <p:nvPr/>
          </p:nvSpPr>
          <p:spPr>
            <a:xfrm>
              <a:off x="6206865" y="2822635"/>
              <a:ext cx="194477" cy="311646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530;p36">
              <a:extLst>
                <a:ext uri="{FF2B5EF4-FFF2-40B4-BE49-F238E27FC236}">
                  <a16:creationId xmlns:a16="http://schemas.microsoft.com/office/drawing/2014/main" id="{80C849F7-F9D6-D742-BCC1-3DF62BE45C0B}"/>
                </a:ext>
              </a:extLst>
            </p:cNvPr>
            <p:cNvSpPr/>
            <p:nvPr/>
          </p:nvSpPr>
          <p:spPr>
            <a:xfrm>
              <a:off x="5867863" y="2192496"/>
              <a:ext cx="163939" cy="146645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531;p36">
              <a:extLst>
                <a:ext uri="{FF2B5EF4-FFF2-40B4-BE49-F238E27FC236}">
                  <a16:creationId xmlns:a16="http://schemas.microsoft.com/office/drawing/2014/main" id="{1B53355F-4491-A141-8516-F6E3084E5E0A}"/>
                </a:ext>
              </a:extLst>
            </p:cNvPr>
            <p:cNvSpPr/>
            <p:nvPr/>
          </p:nvSpPr>
          <p:spPr>
            <a:xfrm>
              <a:off x="5861756" y="2186389"/>
              <a:ext cx="176155" cy="158861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532;p36">
              <a:extLst>
                <a:ext uri="{FF2B5EF4-FFF2-40B4-BE49-F238E27FC236}">
                  <a16:creationId xmlns:a16="http://schemas.microsoft.com/office/drawing/2014/main" id="{29E937A6-A596-A74E-8456-7474203DD01B}"/>
                </a:ext>
              </a:extLst>
            </p:cNvPr>
            <p:cNvSpPr/>
            <p:nvPr/>
          </p:nvSpPr>
          <p:spPr>
            <a:xfrm>
              <a:off x="5912641" y="2210819"/>
              <a:ext cx="74351" cy="74351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33;p36">
              <a:extLst>
                <a:ext uri="{FF2B5EF4-FFF2-40B4-BE49-F238E27FC236}">
                  <a16:creationId xmlns:a16="http://schemas.microsoft.com/office/drawing/2014/main" id="{05B7075A-1396-0B4F-A57F-898B91674E24}"/>
                </a:ext>
              </a:extLst>
            </p:cNvPr>
            <p:cNvSpPr/>
            <p:nvPr/>
          </p:nvSpPr>
          <p:spPr>
            <a:xfrm>
              <a:off x="5906534" y="2205547"/>
              <a:ext cx="86566" cy="85731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34;p36">
              <a:extLst>
                <a:ext uri="{FF2B5EF4-FFF2-40B4-BE49-F238E27FC236}">
                  <a16:creationId xmlns:a16="http://schemas.microsoft.com/office/drawing/2014/main" id="{39C82C05-0B63-7742-86B0-B59D4F9E3652}"/>
                </a:ext>
              </a:extLst>
            </p:cNvPr>
            <p:cNvSpPr/>
            <p:nvPr/>
          </p:nvSpPr>
          <p:spPr>
            <a:xfrm>
              <a:off x="6051090" y="2337952"/>
              <a:ext cx="195506" cy="322864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35;p36">
              <a:extLst>
                <a:ext uri="{FF2B5EF4-FFF2-40B4-BE49-F238E27FC236}">
                  <a16:creationId xmlns:a16="http://schemas.microsoft.com/office/drawing/2014/main" id="{6E691024-E7B1-3443-8680-343889FDA819}"/>
                </a:ext>
              </a:extLst>
            </p:cNvPr>
            <p:cNvSpPr/>
            <p:nvPr/>
          </p:nvSpPr>
          <p:spPr>
            <a:xfrm>
              <a:off x="6043986" y="2331716"/>
              <a:ext cx="208717" cy="335208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36;p36">
              <a:extLst>
                <a:ext uri="{FF2B5EF4-FFF2-40B4-BE49-F238E27FC236}">
                  <a16:creationId xmlns:a16="http://schemas.microsoft.com/office/drawing/2014/main" id="{0E350DDE-040F-8045-8C6D-02C8CF57F91D}"/>
                </a:ext>
              </a:extLst>
            </p:cNvPr>
            <p:cNvSpPr/>
            <p:nvPr/>
          </p:nvSpPr>
          <p:spPr>
            <a:xfrm>
              <a:off x="6079602" y="2269869"/>
              <a:ext cx="68244" cy="6824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37;p36">
              <a:extLst>
                <a:ext uri="{FF2B5EF4-FFF2-40B4-BE49-F238E27FC236}">
                  <a16:creationId xmlns:a16="http://schemas.microsoft.com/office/drawing/2014/main" id="{35B87EA7-F923-384A-8B8F-3FF5AAD0FD18}"/>
                </a:ext>
              </a:extLst>
            </p:cNvPr>
            <p:cNvSpPr/>
            <p:nvPr/>
          </p:nvSpPr>
          <p:spPr>
            <a:xfrm>
              <a:off x="6073495" y="2263762"/>
              <a:ext cx="80459" cy="80459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38;p36">
              <a:extLst>
                <a:ext uri="{FF2B5EF4-FFF2-40B4-BE49-F238E27FC236}">
                  <a16:creationId xmlns:a16="http://schemas.microsoft.com/office/drawing/2014/main" id="{E08C9DAE-B567-924B-8900-912A0B27FEAA}"/>
                </a:ext>
              </a:extLst>
            </p:cNvPr>
            <p:cNvSpPr/>
            <p:nvPr/>
          </p:nvSpPr>
          <p:spPr>
            <a:xfrm>
              <a:off x="6079602" y="2487716"/>
              <a:ext cx="41788" cy="173101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39;p36">
              <a:extLst>
                <a:ext uri="{FF2B5EF4-FFF2-40B4-BE49-F238E27FC236}">
                  <a16:creationId xmlns:a16="http://schemas.microsoft.com/office/drawing/2014/main" id="{3D928251-8ECF-8445-9AEB-67538CC00160}"/>
                </a:ext>
              </a:extLst>
            </p:cNvPr>
            <p:cNvSpPr/>
            <p:nvPr/>
          </p:nvSpPr>
          <p:spPr>
            <a:xfrm>
              <a:off x="6073495" y="2482637"/>
              <a:ext cx="54004" cy="183259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40;p36">
              <a:extLst>
                <a:ext uri="{FF2B5EF4-FFF2-40B4-BE49-F238E27FC236}">
                  <a16:creationId xmlns:a16="http://schemas.microsoft.com/office/drawing/2014/main" id="{18E44B20-9D49-F541-8395-4018CB984C1E}"/>
                </a:ext>
              </a:extLst>
            </p:cNvPr>
            <p:cNvSpPr/>
            <p:nvPr/>
          </p:nvSpPr>
          <p:spPr>
            <a:xfrm>
              <a:off x="6073495" y="2401182"/>
              <a:ext cx="12247" cy="106946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541;p36">
              <a:extLst>
                <a:ext uri="{FF2B5EF4-FFF2-40B4-BE49-F238E27FC236}">
                  <a16:creationId xmlns:a16="http://schemas.microsoft.com/office/drawing/2014/main" id="{152A1004-34E2-EC47-B1EF-C0A13A96A476}"/>
                </a:ext>
              </a:extLst>
            </p:cNvPr>
            <p:cNvSpPr/>
            <p:nvPr/>
          </p:nvSpPr>
          <p:spPr>
            <a:xfrm>
              <a:off x="5880078" y="2382859"/>
              <a:ext cx="139509" cy="130348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542;p36">
              <a:extLst>
                <a:ext uri="{FF2B5EF4-FFF2-40B4-BE49-F238E27FC236}">
                  <a16:creationId xmlns:a16="http://schemas.microsoft.com/office/drawing/2014/main" id="{0A3AD91B-2D31-2D4F-9E32-57F7341F2164}"/>
                </a:ext>
              </a:extLst>
            </p:cNvPr>
            <p:cNvSpPr/>
            <p:nvPr/>
          </p:nvSpPr>
          <p:spPr>
            <a:xfrm>
              <a:off x="5873971" y="2376752"/>
              <a:ext cx="151724" cy="142563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543;p36">
              <a:extLst>
                <a:ext uri="{FF2B5EF4-FFF2-40B4-BE49-F238E27FC236}">
                  <a16:creationId xmlns:a16="http://schemas.microsoft.com/office/drawing/2014/main" id="{1905CEDB-2C48-5745-B79D-A07FAA782396}"/>
                </a:ext>
              </a:extLst>
            </p:cNvPr>
            <p:cNvSpPr/>
            <p:nvPr/>
          </p:nvSpPr>
          <p:spPr>
            <a:xfrm>
              <a:off x="5893322" y="2413397"/>
              <a:ext cx="124208" cy="141534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44;p36">
              <a:extLst>
                <a:ext uri="{FF2B5EF4-FFF2-40B4-BE49-F238E27FC236}">
                  <a16:creationId xmlns:a16="http://schemas.microsoft.com/office/drawing/2014/main" id="{6FB3E10A-EC0A-5843-ABF5-6F5A52EA4D20}"/>
                </a:ext>
              </a:extLst>
            </p:cNvPr>
            <p:cNvSpPr/>
            <p:nvPr/>
          </p:nvSpPr>
          <p:spPr>
            <a:xfrm>
              <a:off x="5887215" y="2407289"/>
              <a:ext cx="136423" cy="153750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45;p36">
              <a:extLst>
                <a:ext uri="{FF2B5EF4-FFF2-40B4-BE49-F238E27FC236}">
                  <a16:creationId xmlns:a16="http://schemas.microsoft.com/office/drawing/2014/main" id="{A8039415-F229-3943-A8A3-B9423B3B1DC0}"/>
                </a:ext>
              </a:extLst>
            </p:cNvPr>
            <p:cNvSpPr/>
            <p:nvPr/>
          </p:nvSpPr>
          <p:spPr>
            <a:xfrm>
              <a:off x="5922831" y="2355375"/>
              <a:ext cx="67215" cy="70269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46;p36">
              <a:extLst>
                <a:ext uri="{FF2B5EF4-FFF2-40B4-BE49-F238E27FC236}">
                  <a16:creationId xmlns:a16="http://schemas.microsoft.com/office/drawing/2014/main" id="{7544B6FD-B709-ED49-AB4D-D99F86B02A15}"/>
                </a:ext>
              </a:extLst>
            </p:cNvPr>
            <p:cNvSpPr/>
            <p:nvPr/>
          </p:nvSpPr>
          <p:spPr>
            <a:xfrm>
              <a:off x="5916724" y="2349268"/>
              <a:ext cx="79430" cy="82484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47;p36">
              <a:extLst>
                <a:ext uri="{FF2B5EF4-FFF2-40B4-BE49-F238E27FC236}">
                  <a16:creationId xmlns:a16="http://schemas.microsoft.com/office/drawing/2014/main" id="{EA824F53-462A-FB4F-BFD2-3A34AAD873E2}"/>
                </a:ext>
              </a:extLst>
            </p:cNvPr>
            <p:cNvSpPr/>
            <p:nvPr/>
          </p:nvSpPr>
          <p:spPr>
            <a:xfrm>
              <a:off x="5960505" y="2386941"/>
              <a:ext cx="130348" cy="98782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8;p36">
              <a:extLst>
                <a:ext uri="{FF2B5EF4-FFF2-40B4-BE49-F238E27FC236}">
                  <a16:creationId xmlns:a16="http://schemas.microsoft.com/office/drawing/2014/main" id="{035FE43A-FDA7-C342-B49B-F53132F52F7A}"/>
                </a:ext>
              </a:extLst>
            </p:cNvPr>
            <p:cNvSpPr/>
            <p:nvPr/>
          </p:nvSpPr>
          <p:spPr>
            <a:xfrm>
              <a:off x="5955426" y="2380834"/>
              <a:ext cx="141534" cy="110997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49;p36">
              <a:extLst>
                <a:ext uri="{FF2B5EF4-FFF2-40B4-BE49-F238E27FC236}">
                  <a16:creationId xmlns:a16="http://schemas.microsoft.com/office/drawing/2014/main" id="{B4EEC446-48DA-2E48-AC67-0D091919F0D7}"/>
                </a:ext>
              </a:extLst>
            </p:cNvPr>
            <p:cNvSpPr/>
            <p:nvPr/>
          </p:nvSpPr>
          <p:spPr>
            <a:xfrm>
              <a:off x="6015473" y="2435802"/>
              <a:ext cx="21409" cy="71298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50;p36">
              <a:extLst>
                <a:ext uri="{FF2B5EF4-FFF2-40B4-BE49-F238E27FC236}">
                  <a16:creationId xmlns:a16="http://schemas.microsoft.com/office/drawing/2014/main" id="{CC6C0B52-BD89-D54C-AA01-99F47D90E6AA}"/>
                </a:ext>
              </a:extLst>
            </p:cNvPr>
            <p:cNvSpPr/>
            <p:nvPr/>
          </p:nvSpPr>
          <p:spPr>
            <a:xfrm>
              <a:off x="6009366" y="2429694"/>
              <a:ext cx="33624" cy="83513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51;p36">
              <a:extLst>
                <a:ext uri="{FF2B5EF4-FFF2-40B4-BE49-F238E27FC236}">
                  <a16:creationId xmlns:a16="http://schemas.microsoft.com/office/drawing/2014/main" id="{038F4CF1-0434-5543-9085-99A142A60C77}"/>
                </a:ext>
              </a:extLst>
            </p:cNvPr>
            <p:cNvSpPr/>
            <p:nvPr/>
          </p:nvSpPr>
          <p:spPr>
            <a:xfrm>
              <a:off x="5858702" y="2514204"/>
              <a:ext cx="266739" cy="146613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52;p36">
              <a:extLst>
                <a:ext uri="{FF2B5EF4-FFF2-40B4-BE49-F238E27FC236}">
                  <a16:creationId xmlns:a16="http://schemas.microsoft.com/office/drawing/2014/main" id="{4BBF124A-72CE-6049-8924-EB189C1A7B04}"/>
                </a:ext>
              </a:extLst>
            </p:cNvPr>
            <p:cNvSpPr/>
            <p:nvPr/>
          </p:nvSpPr>
          <p:spPr>
            <a:xfrm>
              <a:off x="5852594" y="2509092"/>
              <a:ext cx="278954" cy="157832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53;p36">
              <a:extLst>
                <a:ext uri="{FF2B5EF4-FFF2-40B4-BE49-F238E27FC236}">
                  <a16:creationId xmlns:a16="http://schemas.microsoft.com/office/drawing/2014/main" id="{21815230-2EE8-6E43-A9D4-3D298438AFB5}"/>
                </a:ext>
              </a:extLst>
            </p:cNvPr>
            <p:cNvSpPr/>
            <p:nvPr/>
          </p:nvSpPr>
          <p:spPr>
            <a:xfrm>
              <a:off x="5848512" y="2501988"/>
              <a:ext cx="287119" cy="23434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554;p36">
              <a:extLst>
                <a:ext uri="{FF2B5EF4-FFF2-40B4-BE49-F238E27FC236}">
                  <a16:creationId xmlns:a16="http://schemas.microsoft.com/office/drawing/2014/main" id="{4CCC1F96-2D0F-FA48-82AD-D52FA9FFF3A8}"/>
                </a:ext>
              </a:extLst>
            </p:cNvPr>
            <p:cNvSpPr/>
            <p:nvPr/>
          </p:nvSpPr>
          <p:spPr>
            <a:xfrm>
              <a:off x="5842405" y="2495881"/>
              <a:ext cx="299334" cy="34620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555;p36">
              <a:extLst>
                <a:ext uri="{FF2B5EF4-FFF2-40B4-BE49-F238E27FC236}">
                  <a16:creationId xmlns:a16="http://schemas.microsoft.com/office/drawing/2014/main" id="{7727FA22-DEAC-044D-95FE-5D3DEFBDD8F5}"/>
                </a:ext>
              </a:extLst>
            </p:cNvPr>
            <p:cNvSpPr/>
            <p:nvPr/>
          </p:nvSpPr>
          <p:spPr>
            <a:xfrm>
              <a:off x="5917752" y="2478555"/>
              <a:ext cx="31599" cy="22437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556;p36">
              <a:extLst>
                <a:ext uri="{FF2B5EF4-FFF2-40B4-BE49-F238E27FC236}">
                  <a16:creationId xmlns:a16="http://schemas.microsoft.com/office/drawing/2014/main" id="{2CB78140-342C-0F4F-9E8D-11E1547E6B8D}"/>
                </a:ext>
              </a:extLst>
            </p:cNvPr>
            <p:cNvSpPr/>
            <p:nvPr/>
          </p:nvSpPr>
          <p:spPr>
            <a:xfrm>
              <a:off x="5911645" y="2472447"/>
              <a:ext cx="43814" cy="34652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557;p36">
              <a:extLst>
                <a:ext uri="{FF2B5EF4-FFF2-40B4-BE49-F238E27FC236}">
                  <a16:creationId xmlns:a16="http://schemas.microsoft.com/office/drawing/2014/main" id="{106B5E0C-2C50-CA43-8BEB-824393E6157F}"/>
                </a:ext>
              </a:extLst>
            </p:cNvPr>
            <p:cNvSpPr/>
            <p:nvPr/>
          </p:nvSpPr>
          <p:spPr>
            <a:xfrm>
              <a:off x="5852594" y="2625168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558;p36">
              <a:extLst>
                <a:ext uri="{FF2B5EF4-FFF2-40B4-BE49-F238E27FC236}">
                  <a16:creationId xmlns:a16="http://schemas.microsoft.com/office/drawing/2014/main" id="{B96FDCA6-1F40-DB4B-8099-58EAD7EBF6BF}"/>
                </a:ext>
              </a:extLst>
            </p:cNvPr>
            <p:cNvSpPr/>
            <p:nvPr/>
          </p:nvSpPr>
          <p:spPr>
            <a:xfrm>
              <a:off x="5852594" y="2548792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559;p36">
              <a:extLst>
                <a:ext uri="{FF2B5EF4-FFF2-40B4-BE49-F238E27FC236}">
                  <a16:creationId xmlns:a16="http://schemas.microsoft.com/office/drawing/2014/main" id="{614FA79F-F88C-C94D-8EBC-F6B1560E0F29}"/>
                </a:ext>
              </a:extLst>
            </p:cNvPr>
            <p:cNvSpPr/>
            <p:nvPr/>
          </p:nvSpPr>
          <p:spPr>
            <a:xfrm>
              <a:off x="6306610" y="2329948"/>
              <a:ext cx="273875" cy="347166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560;p36">
              <a:extLst>
                <a:ext uri="{FF2B5EF4-FFF2-40B4-BE49-F238E27FC236}">
                  <a16:creationId xmlns:a16="http://schemas.microsoft.com/office/drawing/2014/main" id="{32914E0C-8DA2-464F-A5B1-B351C8CFD0D0}"/>
                </a:ext>
              </a:extLst>
            </p:cNvPr>
            <p:cNvSpPr/>
            <p:nvPr/>
          </p:nvSpPr>
          <p:spPr>
            <a:xfrm>
              <a:off x="6301532" y="2323841"/>
              <a:ext cx="285062" cy="358352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3561;p36">
              <a:extLst>
                <a:ext uri="{FF2B5EF4-FFF2-40B4-BE49-F238E27FC236}">
                  <a16:creationId xmlns:a16="http://schemas.microsoft.com/office/drawing/2014/main" id="{F0803FB8-D6E3-AE47-BBB9-916CAAC71117}"/>
                </a:ext>
              </a:extLst>
            </p:cNvPr>
            <p:cNvSpPr/>
            <p:nvPr/>
          </p:nvSpPr>
          <p:spPr>
            <a:xfrm>
              <a:off x="6378905" y="2285138"/>
              <a:ext cx="131344" cy="80459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562;p36">
              <a:extLst>
                <a:ext uri="{FF2B5EF4-FFF2-40B4-BE49-F238E27FC236}">
                  <a16:creationId xmlns:a16="http://schemas.microsoft.com/office/drawing/2014/main" id="{4ECF403A-6B89-2844-A188-6A8C5B02A346}"/>
                </a:ext>
              </a:extLst>
            </p:cNvPr>
            <p:cNvSpPr/>
            <p:nvPr/>
          </p:nvSpPr>
          <p:spPr>
            <a:xfrm>
              <a:off x="6372797" y="2279031"/>
              <a:ext cx="144588" cy="92674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563;p36">
              <a:extLst>
                <a:ext uri="{FF2B5EF4-FFF2-40B4-BE49-F238E27FC236}">
                  <a16:creationId xmlns:a16="http://schemas.microsoft.com/office/drawing/2014/main" id="{BAFF320C-6EEC-A645-A462-40610D31705F}"/>
                </a:ext>
              </a:extLst>
            </p:cNvPr>
            <p:cNvSpPr/>
            <p:nvPr/>
          </p:nvSpPr>
          <p:spPr>
            <a:xfrm>
              <a:off x="6434901" y="2298382"/>
              <a:ext cx="20380" cy="21409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564;p36">
              <a:extLst>
                <a:ext uri="{FF2B5EF4-FFF2-40B4-BE49-F238E27FC236}">
                  <a16:creationId xmlns:a16="http://schemas.microsoft.com/office/drawing/2014/main" id="{C0105470-D53A-CD46-B94A-0B7D5C972640}"/>
                </a:ext>
              </a:extLst>
            </p:cNvPr>
            <p:cNvSpPr/>
            <p:nvPr/>
          </p:nvSpPr>
          <p:spPr>
            <a:xfrm>
              <a:off x="6428795" y="2292274"/>
              <a:ext cx="32595" cy="33624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565;p36">
              <a:extLst>
                <a:ext uri="{FF2B5EF4-FFF2-40B4-BE49-F238E27FC236}">
                  <a16:creationId xmlns:a16="http://schemas.microsoft.com/office/drawing/2014/main" id="{8847E3B7-EF6C-C94D-8046-174FDC9AAFE8}"/>
                </a:ext>
              </a:extLst>
            </p:cNvPr>
            <p:cNvSpPr/>
            <p:nvPr/>
          </p:nvSpPr>
          <p:spPr>
            <a:xfrm>
              <a:off x="6331041" y="2356404"/>
              <a:ext cx="225015" cy="295252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566;p36">
              <a:extLst>
                <a:ext uri="{FF2B5EF4-FFF2-40B4-BE49-F238E27FC236}">
                  <a16:creationId xmlns:a16="http://schemas.microsoft.com/office/drawing/2014/main" id="{FD5C645E-A069-0144-A6EE-0E018EEE4DEF}"/>
                </a:ext>
              </a:extLst>
            </p:cNvPr>
            <p:cNvSpPr/>
            <p:nvPr/>
          </p:nvSpPr>
          <p:spPr>
            <a:xfrm>
              <a:off x="6324933" y="2350296"/>
              <a:ext cx="237230" cy="306438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567;p36">
              <a:extLst>
                <a:ext uri="{FF2B5EF4-FFF2-40B4-BE49-F238E27FC236}">
                  <a16:creationId xmlns:a16="http://schemas.microsoft.com/office/drawing/2014/main" id="{1B466F9D-D946-DA40-9192-32484CB6DF25}"/>
                </a:ext>
              </a:extLst>
            </p:cNvPr>
            <p:cNvSpPr/>
            <p:nvPr/>
          </p:nvSpPr>
          <p:spPr>
            <a:xfrm>
              <a:off x="6372797" y="2419504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568;p36">
              <a:extLst>
                <a:ext uri="{FF2B5EF4-FFF2-40B4-BE49-F238E27FC236}">
                  <a16:creationId xmlns:a16="http://schemas.microsoft.com/office/drawing/2014/main" id="{24E52560-AD09-8449-93AA-46E0A72AA911}"/>
                </a:ext>
              </a:extLst>
            </p:cNvPr>
            <p:cNvSpPr/>
            <p:nvPr/>
          </p:nvSpPr>
          <p:spPr>
            <a:xfrm>
              <a:off x="6410471" y="2419504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569;p36">
              <a:extLst>
                <a:ext uri="{FF2B5EF4-FFF2-40B4-BE49-F238E27FC236}">
                  <a16:creationId xmlns:a16="http://schemas.microsoft.com/office/drawing/2014/main" id="{705C2C37-EF79-024A-9CCB-06FE5B2E1E77}"/>
                </a:ext>
              </a:extLst>
            </p:cNvPr>
            <p:cNvSpPr/>
            <p:nvPr/>
          </p:nvSpPr>
          <p:spPr>
            <a:xfrm>
              <a:off x="6372797" y="2460232"/>
              <a:ext cx="27516" cy="11251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570;p36">
              <a:extLst>
                <a:ext uri="{FF2B5EF4-FFF2-40B4-BE49-F238E27FC236}">
                  <a16:creationId xmlns:a16="http://schemas.microsoft.com/office/drawing/2014/main" id="{B161A319-AC1E-4040-BAB3-A239332E6549}"/>
                </a:ext>
              </a:extLst>
            </p:cNvPr>
            <p:cNvSpPr/>
            <p:nvPr/>
          </p:nvSpPr>
          <p:spPr>
            <a:xfrm>
              <a:off x="6410471" y="2460232"/>
              <a:ext cx="106914" cy="11251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571;p36">
              <a:extLst>
                <a:ext uri="{FF2B5EF4-FFF2-40B4-BE49-F238E27FC236}">
                  <a16:creationId xmlns:a16="http://schemas.microsoft.com/office/drawing/2014/main" id="{57ED3D32-907E-3C46-A222-8E96DE1DE788}"/>
                </a:ext>
              </a:extLst>
            </p:cNvPr>
            <p:cNvSpPr/>
            <p:nvPr/>
          </p:nvSpPr>
          <p:spPr>
            <a:xfrm>
              <a:off x="6372797" y="2499931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572;p36">
              <a:extLst>
                <a:ext uri="{FF2B5EF4-FFF2-40B4-BE49-F238E27FC236}">
                  <a16:creationId xmlns:a16="http://schemas.microsoft.com/office/drawing/2014/main" id="{AE5FDC5C-3362-E04F-B74D-D3719B9F77D4}"/>
                </a:ext>
              </a:extLst>
            </p:cNvPr>
            <p:cNvSpPr/>
            <p:nvPr/>
          </p:nvSpPr>
          <p:spPr>
            <a:xfrm>
              <a:off x="6410471" y="2499931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573;p36">
              <a:extLst>
                <a:ext uri="{FF2B5EF4-FFF2-40B4-BE49-F238E27FC236}">
                  <a16:creationId xmlns:a16="http://schemas.microsoft.com/office/drawing/2014/main" id="{CB799C13-A59E-CD4E-B6D9-6CB196CDAE72}"/>
                </a:ext>
              </a:extLst>
            </p:cNvPr>
            <p:cNvSpPr/>
            <p:nvPr/>
          </p:nvSpPr>
          <p:spPr>
            <a:xfrm>
              <a:off x="6372797" y="2539630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574;p36">
              <a:extLst>
                <a:ext uri="{FF2B5EF4-FFF2-40B4-BE49-F238E27FC236}">
                  <a16:creationId xmlns:a16="http://schemas.microsoft.com/office/drawing/2014/main" id="{12309C68-74D7-1D42-8912-D9F77F2E4F10}"/>
                </a:ext>
              </a:extLst>
            </p:cNvPr>
            <p:cNvSpPr/>
            <p:nvPr/>
          </p:nvSpPr>
          <p:spPr>
            <a:xfrm>
              <a:off x="6410471" y="2539630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575;p36">
              <a:extLst>
                <a:ext uri="{FF2B5EF4-FFF2-40B4-BE49-F238E27FC236}">
                  <a16:creationId xmlns:a16="http://schemas.microsoft.com/office/drawing/2014/main" id="{B86E57C0-E329-E040-AF30-515D76F65015}"/>
                </a:ext>
              </a:extLst>
            </p:cNvPr>
            <p:cNvSpPr/>
            <p:nvPr/>
          </p:nvSpPr>
          <p:spPr>
            <a:xfrm>
              <a:off x="6493919" y="2548792"/>
              <a:ext cx="141534" cy="142563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576;p36">
              <a:extLst>
                <a:ext uri="{FF2B5EF4-FFF2-40B4-BE49-F238E27FC236}">
                  <a16:creationId xmlns:a16="http://schemas.microsoft.com/office/drawing/2014/main" id="{73234E82-8B1A-EE42-885D-0805210FD490}"/>
                </a:ext>
              </a:extLst>
            </p:cNvPr>
            <p:cNvSpPr/>
            <p:nvPr/>
          </p:nvSpPr>
          <p:spPr>
            <a:xfrm>
              <a:off x="6487812" y="2542684"/>
              <a:ext cx="153750" cy="153750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577;p36">
              <a:extLst>
                <a:ext uri="{FF2B5EF4-FFF2-40B4-BE49-F238E27FC236}">
                  <a16:creationId xmlns:a16="http://schemas.microsoft.com/office/drawing/2014/main" id="{2E57C014-D7A7-2343-A859-AE01B37E3ECF}"/>
                </a:ext>
              </a:extLst>
            </p:cNvPr>
            <p:cNvSpPr/>
            <p:nvPr/>
          </p:nvSpPr>
          <p:spPr>
            <a:xfrm>
              <a:off x="6535676" y="2587494"/>
              <a:ext cx="69240" cy="54743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578;p36">
              <a:extLst>
                <a:ext uri="{FF2B5EF4-FFF2-40B4-BE49-F238E27FC236}">
                  <a16:creationId xmlns:a16="http://schemas.microsoft.com/office/drawing/2014/main" id="{CDD3E390-D09A-D043-9CEF-337615C5AF56}"/>
                </a:ext>
              </a:extLst>
            </p:cNvPr>
            <p:cNvSpPr/>
            <p:nvPr/>
          </p:nvSpPr>
          <p:spPr>
            <a:xfrm>
              <a:off x="6528540" y="2580969"/>
              <a:ext cx="83513" cy="67633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958C03D-69A8-7E4F-89B6-CAFCE63CF8C8}"/>
              </a:ext>
            </a:extLst>
          </p:cNvPr>
          <p:cNvGrpSpPr/>
          <p:nvPr/>
        </p:nvGrpSpPr>
        <p:grpSpPr>
          <a:xfrm>
            <a:off x="4763507" y="1453167"/>
            <a:ext cx="271111" cy="363500"/>
            <a:chOff x="3018201" y="1476671"/>
            <a:chExt cx="271111" cy="363500"/>
          </a:xfrm>
        </p:grpSpPr>
        <p:sp>
          <p:nvSpPr>
            <p:cNvPr id="184" name="Google Shape;3021;p34">
              <a:extLst>
                <a:ext uri="{FF2B5EF4-FFF2-40B4-BE49-F238E27FC236}">
                  <a16:creationId xmlns:a16="http://schemas.microsoft.com/office/drawing/2014/main" id="{562A8378-B55C-3643-A651-A60399B6E9CA}"/>
                </a:ext>
              </a:extLst>
            </p:cNvPr>
            <p:cNvSpPr/>
            <p:nvPr/>
          </p:nvSpPr>
          <p:spPr>
            <a:xfrm>
              <a:off x="3110591" y="1550787"/>
              <a:ext cx="85305" cy="101558"/>
            </a:xfrm>
            <a:custGeom>
              <a:avLst/>
              <a:gdLst/>
              <a:ahLst/>
              <a:cxnLst/>
              <a:rect l="l" t="t" r="r" b="b"/>
              <a:pathLst>
                <a:path w="2661" h="3168" extrusionOk="0">
                  <a:moveTo>
                    <a:pt x="1" y="1"/>
                  </a:moveTo>
                  <a:lnTo>
                    <a:pt x="1" y="3168"/>
                  </a:lnTo>
                  <a:lnTo>
                    <a:pt x="2661" y="3168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22;p34">
              <a:extLst>
                <a:ext uri="{FF2B5EF4-FFF2-40B4-BE49-F238E27FC236}">
                  <a16:creationId xmlns:a16="http://schemas.microsoft.com/office/drawing/2014/main" id="{4774257A-56B0-2540-963B-1B140502C125}"/>
                </a:ext>
              </a:extLst>
            </p:cNvPr>
            <p:cNvSpPr/>
            <p:nvPr/>
          </p:nvSpPr>
          <p:spPr>
            <a:xfrm>
              <a:off x="3165409" y="1605606"/>
              <a:ext cx="17311" cy="17311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91" y="1"/>
                    <a:pt x="128" y="32"/>
                    <a:pt x="96" y="64"/>
                  </a:cubicBezTo>
                  <a:cubicBezTo>
                    <a:pt x="33" y="127"/>
                    <a:pt x="1" y="191"/>
                    <a:pt x="1" y="254"/>
                  </a:cubicBezTo>
                  <a:cubicBezTo>
                    <a:pt x="1" y="349"/>
                    <a:pt x="33" y="413"/>
                    <a:pt x="96" y="476"/>
                  </a:cubicBezTo>
                  <a:cubicBezTo>
                    <a:pt x="128" y="508"/>
                    <a:pt x="191" y="539"/>
                    <a:pt x="286" y="539"/>
                  </a:cubicBezTo>
                  <a:cubicBezTo>
                    <a:pt x="349" y="539"/>
                    <a:pt x="413" y="508"/>
                    <a:pt x="476" y="476"/>
                  </a:cubicBezTo>
                  <a:cubicBezTo>
                    <a:pt x="508" y="413"/>
                    <a:pt x="539" y="349"/>
                    <a:pt x="539" y="254"/>
                  </a:cubicBezTo>
                  <a:cubicBezTo>
                    <a:pt x="539" y="191"/>
                    <a:pt x="508" y="127"/>
                    <a:pt x="476" y="64"/>
                  </a:cubicBezTo>
                  <a:cubicBezTo>
                    <a:pt x="413" y="32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69B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23;p34">
              <a:extLst>
                <a:ext uri="{FF2B5EF4-FFF2-40B4-BE49-F238E27FC236}">
                  <a16:creationId xmlns:a16="http://schemas.microsoft.com/office/drawing/2014/main" id="{B3154076-B2C1-E940-9B1C-140FC7F5FD64}"/>
                </a:ext>
              </a:extLst>
            </p:cNvPr>
            <p:cNvSpPr/>
            <p:nvPr/>
          </p:nvSpPr>
          <p:spPr>
            <a:xfrm>
              <a:off x="3153228" y="1476671"/>
              <a:ext cx="79246" cy="263000"/>
            </a:xfrm>
            <a:custGeom>
              <a:avLst/>
              <a:gdLst/>
              <a:ahLst/>
              <a:cxnLst/>
              <a:rect l="l" t="t" r="r" b="b"/>
              <a:pathLst>
                <a:path w="2472" h="8204" extrusionOk="0">
                  <a:moveTo>
                    <a:pt x="666" y="3769"/>
                  </a:moveTo>
                  <a:cubicBezTo>
                    <a:pt x="824" y="3769"/>
                    <a:pt x="951" y="3833"/>
                    <a:pt x="1046" y="3928"/>
                  </a:cubicBezTo>
                  <a:cubicBezTo>
                    <a:pt x="1141" y="4023"/>
                    <a:pt x="1173" y="4149"/>
                    <a:pt x="1173" y="4276"/>
                  </a:cubicBezTo>
                  <a:cubicBezTo>
                    <a:pt x="1173" y="4435"/>
                    <a:pt x="1141" y="4561"/>
                    <a:pt x="1046" y="4656"/>
                  </a:cubicBezTo>
                  <a:cubicBezTo>
                    <a:pt x="951" y="4751"/>
                    <a:pt x="824" y="4815"/>
                    <a:pt x="666" y="4815"/>
                  </a:cubicBezTo>
                  <a:cubicBezTo>
                    <a:pt x="508" y="4815"/>
                    <a:pt x="381" y="4751"/>
                    <a:pt x="286" y="4656"/>
                  </a:cubicBezTo>
                  <a:cubicBezTo>
                    <a:pt x="191" y="4561"/>
                    <a:pt x="128" y="4435"/>
                    <a:pt x="128" y="4276"/>
                  </a:cubicBezTo>
                  <a:cubicBezTo>
                    <a:pt x="128" y="4149"/>
                    <a:pt x="191" y="4023"/>
                    <a:pt x="286" y="3928"/>
                  </a:cubicBezTo>
                  <a:cubicBezTo>
                    <a:pt x="381" y="3833"/>
                    <a:pt x="508" y="3769"/>
                    <a:pt x="666" y="3769"/>
                  </a:cubicBezTo>
                  <a:close/>
                  <a:moveTo>
                    <a:pt x="1" y="1"/>
                  </a:moveTo>
                  <a:lnTo>
                    <a:pt x="1" y="3453"/>
                  </a:lnTo>
                  <a:lnTo>
                    <a:pt x="444" y="2693"/>
                  </a:lnTo>
                  <a:lnTo>
                    <a:pt x="793" y="2693"/>
                  </a:lnTo>
                  <a:lnTo>
                    <a:pt x="1" y="4054"/>
                  </a:lnTo>
                  <a:lnTo>
                    <a:pt x="1" y="8203"/>
                  </a:lnTo>
                  <a:lnTo>
                    <a:pt x="33" y="8203"/>
                  </a:lnTo>
                  <a:lnTo>
                    <a:pt x="2471" y="5480"/>
                  </a:lnTo>
                  <a:lnTo>
                    <a:pt x="1458" y="5480"/>
                  </a:lnTo>
                  <a:lnTo>
                    <a:pt x="1458" y="888"/>
                  </a:lnTo>
                  <a:cubicBezTo>
                    <a:pt x="1458" y="413"/>
                    <a:pt x="1046" y="1"/>
                    <a:pt x="57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3024;p34">
              <a:extLst>
                <a:ext uri="{FF2B5EF4-FFF2-40B4-BE49-F238E27FC236}">
                  <a16:creationId xmlns:a16="http://schemas.microsoft.com/office/drawing/2014/main" id="{29E1867D-6CA9-CD47-9BD8-79895268AD5D}"/>
                </a:ext>
              </a:extLst>
            </p:cNvPr>
            <p:cNvSpPr/>
            <p:nvPr/>
          </p:nvSpPr>
          <p:spPr>
            <a:xfrm>
              <a:off x="3075071" y="1476671"/>
              <a:ext cx="78188" cy="263000"/>
            </a:xfrm>
            <a:custGeom>
              <a:avLst/>
              <a:gdLst/>
              <a:ahLst/>
              <a:cxnLst/>
              <a:rect l="l" t="t" r="r" b="b"/>
              <a:pathLst>
                <a:path w="2439" h="8204" extrusionOk="0">
                  <a:moveTo>
                    <a:pt x="1805" y="2693"/>
                  </a:moveTo>
                  <a:cubicBezTo>
                    <a:pt x="1964" y="2693"/>
                    <a:pt x="2090" y="2756"/>
                    <a:pt x="2185" y="2851"/>
                  </a:cubicBezTo>
                  <a:cubicBezTo>
                    <a:pt x="2281" y="2946"/>
                    <a:pt x="2344" y="3073"/>
                    <a:pt x="2344" y="3231"/>
                  </a:cubicBezTo>
                  <a:cubicBezTo>
                    <a:pt x="2344" y="3358"/>
                    <a:pt x="2281" y="3484"/>
                    <a:pt x="2185" y="3579"/>
                  </a:cubicBezTo>
                  <a:cubicBezTo>
                    <a:pt x="2090" y="3674"/>
                    <a:pt x="1964" y="3738"/>
                    <a:pt x="1805" y="3738"/>
                  </a:cubicBezTo>
                  <a:cubicBezTo>
                    <a:pt x="1647" y="3738"/>
                    <a:pt x="1520" y="3674"/>
                    <a:pt x="1425" y="3579"/>
                  </a:cubicBezTo>
                  <a:cubicBezTo>
                    <a:pt x="1330" y="3484"/>
                    <a:pt x="1299" y="3358"/>
                    <a:pt x="1299" y="3231"/>
                  </a:cubicBezTo>
                  <a:cubicBezTo>
                    <a:pt x="1299" y="3073"/>
                    <a:pt x="1330" y="2946"/>
                    <a:pt x="1425" y="2851"/>
                  </a:cubicBezTo>
                  <a:cubicBezTo>
                    <a:pt x="1520" y="2756"/>
                    <a:pt x="1647" y="2693"/>
                    <a:pt x="1805" y="2693"/>
                  </a:cubicBezTo>
                  <a:close/>
                  <a:moveTo>
                    <a:pt x="1900" y="1"/>
                  </a:moveTo>
                  <a:cubicBezTo>
                    <a:pt x="1425" y="1"/>
                    <a:pt x="1014" y="413"/>
                    <a:pt x="1014" y="888"/>
                  </a:cubicBezTo>
                  <a:lnTo>
                    <a:pt x="1014" y="5480"/>
                  </a:lnTo>
                  <a:lnTo>
                    <a:pt x="0" y="5480"/>
                  </a:lnTo>
                  <a:lnTo>
                    <a:pt x="2439" y="8203"/>
                  </a:lnTo>
                  <a:lnTo>
                    <a:pt x="2439" y="4054"/>
                  </a:lnTo>
                  <a:lnTo>
                    <a:pt x="2027" y="4815"/>
                  </a:lnTo>
                  <a:lnTo>
                    <a:pt x="1679" y="4815"/>
                  </a:lnTo>
                  <a:lnTo>
                    <a:pt x="2439" y="3453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25;p34">
              <a:extLst>
                <a:ext uri="{FF2B5EF4-FFF2-40B4-BE49-F238E27FC236}">
                  <a16:creationId xmlns:a16="http://schemas.microsoft.com/office/drawing/2014/main" id="{7626769D-FECC-B946-923A-1574450FED3A}"/>
                </a:ext>
              </a:extLst>
            </p:cNvPr>
            <p:cNvSpPr/>
            <p:nvPr/>
          </p:nvSpPr>
          <p:spPr>
            <a:xfrm>
              <a:off x="3123799" y="1571112"/>
              <a:ext cx="17279" cy="17279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85" y="0"/>
                  </a:moveTo>
                  <a:cubicBezTo>
                    <a:pt x="190" y="0"/>
                    <a:pt x="127" y="32"/>
                    <a:pt x="95" y="63"/>
                  </a:cubicBezTo>
                  <a:cubicBezTo>
                    <a:pt x="32" y="127"/>
                    <a:pt x="0" y="190"/>
                    <a:pt x="0" y="285"/>
                  </a:cubicBezTo>
                  <a:cubicBezTo>
                    <a:pt x="0" y="348"/>
                    <a:pt x="32" y="412"/>
                    <a:pt x="95" y="475"/>
                  </a:cubicBezTo>
                  <a:cubicBezTo>
                    <a:pt x="127" y="507"/>
                    <a:pt x="190" y="538"/>
                    <a:pt x="285" y="538"/>
                  </a:cubicBezTo>
                  <a:cubicBezTo>
                    <a:pt x="349" y="538"/>
                    <a:pt x="412" y="507"/>
                    <a:pt x="475" y="475"/>
                  </a:cubicBezTo>
                  <a:cubicBezTo>
                    <a:pt x="539" y="412"/>
                    <a:pt x="539" y="348"/>
                    <a:pt x="539" y="285"/>
                  </a:cubicBezTo>
                  <a:cubicBezTo>
                    <a:pt x="539" y="190"/>
                    <a:pt x="539" y="127"/>
                    <a:pt x="475" y="63"/>
                  </a:cubicBezTo>
                  <a:cubicBezTo>
                    <a:pt x="412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26;p34">
              <a:extLst>
                <a:ext uri="{FF2B5EF4-FFF2-40B4-BE49-F238E27FC236}">
                  <a16:creationId xmlns:a16="http://schemas.microsoft.com/office/drawing/2014/main" id="{4CF597C3-059F-1D42-958B-2F992D003F54}"/>
                </a:ext>
              </a:extLst>
            </p:cNvPr>
            <p:cNvSpPr/>
            <p:nvPr/>
          </p:nvSpPr>
          <p:spPr>
            <a:xfrm>
              <a:off x="3166435" y="1605606"/>
              <a:ext cx="16285" cy="17311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159" y="1"/>
                    <a:pt x="96" y="32"/>
                    <a:pt x="64" y="64"/>
                  </a:cubicBezTo>
                  <a:cubicBezTo>
                    <a:pt x="1" y="127"/>
                    <a:pt x="1" y="191"/>
                    <a:pt x="1" y="254"/>
                  </a:cubicBezTo>
                  <a:cubicBezTo>
                    <a:pt x="1" y="349"/>
                    <a:pt x="1" y="413"/>
                    <a:pt x="64" y="476"/>
                  </a:cubicBezTo>
                  <a:cubicBezTo>
                    <a:pt x="96" y="508"/>
                    <a:pt x="159" y="539"/>
                    <a:pt x="254" y="539"/>
                  </a:cubicBezTo>
                  <a:cubicBezTo>
                    <a:pt x="317" y="539"/>
                    <a:pt x="381" y="508"/>
                    <a:pt x="444" y="476"/>
                  </a:cubicBezTo>
                  <a:cubicBezTo>
                    <a:pt x="476" y="413"/>
                    <a:pt x="507" y="349"/>
                    <a:pt x="507" y="254"/>
                  </a:cubicBezTo>
                  <a:cubicBezTo>
                    <a:pt x="507" y="191"/>
                    <a:pt x="476" y="127"/>
                    <a:pt x="444" y="64"/>
                  </a:cubicBezTo>
                  <a:cubicBezTo>
                    <a:pt x="381" y="32"/>
                    <a:pt x="317" y="1"/>
                    <a:pt x="2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27;p34">
              <a:extLst>
                <a:ext uri="{FF2B5EF4-FFF2-40B4-BE49-F238E27FC236}">
                  <a16:creationId xmlns:a16="http://schemas.microsoft.com/office/drawing/2014/main" id="{A467C3B3-B34B-084D-80C1-772C645479E7}"/>
                </a:ext>
              </a:extLst>
            </p:cNvPr>
            <p:cNvSpPr/>
            <p:nvPr/>
          </p:nvSpPr>
          <p:spPr>
            <a:xfrm>
              <a:off x="3018201" y="1752814"/>
              <a:ext cx="57896" cy="87357"/>
            </a:xfrm>
            <a:custGeom>
              <a:avLst/>
              <a:gdLst/>
              <a:ahLst/>
              <a:cxnLst/>
              <a:rect l="l" t="t" r="r" b="b"/>
              <a:pathLst>
                <a:path w="1806" h="2725" extrusionOk="0">
                  <a:moveTo>
                    <a:pt x="1046" y="1"/>
                  </a:moveTo>
                  <a:cubicBezTo>
                    <a:pt x="413" y="1"/>
                    <a:pt x="33" y="349"/>
                    <a:pt x="33" y="793"/>
                  </a:cubicBezTo>
                  <a:cubicBezTo>
                    <a:pt x="33" y="1173"/>
                    <a:pt x="318" y="1426"/>
                    <a:pt x="761" y="1584"/>
                  </a:cubicBezTo>
                  <a:cubicBezTo>
                    <a:pt x="1078" y="1679"/>
                    <a:pt x="1204" y="1774"/>
                    <a:pt x="1204" y="1964"/>
                  </a:cubicBezTo>
                  <a:cubicBezTo>
                    <a:pt x="1204" y="2123"/>
                    <a:pt x="1046" y="2249"/>
                    <a:pt x="793" y="2249"/>
                  </a:cubicBezTo>
                  <a:cubicBezTo>
                    <a:pt x="539" y="2249"/>
                    <a:pt x="286" y="2154"/>
                    <a:pt x="128" y="2059"/>
                  </a:cubicBezTo>
                  <a:lnTo>
                    <a:pt x="1" y="2566"/>
                  </a:lnTo>
                  <a:cubicBezTo>
                    <a:pt x="159" y="2629"/>
                    <a:pt x="444" y="2724"/>
                    <a:pt x="761" y="2724"/>
                  </a:cubicBezTo>
                  <a:cubicBezTo>
                    <a:pt x="1458" y="2724"/>
                    <a:pt x="1806" y="2344"/>
                    <a:pt x="1806" y="1901"/>
                  </a:cubicBezTo>
                  <a:cubicBezTo>
                    <a:pt x="1806" y="1521"/>
                    <a:pt x="1584" y="1299"/>
                    <a:pt x="1141" y="1109"/>
                  </a:cubicBezTo>
                  <a:cubicBezTo>
                    <a:pt x="793" y="983"/>
                    <a:pt x="634" y="919"/>
                    <a:pt x="634" y="761"/>
                  </a:cubicBezTo>
                  <a:cubicBezTo>
                    <a:pt x="634" y="603"/>
                    <a:pt x="761" y="508"/>
                    <a:pt x="1014" y="508"/>
                  </a:cubicBezTo>
                  <a:cubicBezTo>
                    <a:pt x="1268" y="508"/>
                    <a:pt x="1458" y="571"/>
                    <a:pt x="1584" y="634"/>
                  </a:cubicBezTo>
                  <a:lnTo>
                    <a:pt x="1711" y="159"/>
                  </a:lnTo>
                  <a:cubicBezTo>
                    <a:pt x="1553" y="64"/>
                    <a:pt x="1331" y="1"/>
                    <a:pt x="104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28;p34">
              <a:extLst>
                <a:ext uri="{FF2B5EF4-FFF2-40B4-BE49-F238E27FC236}">
                  <a16:creationId xmlns:a16="http://schemas.microsoft.com/office/drawing/2014/main" id="{04E97207-626F-EE45-ADA2-FF2109C01EB6}"/>
                </a:ext>
              </a:extLst>
            </p:cNvPr>
            <p:cNvSpPr/>
            <p:nvPr/>
          </p:nvSpPr>
          <p:spPr>
            <a:xfrm>
              <a:off x="3083182" y="1754866"/>
              <a:ext cx="77194" cy="84279"/>
            </a:xfrm>
            <a:custGeom>
              <a:avLst/>
              <a:gdLst/>
              <a:ahLst/>
              <a:cxnLst/>
              <a:rect l="l" t="t" r="r" b="b"/>
              <a:pathLst>
                <a:path w="2408" h="2629" extrusionOk="0">
                  <a:moveTo>
                    <a:pt x="1172" y="444"/>
                  </a:moveTo>
                  <a:cubicBezTo>
                    <a:pt x="1204" y="602"/>
                    <a:pt x="1267" y="792"/>
                    <a:pt x="1299" y="950"/>
                  </a:cubicBezTo>
                  <a:lnTo>
                    <a:pt x="1457" y="1489"/>
                  </a:lnTo>
                  <a:lnTo>
                    <a:pt x="887" y="1489"/>
                  </a:lnTo>
                  <a:lnTo>
                    <a:pt x="1046" y="950"/>
                  </a:lnTo>
                  <a:cubicBezTo>
                    <a:pt x="1077" y="792"/>
                    <a:pt x="1109" y="602"/>
                    <a:pt x="1172" y="444"/>
                  </a:cubicBezTo>
                  <a:close/>
                  <a:moveTo>
                    <a:pt x="792" y="0"/>
                  </a:moveTo>
                  <a:lnTo>
                    <a:pt x="1" y="2629"/>
                  </a:lnTo>
                  <a:lnTo>
                    <a:pt x="602" y="2629"/>
                  </a:lnTo>
                  <a:lnTo>
                    <a:pt x="792" y="1964"/>
                  </a:lnTo>
                  <a:lnTo>
                    <a:pt x="1552" y="1964"/>
                  </a:lnTo>
                  <a:lnTo>
                    <a:pt x="1742" y="2629"/>
                  </a:lnTo>
                  <a:lnTo>
                    <a:pt x="2408" y="2629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29;p34">
              <a:extLst>
                <a:ext uri="{FF2B5EF4-FFF2-40B4-BE49-F238E27FC236}">
                  <a16:creationId xmlns:a16="http://schemas.microsoft.com/office/drawing/2014/main" id="{8624727A-A556-6842-B52C-E6C9631ACFED}"/>
                </a:ext>
              </a:extLst>
            </p:cNvPr>
            <p:cNvSpPr/>
            <p:nvPr/>
          </p:nvSpPr>
          <p:spPr>
            <a:xfrm>
              <a:off x="3171500" y="1754866"/>
              <a:ext cx="52831" cy="84279"/>
            </a:xfrm>
            <a:custGeom>
              <a:avLst/>
              <a:gdLst/>
              <a:ahLst/>
              <a:cxnLst/>
              <a:rect l="l" t="t" r="r" b="b"/>
              <a:pathLst>
                <a:path w="1648" h="2629" extrusionOk="0">
                  <a:moveTo>
                    <a:pt x="1" y="0"/>
                  </a:moveTo>
                  <a:lnTo>
                    <a:pt x="1" y="2629"/>
                  </a:lnTo>
                  <a:lnTo>
                    <a:pt x="1648" y="2629"/>
                  </a:lnTo>
                  <a:lnTo>
                    <a:pt x="1648" y="2122"/>
                  </a:lnTo>
                  <a:lnTo>
                    <a:pt x="603" y="212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30;p34">
              <a:extLst>
                <a:ext uri="{FF2B5EF4-FFF2-40B4-BE49-F238E27FC236}">
                  <a16:creationId xmlns:a16="http://schemas.microsoft.com/office/drawing/2014/main" id="{6B4B9802-C105-E34B-A3F1-E6D352A54C5A}"/>
                </a:ext>
              </a:extLst>
            </p:cNvPr>
            <p:cNvSpPr/>
            <p:nvPr/>
          </p:nvSpPr>
          <p:spPr>
            <a:xfrm>
              <a:off x="3235487" y="1754866"/>
              <a:ext cx="53825" cy="84279"/>
            </a:xfrm>
            <a:custGeom>
              <a:avLst/>
              <a:gdLst/>
              <a:ahLst/>
              <a:cxnLst/>
              <a:rect l="l" t="t" r="r" b="b"/>
              <a:pathLst>
                <a:path w="1679" h="2629" extrusionOk="0">
                  <a:moveTo>
                    <a:pt x="0" y="0"/>
                  </a:moveTo>
                  <a:lnTo>
                    <a:pt x="0" y="2629"/>
                  </a:lnTo>
                  <a:lnTo>
                    <a:pt x="1679" y="2629"/>
                  </a:lnTo>
                  <a:lnTo>
                    <a:pt x="1679" y="2122"/>
                  </a:lnTo>
                  <a:lnTo>
                    <a:pt x="602" y="2122"/>
                  </a:lnTo>
                  <a:lnTo>
                    <a:pt x="602" y="1520"/>
                  </a:lnTo>
                  <a:lnTo>
                    <a:pt x="1552" y="1520"/>
                  </a:lnTo>
                  <a:lnTo>
                    <a:pt x="1552" y="1014"/>
                  </a:lnTo>
                  <a:lnTo>
                    <a:pt x="602" y="1014"/>
                  </a:lnTo>
                  <a:lnTo>
                    <a:pt x="602" y="475"/>
                  </a:lnTo>
                  <a:lnTo>
                    <a:pt x="1615" y="475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0805AAA-BCA5-3A42-8B6C-B9620E04C950}"/>
              </a:ext>
            </a:extLst>
          </p:cNvPr>
          <p:cNvGrpSpPr/>
          <p:nvPr/>
        </p:nvGrpSpPr>
        <p:grpSpPr>
          <a:xfrm>
            <a:off x="4928026" y="2702114"/>
            <a:ext cx="631946" cy="631946"/>
            <a:chOff x="4583090" y="1338357"/>
            <a:chExt cx="631946" cy="631946"/>
          </a:xfrm>
        </p:grpSpPr>
        <p:sp>
          <p:nvSpPr>
            <p:cNvPr id="197" name="Google Shape;323;p15">
              <a:extLst>
                <a:ext uri="{FF2B5EF4-FFF2-40B4-BE49-F238E27FC236}">
                  <a16:creationId xmlns:a16="http://schemas.microsoft.com/office/drawing/2014/main" id="{1C4737CA-353A-0145-944E-AD75AD39A0A1}"/>
                </a:ext>
              </a:extLst>
            </p:cNvPr>
            <p:cNvSpPr/>
            <p:nvPr/>
          </p:nvSpPr>
          <p:spPr>
            <a:xfrm>
              <a:off x="4583090" y="1338357"/>
              <a:ext cx="631946" cy="631946"/>
            </a:xfrm>
            <a:custGeom>
              <a:avLst/>
              <a:gdLst/>
              <a:ahLst/>
              <a:cxnLst/>
              <a:rect l="l" t="t" r="r" b="b"/>
              <a:pathLst>
                <a:path w="19446" h="19446" extrusionOk="0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24;p15">
              <a:extLst>
                <a:ext uri="{FF2B5EF4-FFF2-40B4-BE49-F238E27FC236}">
                  <a16:creationId xmlns:a16="http://schemas.microsoft.com/office/drawing/2014/main" id="{B6EE2579-B805-E342-A72E-CBFD2B654B84}"/>
                </a:ext>
              </a:extLst>
            </p:cNvPr>
            <p:cNvSpPr/>
            <p:nvPr/>
          </p:nvSpPr>
          <p:spPr>
            <a:xfrm>
              <a:off x="4665439" y="1519986"/>
              <a:ext cx="293322" cy="251693"/>
            </a:xfrm>
            <a:custGeom>
              <a:avLst/>
              <a:gdLst/>
              <a:ahLst/>
              <a:cxnLst/>
              <a:rect l="l" t="t" r="r" b="b"/>
              <a:pathLst>
                <a:path w="9026" h="7745" extrusionOk="0">
                  <a:moveTo>
                    <a:pt x="4845" y="0"/>
                  </a:moveTo>
                  <a:cubicBezTo>
                    <a:pt x="4606" y="0"/>
                    <a:pt x="4363" y="16"/>
                    <a:pt x="4117" y="49"/>
                  </a:cubicBezTo>
                  <a:cubicBezTo>
                    <a:pt x="1774" y="365"/>
                    <a:pt x="0" y="2075"/>
                    <a:pt x="222" y="3912"/>
                  </a:cubicBezTo>
                  <a:cubicBezTo>
                    <a:pt x="317" y="4704"/>
                    <a:pt x="760" y="5401"/>
                    <a:pt x="1457" y="5907"/>
                  </a:cubicBezTo>
                  <a:lnTo>
                    <a:pt x="1014" y="7744"/>
                  </a:lnTo>
                  <a:lnTo>
                    <a:pt x="2819" y="6541"/>
                  </a:lnTo>
                  <a:cubicBezTo>
                    <a:pt x="3225" y="6663"/>
                    <a:pt x="3657" y="6719"/>
                    <a:pt x="4115" y="6719"/>
                  </a:cubicBezTo>
                  <a:cubicBezTo>
                    <a:pt x="4372" y="6719"/>
                    <a:pt x="4636" y="6702"/>
                    <a:pt x="4909" y="6667"/>
                  </a:cubicBezTo>
                  <a:cubicBezTo>
                    <a:pt x="7284" y="6382"/>
                    <a:pt x="9026" y="4641"/>
                    <a:pt x="8804" y="2804"/>
                  </a:cubicBezTo>
                  <a:cubicBezTo>
                    <a:pt x="8634" y="1186"/>
                    <a:pt x="6911" y="0"/>
                    <a:pt x="4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25;p15">
              <a:extLst>
                <a:ext uri="{FF2B5EF4-FFF2-40B4-BE49-F238E27FC236}">
                  <a16:creationId xmlns:a16="http://schemas.microsoft.com/office/drawing/2014/main" id="{00D067F5-C99C-AF4B-942E-644F747FFEEF}"/>
                </a:ext>
              </a:extLst>
            </p:cNvPr>
            <p:cNvSpPr/>
            <p:nvPr/>
          </p:nvSpPr>
          <p:spPr>
            <a:xfrm>
              <a:off x="4838325" y="1473255"/>
              <a:ext cx="294395" cy="260338"/>
            </a:xfrm>
            <a:custGeom>
              <a:avLst/>
              <a:gdLst/>
              <a:ahLst/>
              <a:cxnLst/>
              <a:rect l="l" t="t" r="r" b="b"/>
              <a:pathLst>
                <a:path w="9059" h="8011" extrusionOk="0">
                  <a:moveTo>
                    <a:pt x="4151" y="0"/>
                  </a:moveTo>
                  <a:cubicBezTo>
                    <a:pt x="2152" y="0"/>
                    <a:pt x="477" y="1103"/>
                    <a:pt x="254" y="2722"/>
                  </a:cubicBezTo>
                  <a:cubicBezTo>
                    <a:pt x="1" y="4558"/>
                    <a:pt x="1711" y="6300"/>
                    <a:pt x="4054" y="6680"/>
                  </a:cubicBezTo>
                  <a:cubicBezTo>
                    <a:pt x="4339" y="6716"/>
                    <a:pt x="4615" y="6734"/>
                    <a:pt x="4884" y="6734"/>
                  </a:cubicBezTo>
                  <a:cubicBezTo>
                    <a:pt x="5332" y="6734"/>
                    <a:pt x="5760" y="6684"/>
                    <a:pt x="6176" y="6585"/>
                  </a:cubicBezTo>
                  <a:lnTo>
                    <a:pt x="8108" y="8010"/>
                  </a:lnTo>
                  <a:lnTo>
                    <a:pt x="7538" y="5952"/>
                  </a:lnTo>
                  <a:cubicBezTo>
                    <a:pt x="8235" y="5477"/>
                    <a:pt x="8678" y="4812"/>
                    <a:pt x="8805" y="4020"/>
                  </a:cubicBezTo>
                  <a:cubicBezTo>
                    <a:pt x="9058" y="2183"/>
                    <a:pt x="7348" y="410"/>
                    <a:pt x="4973" y="62"/>
                  </a:cubicBezTo>
                  <a:cubicBezTo>
                    <a:pt x="4695" y="20"/>
                    <a:pt x="442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26;p15">
              <a:extLst>
                <a:ext uri="{FF2B5EF4-FFF2-40B4-BE49-F238E27FC236}">
                  <a16:creationId xmlns:a16="http://schemas.microsoft.com/office/drawing/2014/main" id="{45C5176B-CC76-544A-93A1-23CCC0AEAB75}"/>
                </a:ext>
              </a:extLst>
            </p:cNvPr>
            <p:cNvSpPr/>
            <p:nvPr/>
          </p:nvSpPr>
          <p:spPr>
            <a:xfrm>
              <a:off x="4839365" y="1524633"/>
              <a:ext cx="115301" cy="155436"/>
            </a:xfrm>
            <a:custGeom>
              <a:avLst/>
              <a:gdLst/>
              <a:ahLst/>
              <a:cxnLst/>
              <a:rect l="l" t="t" r="r" b="b"/>
              <a:pathLst>
                <a:path w="3548" h="4783" extrusionOk="0">
                  <a:moveTo>
                    <a:pt x="665" y="1"/>
                  </a:moveTo>
                  <a:cubicBezTo>
                    <a:pt x="412" y="381"/>
                    <a:pt x="222" y="792"/>
                    <a:pt x="190" y="1267"/>
                  </a:cubicBezTo>
                  <a:cubicBezTo>
                    <a:pt x="0" y="2724"/>
                    <a:pt x="1140" y="4149"/>
                    <a:pt x="2819" y="4783"/>
                  </a:cubicBezTo>
                  <a:cubicBezTo>
                    <a:pt x="3294" y="4149"/>
                    <a:pt x="3547" y="3421"/>
                    <a:pt x="3452" y="2661"/>
                  </a:cubicBezTo>
                  <a:cubicBezTo>
                    <a:pt x="3294" y="1362"/>
                    <a:pt x="2186" y="349"/>
                    <a:pt x="6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8"/>
          <p:cNvSpPr/>
          <p:nvPr/>
        </p:nvSpPr>
        <p:spPr>
          <a:xfrm>
            <a:off x="3711162" y="539949"/>
            <a:ext cx="1435518" cy="783002"/>
          </a:xfrm>
          <a:custGeom>
            <a:avLst/>
            <a:gdLst/>
            <a:ahLst/>
            <a:cxnLst/>
            <a:rect l="l" t="t" r="r" b="b"/>
            <a:pathLst>
              <a:path w="32399" h="17672" extrusionOk="0">
                <a:moveTo>
                  <a:pt x="1" y="0"/>
                </a:moveTo>
                <a:lnTo>
                  <a:pt x="1" y="5985"/>
                </a:lnTo>
                <a:cubicBezTo>
                  <a:pt x="10990" y="5985"/>
                  <a:pt x="20966" y="10451"/>
                  <a:pt x="28186" y="17671"/>
                </a:cubicBezTo>
                <a:lnTo>
                  <a:pt x="32398" y="13459"/>
                </a:lnTo>
                <a:cubicBezTo>
                  <a:pt x="24101" y="5162"/>
                  <a:pt x="12637" y="0"/>
                  <a:pt x="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18"/>
          <p:cNvSpPr/>
          <p:nvPr/>
        </p:nvSpPr>
        <p:spPr>
          <a:xfrm>
            <a:off x="2685444" y="1545995"/>
            <a:ext cx="2051526" cy="2051482"/>
          </a:xfrm>
          <a:custGeom>
            <a:avLst/>
            <a:gdLst/>
            <a:ahLst/>
            <a:cxnLst/>
            <a:rect l="l" t="t" r="r" b="b"/>
            <a:pathLst>
              <a:path w="46302" h="46301" extrusionOk="0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8"/>
          <p:cNvSpPr/>
          <p:nvPr/>
        </p:nvSpPr>
        <p:spPr>
          <a:xfrm>
            <a:off x="2735955" y="1684545"/>
            <a:ext cx="1949087" cy="1774382"/>
          </a:xfrm>
          <a:custGeom>
            <a:avLst/>
            <a:gdLst/>
            <a:ahLst/>
            <a:cxnLst/>
            <a:rect l="l" t="t" r="r" b="b"/>
            <a:pathLst>
              <a:path w="43990" h="40047" extrusionOk="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CA0B08-0122-4042-AF9B-0D07483D1897}"/>
              </a:ext>
            </a:extLst>
          </p:cNvPr>
          <p:cNvGrpSpPr/>
          <p:nvPr/>
        </p:nvGrpSpPr>
        <p:grpSpPr>
          <a:xfrm>
            <a:off x="4037442" y="1116482"/>
            <a:ext cx="395710" cy="395755"/>
            <a:chOff x="4791645" y="1868731"/>
            <a:chExt cx="395710" cy="395755"/>
          </a:xfrm>
        </p:grpSpPr>
        <p:sp>
          <p:nvSpPr>
            <p:cNvPr id="1503" name="Google Shape;1503;p18"/>
            <p:cNvSpPr/>
            <p:nvPr/>
          </p:nvSpPr>
          <p:spPr>
            <a:xfrm>
              <a:off x="5010524" y="1962751"/>
              <a:ext cx="84229" cy="84229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808482" y="1868731"/>
              <a:ext cx="378873" cy="378918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798646" y="2184422"/>
              <a:ext cx="74392" cy="74437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791645" y="2162002"/>
              <a:ext cx="58973" cy="5755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837946" y="2206886"/>
              <a:ext cx="57555" cy="576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3E8B58A-6AF3-9D43-9D15-577574B522B2}"/>
              </a:ext>
            </a:extLst>
          </p:cNvPr>
          <p:cNvGrpSpPr/>
          <p:nvPr/>
        </p:nvGrpSpPr>
        <p:grpSpPr>
          <a:xfrm>
            <a:off x="4816923" y="1933509"/>
            <a:ext cx="367664" cy="338243"/>
            <a:chOff x="4091454" y="1120820"/>
            <a:chExt cx="367664" cy="338243"/>
          </a:xfrm>
        </p:grpSpPr>
        <p:sp>
          <p:nvSpPr>
            <p:cNvPr id="1508" name="Google Shape;1508;p18"/>
            <p:cNvSpPr/>
            <p:nvPr/>
          </p:nvSpPr>
          <p:spPr>
            <a:xfrm>
              <a:off x="4091454" y="1175584"/>
              <a:ext cx="367664" cy="283479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4127919" y="1310279"/>
              <a:ext cx="66018" cy="115111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4207894" y="1277979"/>
              <a:ext cx="66018" cy="147411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4287869" y="1244305"/>
              <a:ext cx="66018" cy="18108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4367888" y="1212049"/>
              <a:ext cx="65974" cy="213341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4127919" y="1120820"/>
              <a:ext cx="305943" cy="126365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C323DB7-5FDD-324B-9EC5-DAA1D8F04C55}"/>
              </a:ext>
            </a:extLst>
          </p:cNvPr>
          <p:cNvGrpSpPr/>
          <p:nvPr/>
        </p:nvGrpSpPr>
        <p:grpSpPr>
          <a:xfrm>
            <a:off x="4764972" y="2911286"/>
            <a:ext cx="450474" cy="392919"/>
            <a:chOff x="4764972" y="2911286"/>
            <a:chExt cx="450474" cy="392919"/>
          </a:xfrm>
        </p:grpSpPr>
        <p:sp>
          <p:nvSpPr>
            <p:cNvPr id="1514" name="Google Shape;1514;p18"/>
            <p:cNvSpPr/>
            <p:nvPr/>
          </p:nvSpPr>
          <p:spPr>
            <a:xfrm>
              <a:off x="4764972" y="3057235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767763" y="2978944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783227" y="3110847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5143845" y="3057235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5145219" y="2978944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5129800" y="3110847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931967" y="3243858"/>
              <a:ext cx="119276" cy="22464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951595" y="3281741"/>
              <a:ext cx="82811" cy="22464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853365" y="2911286"/>
              <a:ext cx="276479" cy="322780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884248" y="2970481"/>
              <a:ext cx="75810" cy="130264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4" name="Google Shape;1524;p18"/>
          <p:cNvSpPr/>
          <p:nvPr/>
        </p:nvSpPr>
        <p:spPr>
          <a:xfrm>
            <a:off x="4036734" y="3653570"/>
            <a:ext cx="437802" cy="437847"/>
          </a:xfrm>
          <a:custGeom>
            <a:avLst/>
            <a:gdLst/>
            <a:ahLst/>
            <a:cxnLst/>
            <a:rect l="l" t="t" r="r" b="b"/>
            <a:pathLst>
              <a:path w="9881" h="9882" extrusionOk="0">
                <a:moveTo>
                  <a:pt x="4941" y="539"/>
                </a:moveTo>
                <a:cubicBezTo>
                  <a:pt x="7379" y="539"/>
                  <a:pt x="9374" y="2502"/>
                  <a:pt x="9374" y="4941"/>
                </a:cubicBezTo>
                <a:cubicBezTo>
                  <a:pt x="9374" y="7379"/>
                  <a:pt x="7379" y="9374"/>
                  <a:pt x="4941" y="9374"/>
                </a:cubicBezTo>
                <a:cubicBezTo>
                  <a:pt x="2502" y="9374"/>
                  <a:pt x="539" y="7379"/>
                  <a:pt x="539" y="4941"/>
                </a:cubicBezTo>
                <a:cubicBezTo>
                  <a:pt x="539" y="2502"/>
                  <a:pt x="2502" y="539"/>
                  <a:pt x="4941" y="539"/>
                </a:cubicBezTo>
                <a:close/>
                <a:moveTo>
                  <a:pt x="4941" y="0"/>
                </a:moveTo>
                <a:cubicBezTo>
                  <a:pt x="2217" y="0"/>
                  <a:pt x="0" y="2217"/>
                  <a:pt x="0" y="4941"/>
                </a:cubicBezTo>
                <a:cubicBezTo>
                  <a:pt x="0" y="7664"/>
                  <a:pt x="2217" y="9881"/>
                  <a:pt x="4941" y="9881"/>
                </a:cubicBezTo>
                <a:cubicBezTo>
                  <a:pt x="7664" y="9881"/>
                  <a:pt x="9881" y="7664"/>
                  <a:pt x="9881" y="4941"/>
                </a:cubicBezTo>
                <a:cubicBezTo>
                  <a:pt x="9881" y="2217"/>
                  <a:pt x="7664" y="0"/>
                  <a:pt x="494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8"/>
          <p:cNvSpPr/>
          <p:nvPr/>
        </p:nvSpPr>
        <p:spPr>
          <a:xfrm>
            <a:off x="4175638" y="3709708"/>
            <a:ext cx="165621" cy="317153"/>
          </a:xfrm>
          <a:custGeom>
            <a:avLst/>
            <a:gdLst/>
            <a:ahLst/>
            <a:cxnLst/>
            <a:rect l="l" t="t" r="r" b="b"/>
            <a:pathLst>
              <a:path w="3738" h="7158" extrusionOk="0">
                <a:moveTo>
                  <a:pt x="1521" y="2090"/>
                </a:moveTo>
                <a:lnTo>
                  <a:pt x="1521" y="2977"/>
                </a:lnTo>
                <a:cubicBezTo>
                  <a:pt x="1394" y="2945"/>
                  <a:pt x="1299" y="2914"/>
                  <a:pt x="1236" y="2850"/>
                </a:cubicBezTo>
                <a:cubicBezTo>
                  <a:pt x="1141" y="2787"/>
                  <a:pt x="1109" y="2692"/>
                  <a:pt x="1109" y="2565"/>
                </a:cubicBezTo>
                <a:cubicBezTo>
                  <a:pt x="1109" y="2375"/>
                  <a:pt x="1172" y="2249"/>
                  <a:pt x="1299" y="2185"/>
                </a:cubicBezTo>
                <a:cubicBezTo>
                  <a:pt x="1362" y="2154"/>
                  <a:pt x="1457" y="2122"/>
                  <a:pt x="1521" y="2090"/>
                </a:cubicBezTo>
                <a:close/>
                <a:moveTo>
                  <a:pt x="2249" y="4275"/>
                </a:moveTo>
                <a:cubicBezTo>
                  <a:pt x="2344" y="4307"/>
                  <a:pt x="2376" y="4339"/>
                  <a:pt x="2407" y="4370"/>
                </a:cubicBezTo>
                <a:cubicBezTo>
                  <a:pt x="2502" y="4434"/>
                  <a:pt x="2566" y="4560"/>
                  <a:pt x="2566" y="4719"/>
                </a:cubicBezTo>
                <a:cubicBezTo>
                  <a:pt x="2566" y="4877"/>
                  <a:pt x="2502" y="5004"/>
                  <a:pt x="2344" y="5099"/>
                </a:cubicBezTo>
                <a:cubicBezTo>
                  <a:pt x="2312" y="5099"/>
                  <a:pt x="2281" y="5130"/>
                  <a:pt x="2249" y="5130"/>
                </a:cubicBezTo>
                <a:lnTo>
                  <a:pt x="2249" y="4275"/>
                </a:lnTo>
                <a:close/>
                <a:moveTo>
                  <a:pt x="1901" y="0"/>
                </a:moveTo>
                <a:cubicBezTo>
                  <a:pt x="1679" y="0"/>
                  <a:pt x="1521" y="127"/>
                  <a:pt x="1521" y="317"/>
                </a:cubicBezTo>
                <a:lnTo>
                  <a:pt x="1521" y="1172"/>
                </a:lnTo>
                <a:cubicBezTo>
                  <a:pt x="1077" y="1203"/>
                  <a:pt x="697" y="1330"/>
                  <a:pt x="444" y="1552"/>
                </a:cubicBezTo>
                <a:cubicBezTo>
                  <a:pt x="127" y="1805"/>
                  <a:pt x="0" y="2185"/>
                  <a:pt x="0" y="2660"/>
                </a:cubicBezTo>
                <a:cubicBezTo>
                  <a:pt x="0" y="3009"/>
                  <a:pt x="95" y="3325"/>
                  <a:pt x="317" y="3547"/>
                </a:cubicBezTo>
                <a:cubicBezTo>
                  <a:pt x="539" y="3769"/>
                  <a:pt x="887" y="3927"/>
                  <a:pt x="1362" y="4022"/>
                </a:cubicBezTo>
                <a:lnTo>
                  <a:pt x="1521" y="4054"/>
                </a:lnTo>
                <a:lnTo>
                  <a:pt x="1521" y="5194"/>
                </a:lnTo>
                <a:cubicBezTo>
                  <a:pt x="1331" y="5194"/>
                  <a:pt x="1141" y="5162"/>
                  <a:pt x="919" y="5099"/>
                </a:cubicBezTo>
                <a:cubicBezTo>
                  <a:pt x="634" y="5004"/>
                  <a:pt x="349" y="4909"/>
                  <a:pt x="32" y="4719"/>
                </a:cubicBezTo>
                <a:lnTo>
                  <a:pt x="32" y="5764"/>
                </a:lnTo>
                <a:cubicBezTo>
                  <a:pt x="349" y="5890"/>
                  <a:pt x="634" y="5954"/>
                  <a:pt x="950" y="6017"/>
                </a:cubicBezTo>
                <a:cubicBezTo>
                  <a:pt x="1141" y="6049"/>
                  <a:pt x="1331" y="6081"/>
                  <a:pt x="1521" y="6081"/>
                </a:cubicBezTo>
                <a:lnTo>
                  <a:pt x="1521" y="6841"/>
                </a:lnTo>
                <a:cubicBezTo>
                  <a:pt x="1521" y="7031"/>
                  <a:pt x="1711" y="7157"/>
                  <a:pt x="1901" y="7157"/>
                </a:cubicBezTo>
                <a:cubicBezTo>
                  <a:pt x="2091" y="7157"/>
                  <a:pt x="2249" y="7031"/>
                  <a:pt x="2249" y="6841"/>
                </a:cubicBezTo>
                <a:lnTo>
                  <a:pt x="2249" y="6081"/>
                </a:lnTo>
                <a:cubicBezTo>
                  <a:pt x="2692" y="6049"/>
                  <a:pt x="3041" y="5922"/>
                  <a:pt x="3294" y="5732"/>
                </a:cubicBezTo>
                <a:cubicBezTo>
                  <a:pt x="3611" y="5479"/>
                  <a:pt x="3737" y="5099"/>
                  <a:pt x="3737" y="4560"/>
                </a:cubicBezTo>
                <a:cubicBezTo>
                  <a:pt x="3737" y="4149"/>
                  <a:pt x="3642" y="3832"/>
                  <a:pt x="3421" y="3642"/>
                </a:cubicBezTo>
                <a:cubicBezTo>
                  <a:pt x="3199" y="3420"/>
                  <a:pt x="2819" y="3262"/>
                  <a:pt x="2281" y="3135"/>
                </a:cubicBezTo>
                <a:lnTo>
                  <a:pt x="2249" y="3135"/>
                </a:lnTo>
                <a:lnTo>
                  <a:pt x="2249" y="2090"/>
                </a:lnTo>
                <a:cubicBezTo>
                  <a:pt x="2376" y="2090"/>
                  <a:pt x="2534" y="2122"/>
                  <a:pt x="2661" y="2154"/>
                </a:cubicBezTo>
                <a:cubicBezTo>
                  <a:pt x="2914" y="2217"/>
                  <a:pt x="3167" y="2312"/>
                  <a:pt x="3452" y="2407"/>
                </a:cubicBezTo>
                <a:lnTo>
                  <a:pt x="3452" y="1394"/>
                </a:lnTo>
                <a:cubicBezTo>
                  <a:pt x="3136" y="1330"/>
                  <a:pt x="2851" y="1267"/>
                  <a:pt x="2566" y="1235"/>
                </a:cubicBezTo>
                <a:cubicBezTo>
                  <a:pt x="2471" y="1203"/>
                  <a:pt x="2376" y="1203"/>
                  <a:pt x="2249" y="1203"/>
                </a:cubicBezTo>
                <a:lnTo>
                  <a:pt x="2249" y="317"/>
                </a:lnTo>
                <a:cubicBezTo>
                  <a:pt x="2249" y="127"/>
                  <a:pt x="2091" y="0"/>
                  <a:pt x="1901" y="0"/>
                </a:cubicBezTo>
                <a:close/>
              </a:path>
            </a:pathLst>
          </a:custGeom>
          <a:solidFill>
            <a:srgbClr val="C4C4C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8"/>
          <p:cNvSpPr/>
          <p:nvPr/>
        </p:nvSpPr>
        <p:spPr>
          <a:xfrm>
            <a:off x="3126038" y="2167585"/>
            <a:ext cx="1168920" cy="697444"/>
          </a:xfrm>
          <a:custGeom>
            <a:avLst/>
            <a:gdLst/>
            <a:ahLst/>
            <a:cxnLst/>
            <a:rect l="l" t="t" r="r" b="b"/>
            <a:pathLst>
              <a:path w="26382" h="15741" extrusionOk="0">
                <a:moveTo>
                  <a:pt x="23499" y="983"/>
                </a:moveTo>
                <a:cubicBezTo>
                  <a:pt x="24544" y="983"/>
                  <a:pt x="25400" y="1838"/>
                  <a:pt x="25400" y="2883"/>
                </a:cubicBezTo>
                <a:lnTo>
                  <a:pt x="25400" y="12859"/>
                </a:lnTo>
                <a:cubicBezTo>
                  <a:pt x="25400" y="13904"/>
                  <a:pt x="24544" y="14759"/>
                  <a:pt x="23499" y="14759"/>
                </a:cubicBezTo>
                <a:lnTo>
                  <a:pt x="2883" y="14759"/>
                </a:lnTo>
                <a:cubicBezTo>
                  <a:pt x="1838" y="14759"/>
                  <a:pt x="983" y="13904"/>
                  <a:pt x="983" y="12859"/>
                </a:cubicBezTo>
                <a:lnTo>
                  <a:pt x="983" y="2883"/>
                </a:lnTo>
                <a:cubicBezTo>
                  <a:pt x="983" y="1838"/>
                  <a:pt x="1838" y="983"/>
                  <a:pt x="2883" y="983"/>
                </a:cubicBezTo>
                <a:close/>
                <a:moveTo>
                  <a:pt x="2883" y="1"/>
                </a:moveTo>
                <a:cubicBezTo>
                  <a:pt x="1299" y="1"/>
                  <a:pt x="1" y="1299"/>
                  <a:pt x="1" y="2883"/>
                </a:cubicBezTo>
                <a:lnTo>
                  <a:pt x="1" y="12859"/>
                </a:lnTo>
                <a:cubicBezTo>
                  <a:pt x="1" y="14442"/>
                  <a:pt x="1299" y="15740"/>
                  <a:pt x="2883" y="15740"/>
                </a:cubicBezTo>
                <a:lnTo>
                  <a:pt x="23499" y="15740"/>
                </a:lnTo>
                <a:cubicBezTo>
                  <a:pt x="25083" y="15740"/>
                  <a:pt x="26381" y="14442"/>
                  <a:pt x="26381" y="12859"/>
                </a:cubicBezTo>
                <a:lnTo>
                  <a:pt x="26381" y="2883"/>
                </a:lnTo>
                <a:cubicBezTo>
                  <a:pt x="26381" y="1299"/>
                  <a:pt x="25083" y="1"/>
                  <a:pt x="234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18"/>
          <p:cNvSpPr/>
          <p:nvPr/>
        </p:nvSpPr>
        <p:spPr>
          <a:xfrm>
            <a:off x="3154129" y="2747127"/>
            <a:ext cx="1119783" cy="96856"/>
          </a:xfrm>
          <a:custGeom>
            <a:avLst/>
            <a:gdLst/>
            <a:ahLst/>
            <a:cxnLst/>
            <a:rect l="l" t="t" r="r" b="b"/>
            <a:pathLst>
              <a:path w="25273" h="2186" extrusionOk="0">
                <a:moveTo>
                  <a:pt x="0" y="0"/>
                </a:moveTo>
                <a:lnTo>
                  <a:pt x="0" y="285"/>
                </a:lnTo>
                <a:cubicBezTo>
                  <a:pt x="0" y="1330"/>
                  <a:pt x="855" y="2185"/>
                  <a:pt x="1900" y="2185"/>
                </a:cubicBezTo>
                <a:lnTo>
                  <a:pt x="23372" y="2185"/>
                </a:lnTo>
                <a:cubicBezTo>
                  <a:pt x="24417" y="2185"/>
                  <a:pt x="25272" y="1330"/>
                  <a:pt x="25272" y="285"/>
                </a:cubicBezTo>
                <a:lnTo>
                  <a:pt x="2527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8"/>
          <p:cNvSpPr/>
          <p:nvPr/>
        </p:nvSpPr>
        <p:spPr>
          <a:xfrm>
            <a:off x="3632605" y="2756919"/>
            <a:ext cx="197877" cy="197922"/>
          </a:xfrm>
          <a:custGeom>
            <a:avLst/>
            <a:gdLst/>
            <a:ahLst/>
            <a:cxnLst/>
            <a:rect l="l" t="t" r="r" b="b"/>
            <a:pathLst>
              <a:path w="4466" h="4467" extrusionOk="0">
                <a:moveTo>
                  <a:pt x="0" y="1"/>
                </a:moveTo>
                <a:lnTo>
                  <a:pt x="0" y="4466"/>
                </a:lnTo>
                <a:lnTo>
                  <a:pt x="4466" y="4466"/>
                </a:lnTo>
                <a:lnTo>
                  <a:pt x="446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18"/>
          <p:cNvSpPr/>
          <p:nvPr/>
        </p:nvSpPr>
        <p:spPr>
          <a:xfrm>
            <a:off x="3461401" y="2925332"/>
            <a:ext cx="551495" cy="50555"/>
          </a:xfrm>
          <a:custGeom>
            <a:avLst/>
            <a:gdLst/>
            <a:ahLst/>
            <a:cxnLst/>
            <a:rect l="l" t="t" r="r" b="b"/>
            <a:pathLst>
              <a:path w="12447" h="1141" extrusionOk="0">
                <a:moveTo>
                  <a:pt x="1" y="0"/>
                </a:moveTo>
                <a:lnTo>
                  <a:pt x="1" y="1140"/>
                </a:lnTo>
                <a:lnTo>
                  <a:pt x="12447" y="1140"/>
                </a:lnTo>
                <a:lnTo>
                  <a:pt x="1244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18"/>
          <p:cNvSpPr/>
          <p:nvPr/>
        </p:nvSpPr>
        <p:spPr>
          <a:xfrm>
            <a:off x="3378635" y="2484738"/>
            <a:ext cx="168413" cy="169831"/>
          </a:xfrm>
          <a:custGeom>
            <a:avLst/>
            <a:gdLst/>
            <a:ahLst/>
            <a:cxnLst/>
            <a:rect l="l" t="t" r="r" b="b"/>
            <a:pathLst>
              <a:path w="3801" h="3833" extrusionOk="0">
                <a:moveTo>
                  <a:pt x="0" y="0"/>
                </a:moveTo>
                <a:lnTo>
                  <a:pt x="0" y="3832"/>
                </a:lnTo>
                <a:lnTo>
                  <a:pt x="3801" y="3832"/>
                </a:lnTo>
                <a:lnTo>
                  <a:pt x="380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8"/>
          <p:cNvSpPr/>
          <p:nvPr/>
        </p:nvSpPr>
        <p:spPr>
          <a:xfrm>
            <a:off x="3617186" y="2403345"/>
            <a:ext cx="168413" cy="249806"/>
          </a:xfrm>
          <a:custGeom>
            <a:avLst/>
            <a:gdLst/>
            <a:ahLst/>
            <a:cxnLst/>
            <a:rect l="l" t="t" r="r" b="b"/>
            <a:pathLst>
              <a:path w="3801" h="5638" extrusionOk="0">
                <a:moveTo>
                  <a:pt x="0" y="0"/>
                </a:moveTo>
                <a:lnTo>
                  <a:pt x="0" y="5637"/>
                </a:lnTo>
                <a:lnTo>
                  <a:pt x="3800" y="5637"/>
                </a:lnTo>
                <a:lnTo>
                  <a:pt x="3800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18"/>
          <p:cNvSpPr/>
          <p:nvPr/>
        </p:nvSpPr>
        <p:spPr>
          <a:xfrm>
            <a:off x="3854320" y="2317743"/>
            <a:ext cx="168413" cy="335408"/>
          </a:xfrm>
          <a:custGeom>
            <a:avLst/>
            <a:gdLst/>
            <a:ahLst/>
            <a:cxnLst/>
            <a:rect l="l" t="t" r="r" b="b"/>
            <a:pathLst>
              <a:path w="3801" h="7570" extrusionOk="0">
                <a:moveTo>
                  <a:pt x="0" y="1"/>
                </a:moveTo>
                <a:lnTo>
                  <a:pt x="0" y="7569"/>
                </a:lnTo>
                <a:lnTo>
                  <a:pt x="3800" y="7569"/>
                </a:lnTo>
                <a:lnTo>
                  <a:pt x="380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8"/>
          <p:cNvSpPr/>
          <p:nvPr/>
        </p:nvSpPr>
        <p:spPr>
          <a:xfrm>
            <a:off x="3719581" y="3579178"/>
            <a:ext cx="44" cy="827930"/>
          </a:xfrm>
          <a:custGeom>
            <a:avLst/>
            <a:gdLst/>
            <a:ahLst/>
            <a:cxnLst/>
            <a:rect l="l" t="t" r="r" b="b"/>
            <a:pathLst>
              <a:path w="1" h="18686" fill="none" extrusionOk="0">
                <a:moveTo>
                  <a:pt x="1" y="18686"/>
                </a:moveTo>
                <a:lnTo>
                  <a:pt x="1" y="1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8"/>
          <p:cNvSpPr/>
          <p:nvPr/>
        </p:nvSpPr>
        <p:spPr>
          <a:xfrm>
            <a:off x="4693415" y="2573132"/>
            <a:ext cx="827930" cy="44"/>
          </a:xfrm>
          <a:custGeom>
            <a:avLst/>
            <a:gdLst/>
            <a:ahLst/>
            <a:cxnLst/>
            <a:rect l="l" t="t" r="r" b="b"/>
            <a:pathLst>
              <a:path w="18686" h="1" fill="none" extrusionOk="0">
                <a:moveTo>
                  <a:pt x="18685" y="0"/>
                </a:moveTo>
                <a:lnTo>
                  <a:pt x="0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18"/>
          <p:cNvSpPr/>
          <p:nvPr/>
        </p:nvSpPr>
        <p:spPr>
          <a:xfrm>
            <a:off x="3719581" y="760246"/>
            <a:ext cx="44" cy="827886"/>
          </a:xfrm>
          <a:custGeom>
            <a:avLst/>
            <a:gdLst/>
            <a:ahLst/>
            <a:cxnLst/>
            <a:rect l="l" t="t" r="r" b="b"/>
            <a:pathLst>
              <a:path w="1" h="18685" fill="none" extrusionOk="0">
                <a:moveTo>
                  <a:pt x="1" y="18685"/>
                </a:moveTo>
                <a:lnTo>
                  <a:pt x="1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4415563" y="1313071"/>
            <a:ext cx="552913" cy="552913"/>
          </a:xfrm>
          <a:custGeom>
            <a:avLst/>
            <a:gdLst/>
            <a:ahLst/>
            <a:cxnLst/>
            <a:rect l="l" t="t" r="r" b="b"/>
            <a:pathLst>
              <a:path w="12479" h="12479" fill="none" extrusionOk="0">
                <a:moveTo>
                  <a:pt x="1" y="12478"/>
                </a:moveTo>
                <a:lnTo>
                  <a:pt x="12478" y="1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8"/>
          <p:cNvSpPr/>
          <p:nvPr/>
        </p:nvSpPr>
        <p:spPr>
          <a:xfrm>
            <a:off x="4408562" y="3269114"/>
            <a:ext cx="552913" cy="552869"/>
          </a:xfrm>
          <a:custGeom>
            <a:avLst/>
            <a:gdLst/>
            <a:ahLst/>
            <a:cxnLst/>
            <a:rect l="l" t="t" r="r" b="b"/>
            <a:pathLst>
              <a:path w="12479" h="12478" fill="none" extrusionOk="0">
                <a:moveTo>
                  <a:pt x="12478" y="12478"/>
                </a:moveTo>
                <a:lnTo>
                  <a:pt x="0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8"/>
          <p:cNvSpPr/>
          <p:nvPr/>
        </p:nvSpPr>
        <p:spPr>
          <a:xfrm>
            <a:off x="4960014" y="2571714"/>
            <a:ext cx="781628" cy="1435474"/>
          </a:xfrm>
          <a:custGeom>
            <a:avLst/>
            <a:gdLst/>
            <a:ahLst/>
            <a:cxnLst/>
            <a:rect l="l" t="t" r="r" b="b"/>
            <a:pathLst>
              <a:path w="17641" h="32398" extrusionOk="0">
                <a:moveTo>
                  <a:pt x="11686" y="1"/>
                </a:moveTo>
                <a:cubicBezTo>
                  <a:pt x="11686" y="10990"/>
                  <a:pt x="7221" y="20965"/>
                  <a:pt x="0" y="28186"/>
                </a:cubicBezTo>
                <a:lnTo>
                  <a:pt x="4212" y="32398"/>
                </a:lnTo>
                <a:cubicBezTo>
                  <a:pt x="12510" y="24101"/>
                  <a:pt x="17640" y="12636"/>
                  <a:pt x="1764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18"/>
          <p:cNvSpPr/>
          <p:nvPr/>
        </p:nvSpPr>
        <p:spPr>
          <a:xfrm>
            <a:off x="4958596" y="1136284"/>
            <a:ext cx="783046" cy="1435474"/>
          </a:xfrm>
          <a:custGeom>
            <a:avLst/>
            <a:gdLst/>
            <a:ahLst/>
            <a:cxnLst/>
            <a:rect l="l" t="t" r="r" b="b"/>
            <a:pathLst>
              <a:path w="17673" h="32398" extrusionOk="0">
                <a:moveTo>
                  <a:pt x="4244" y="0"/>
                </a:moveTo>
                <a:lnTo>
                  <a:pt x="1" y="4212"/>
                </a:lnTo>
                <a:cubicBezTo>
                  <a:pt x="7253" y="11433"/>
                  <a:pt x="11718" y="21409"/>
                  <a:pt x="11718" y="32398"/>
                </a:cubicBezTo>
                <a:lnTo>
                  <a:pt x="17672" y="32398"/>
                </a:lnTo>
                <a:cubicBezTo>
                  <a:pt x="17672" y="19762"/>
                  <a:pt x="12542" y="8298"/>
                  <a:pt x="424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8"/>
          <p:cNvSpPr/>
          <p:nvPr/>
        </p:nvSpPr>
        <p:spPr>
          <a:xfrm>
            <a:off x="3711162" y="3820521"/>
            <a:ext cx="1435518" cy="783046"/>
          </a:xfrm>
          <a:custGeom>
            <a:avLst/>
            <a:gdLst/>
            <a:ahLst/>
            <a:cxnLst/>
            <a:rect l="l" t="t" r="r" b="b"/>
            <a:pathLst>
              <a:path w="32399" h="17673" extrusionOk="0">
                <a:moveTo>
                  <a:pt x="28186" y="1"/>
                </a:moveTo>
                <a:cubicBezTo>
                  <a:pt x="20966" y="7221"/>
                  <a:pt x="10990" y="11687"/>
                  <a:pt x="1" y="11687"/>
                </a:cubicBezTo>
                <a:lnTo>
                  <a:pt x="1" y="17672"/>
                </a:lnTo>
                <a:cubicBezTo>
                  <a:pt x="12637" y="17672"/>
                  <a:pt x="24101" y="12510"/>
                  <a:pt x="32398" y="4213"/>
                </a:cubicBezTo>
                <a:lnTo>
                  <a:pt x="28186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OBJECTIVES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Analyze the data of customer churn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Process and model the analysis data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primary attributes of customer churn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Find the best approach to develop customer retention programs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APPLIED MODELS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A01358-3B40-3147-AFA2-231CC903A2D7}"/>
              </a:ext>
            </a:extLst>
          </p:cNvPr>
          <p:cNvGrpSpPr/>
          <p:nvPr/>
        </p:nvGrpSpPr>
        <p:grpSpPr>
          <a:xfrm>
            <a:off x="63150" y="1346661"/>
            <a:ext cx="4424400" cy="2880000"/>
            <a:chOff x="597236" y="1590139"/>
            <a:chExt cx="3812400" cy="2475863"/>
          </a:xfrm>
        </p:grpSpPr>
        <p:sp>
          <p:nvSpPr>
            <p:cNvPr id="1639" name="Google Shape;1639;p20"/>
            <p:cNvSpPr/>
            <p:nvPr/>
          </p:nvSpPr>
          <p:spPr>
            <a:xfrm>
              <a:off x="597236" y="1590139"/>
              <a:ext cx="3812400" cy="2475863"/>
            </a:xfrm>
            <a:custGeom>
              <a:avLst/>
              <a:gdLst/>
              <a:ahLst/>
              <a:cxnLst/>
              <a:rect l="l" t="t" r="r" b="b"/>
              <a:pathLst>
                <a:path w="52888" h="59032" fill="none" extrusionOk="0">
                  <a:moveTo>
                    <a:pt x="50259" y="59032"/>
                  </a:moveTo>
                  <a:lnTo>
                    <a:pt x="2629" y="59032"/>
                  </a:lnTo>
                  <a:cubicBezTo>
                    <a:pt x="1172" y="59032"/>
                    <a:pt x="0" y="57860"/>
                    <a:pt x="0" y="56403"/>
                  </a:cubicBezTo>
                  <a:lnTo>
                    <a:pt x="0" y="2629"/>
                  </a:lnTo>
                  <a:cubicBezTo>
                    <a:pt x="0" y="1173"/>
                    <a:pt x="1172" y="1"/>
                    <a:pt x="2629" y="1"/>
                  </a:cubicBezTo>
                  <a:lnTo>
                    <a:pt x="50259" y="1"/>
                  </a:lnTo>
                  <a:cubicBezTo>
                    <a:pt x="51716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88" y="57860"/>
                    <a:pt x="51716" y="59032"/>
                    <a:pt x="50259" y="59032"/>
                  </a:cubicBezTo>
                  <a:close/>
                </a:path>
              </a:pathLst>
            </a:custGeom>
            <a:noFill/>
            <a:ln w="10300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20"/>
            <p:cNvSpPr txBox="1"/>
            <p:nvPr/>
          </p:nvSpPr>
          <p:spPr>
            <a:xfrm>
              <a:off x="597236" y="1590141"/>
              <a:ext cx="380936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A66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Random Forest</a:t>
              </a:r>
              <a:endParaRPr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679" name="Google Shape;1679;p20"/>
            <p:cNvSpPr txBox="1"/>
            <p:nvPr/>
          </p:nvSpPr>
          <p:spPr>
            <a:xfrm>
              <a:off x="597236" y="2071388"/>
              <a:ext cx="15189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pic>
          <p:nvPicPr>
            <p:cNvPr id="53" name="Picture 52" descr="Chart, radar chart&#10;&#10;Description automatically generated">
              <a:extLst>
                <a:ext uri="{FF2B5EF4-FFF2-40B4-BE49-F238E27FC236}">
                  <a16:creationId xmlns:a16="http://schemas.microsoft.com/office/drawing/2014/main" id="{31437DC8-C434-884D-A856-DC9C90EB6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67" y="2012626"/>
              <a:ext cx="3454098" cy="203112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C0D11-7554-5142-A051-A302D919AE93}"/>
              </a:ext>
            </a:extLst>
          </p:cNvPr>
          <p:cNvGrpSpPr/>
          <p:nvPr/>
        </p:nvGrpSpPr>
        <p:grpSpPr>
          <a:xfrm>
            <a:off x="4645650" y="1346661"/>
            <a:ext cx="4435200" cy="2876792"/>
            <a:chOff x="4942775" y="1590139"/>
            <a:chExt cx="3815440" cy="2475863"/>
          </a:xfrm>
        </p:grpSpPr>
        <p:sp>
          <p:nvSpPr>
            <p:cNvPr id="1640" name="Google Shape;1640;p20"/>
            <p:cNvSpPr/>
            <p:nvPr/>
          </p:nvSpPr>
          <p:spPr>
            <a:xfrm>
              <a:off x="4945815" y="1590139"/>
              <a:ext cx="3812400" cy="2475863"/>
            </a:xfrm>
            <a:custGeom>
              <a:avLst/>
              <a:gdLst/>
              <a:ahLst/>
              <a:cxnLst/>
              <a:rect l="l" t="t" r="r" b="b"/>
              <a:pathLst>
                <a:path w="52889" h="59032" fill="none" extrusionOk="0">
                  <a:moveTo>
                    <a:pt x="50260" y="59032"/>
                  </a:moveTo>
                  <a:lnTo>
                    <a:pt x="2629" y="59032"/>
                  </a:lnTo>
                  <a:cubicBezTo>
                    <a:pt x="1173" y="59032"/>
                    <a:pt x="1" y="57860"/>
                    <a:pt x="1" y="56403"/>
                  </a:cubicBezTo>
                  <a:lnTo>
                    <a:pt x="1" y="2629"/>
                  </a:lnTo>
                  <a:cubicBezTo>
                    <a:pt x="1" y="1173"/>
                    <a:pt x="1173" y="1"/>
                    <a:pt x="2629" y="1"/>
                  </a:cubicBezTo>
                  <a:lnTo>
                    <a:pt x="50260" y="1"/>
                  </a:lnTo>
                  <a:cubicBezTo>
                    <a:pt x="51685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57" y="57860"/>
                    <a:pt x="51685" y="59032"/>
                    <a:pt x="50260" y="59032"/>
                  </a:cubicBezTo>
                  <a:close/>
                </a:path>
              </a:pathLst>
            </a:custGeom>
            <a:noFill/>
            <a:ln w="10300" cap="flat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0"/>
            <p:cNvSpPr txBox="1"/>
            <p:nvPr/>
          </p:nvSpPr>
          <p:spPr>
            <a:xfrm>
              <a:off x="4942775" y="1590141"/>
              <a:ext cx="380936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22283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Classification and Regression Tree (CART)</a:t>
              </a:r>
              <a:endParaRPr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pic>
          <p:nvPicPr>
            <p:cNvPr id="54" name="Picture 53" descr="Diagram&#10;&#10;Description automatically generated">
              <a:extLst>
                <a:ext uri="{FF2B5EF4-FFF2-40B4-BE49-F238E27FC236}">
                  <a16:creationId xmlns:a16="http://schemas.microsoft.com/office/drawing/2014/main" id="{719CD9DB-F518-DC4D-87FD-F60CF838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11" y="2071341"/>
              <a:ext cx="3369853" cy="1972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APPLIED MODELS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094205-291B-C243-AEDF-E318CDA018BC}"/>
              </a:ext>
            </a:extLst>
          </p:cNvPr>
          <p:cNvGrpSpPr/>
          <p:nvPr/>
        </p:nvGrpSpPr>
        <p:grpSpPr>
          <a:xfrm>
            <a:off x="65688" y="1387284"/>
            <a:ext cx="4424400" cy="2880000"/>
            <a:chOff x="597236" y="1590139"/>
            <a:chExt cx="3812400" cy="2475863"/>
          </a:xfrm>
        </p:grpSpPr>
        <p:sp>
          <p:nvSpPr>
            <p:cNvPr id="1639" name="Google Shape;1639;p20"/>
            <p:cNvSpPr/>
            <p:nvPr/>
          </p:nvSpPr>
          <p:spPr>
            <a:xfrm>
              <a:off x="597236" y="1590139"/>
              <a:ext cx="3812400" cy="2475863"/>
            </a:xfrm>
            <a:custGeom>
              <a:avLst/>
              <a:gdLst/>
              <a:ahLst/>
              <a:cxnLst/>
              <a:rect l="l" t="t" r="r" b="b"/>
              <a:pathLst>
                <a:path w="52888" h="59032" fill="none" extrusionOk="0">
                  <a:moveTo>
                    <a:pt x="50259" y="59032"/>
                  </a:moveTo>
                  <a:lnTo>
                    <a:pt x="2629" y="59032"/>
                  </a:lnTo>
                  <a:cubicBezTo>
                    <a:pt x="1172" y="59032"/>
                    <a:pt x="0" y="57860"/>
                    <a:pt x="0" y="56403"/>
                  </a:cubicBezTo>
                  <a:lnTo>
                    <a:pt x="0" y="2629"/>
                  </a:lnTo>
                  <a:cubicBezTo>
                    <a:pt x="0" y="1173"/>
                    <a:pt x="1172" y="1"/>
                    <a:pt x="2629" y="1"/>
                  </a:cubicBezTo>
                  <a:lnTo>
                    <a:pt x="50259" y="1"/>
                  </a:lnTo>
                  <a:cubicBezTo>
                    <a:pt x="51716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88" y="57860"/>
                    <a:pt x="51716" y="59032"/>
                    <a:pt x="50259" y="59032"/>
                  </a:cubicBezTo>
                  <a:close/>
                </a:path>
              </a:pathLst>
            </a:custGeom>
            <a:solidFill>
              <a:srgbClr val="C4C4C4"/>
            </a:solidFill>
            <a:ln w="10300" cap="flat" cmpd="sng">
              <a:solidFill>
                <a:srgbClr val="3046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20"/>
            <p:cNvSpPr txBox="1"/>
            <p:nvPr/>
          </p:nvSpPr>
          <p:spPr>
            <a:xfrm>
              <a:off x="597236" y="1590141"/>
              <a:ext cx="380936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30465E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K-Nearest Neighbors (</a:t>
              </a:r>
              <a:r>
                <a:rPr lang="en" sz="1500" dirty="0" err="1">
                  <a:solidFill>
                    <a:srgbClr val="30465E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kNN</a:t>
              </a:r>
              <a:r>
                <a:rPr lang="en" sz="1500" dirty="0">
                  <a:solidFill>
                    <a:srgbClr val="30465E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)</a:t>
              </a:r>
              <a:endParaRPr sz="1500" dirty="0">
                <a:solidFill>
                  <a:srgbClr val="30465E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1437DC8-C434-884D-A856-DC9C90EB6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160526" y="2012626"/>
              <a:ext cx="2682780" cy="203112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7440C66-FFE9-424F-A6DF-7461F28C5668}"/>
              </a:ext>
            </a:extLst>
          </p:cNvPr>
          <p:cNvGrpSpPr>
            <a:grpSpLocks/>
          </p:cNvGrpSpPr>
          <p:nvPr/>
        </p:nvGrpSpPr>
        <p:grpSpPr>
          <a:xfrm>
            <a:off x="4650379" y="1387284"/>
            <a:ext cx="4435200" cy="2880000"/>
            <a:chOff x="4942775" y="1590139"/>
            <a:chExt cx="3815440" cy="2475863"/>
          </a:xfrm>
        </p:grpSpPr>
        <p:sp>
          <p:nvSpPr>
            <p:cNvPr id="1640" name="Google Shape;1640;p20"/>
            <p:cNvSpPr/>
            <p:nvPr/>
          </p:nvSpPr>
          <p:spPr>
            <a:xfrm>
              <a:off x="4945815" y="1590139"/>
              <a:ext cx="3812400" cy="2475863"/>
            </a:xfrm>
            <a:custGeom>
              <a:avLst/>
              <a:gdLst/>
              <a:ahLst/>
              <a:cxnLst/>
              <a:rect l="l" t="t" r="r" b="b"/>
              <a:pathLst>
                <a:path w="52889" h="59032" fill="none" extrusionOk="0">
                  <a:moveTo>
                    <a:pt x="50260" y="59032"/>
                  </a:moveTo>
                  <a:lnTo>
                    <a:pt x="2629" y="59032"/>
                  </a:lnTo>
                  <a:cubicBezTo>
                    <a:pt x="1173" y="59032"/>
                    <a:pt x="1" y="57860"/>
                    <a:pt x="1" y="56403"/>
                  </a:cubicBezTo>
                  <a:lnTo>
                    <a:pt x="1" y="2629"/>
                  </a:lnTo>
                  <a:cubicBezTo>
                    <a:pt x="1" y="1173"/>
                    <a:pt x="1173" y="1"/>
                    <a:pt x="2629" y="1"/>
                  </a:cubicBezTo>
                  <a:lnTo>
                    <a:pt x="50260" y="1"/>
                  </a:lnTo>
                  <a:cubicBezTo>
                    <a:pt x="51685" y="1"/>
                    <a:pt x="52888" y="1173"/>
                    <a:pt x="52888" y="2629"/>
                  </a:cubicBezTo>
                  <a:lnTo>
                    <a:pt x="52888" y="56403"/>
                  </a:lnTo>
                  <a:cubicBezTo>
                    <a:pt x="52857" y="57860"/>
                    <a:pt x="51685" y="59032"/>
                    <a:pt x="50260" y="59032"/>
                  </a:cubicBezTo>
                  <a:close/>
                </a:path>
              </a:pathLst>
            </a:custGeom>
            <a:noFill/>
            <a:ln w="10300" cap="flat" cmpd="sng">
              <a:solidFill>
                <a:srgbClr val="FFA66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0"/>
            <p:cNvSpPr txBox="1"/>
            <p:nvPr/>
          </p:nvSpPr>
          <p:spPr>
            <a:xfrm>
              <a:off x="4942775" y="1590141"/>
              <a:ext cx="380936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A66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Support Vector Machine (SVM)</a:t>
              </a:r>
              <a:endParaRPr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19CD9DB-F518-DC4D-87FD-F60CF838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835303" y="2071341"/>
              <a:ext cx="2053068" cy="1972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04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EXPLORATORY ANALYSIS: </a:t>
            </a:r>
            <a:r>
              <a:rPr lang="en" sz="2800" i="1" u="sng" dirty="0">
                <a:latin typeface="Fira Sans Medium"/>
                <a:ea typeface="Fira Sans Medium"/>
                <a:cs typeface="Fira Sans Medium"/>
                <a:sym typeface="Fira Sans Medium"/>
              </a:rPr>
              <a:t>Churn Proportion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59A83-BC78-1F43-BEFB-B0C0F990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43" y="892675"/>
            <a:ext cx="5683813" cy="42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8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EXPLORATORY ANALYSIS: </a:t>
            </a:r>
            <a:r>
              <a:rPr lang="en" sz="2800" i="1" u="sng" dirty="0">
                <a:latin typeface="Fira Sans Medium"/>
                <a:ea typeface="Fira Sans Medium"/>
                <a:cs typeface="Fira Sans Medium"/>
                <a:sym typeface="Fira Sans Medium"/>
              </a:rPr>
              <a:t>Quantity by Gender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59A83-BC78-1F43-BEFB-B0C0F990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7831" y="892675"/>
            <a:ext cx="5682637" cy="42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7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6;p20">
            <a:extLst>
              <a:ext uri="{FF2B5EF4-FFF2-40B4-BE49-F238E27FC236}">
                <a16:creationId xmlns:a16="http://schemas.microsoft.com/office/drawing/2014/main" id="{80BA3DD7-38E1-2848-867D-74BF763FAB0A}"/>
              </a:ext>
            </a:extLst>
          </p:cNvPr>
          <p:cNvSpPr txBox="1"/>
          <p:nvPr/>
        </p:nvSpPr>
        <p:spPr>
          <a:xfrm>
            <a:off x="252000" y="228594"/>
            <a:ext cx="86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EXPLORATORY ANALYSIS: </a:t>
            </a:r>
            <a:r>
              <a:rPr lang="en" sz="2800" i="1" u="sng" dirty="0">
                <a:latin typeface="Fira Sans Medium"/>
                <a:ea typeface="Fira Sans Medium"/>
                <a:cs typeface="Fira Sans Medium"/>
                <a:sym typeface="Fira Sans Medium"/>
              </a:rPr>
              <a:t>Quantity by Dependents</a:t>
            </a:r>
            <a:endParaRPr sz="2800" i="1" u="sng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59A83-BC78-1F43-BEFB-B0C0F990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7243" y="896870"/>
            <a:ext cx="5683813" cy="41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139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1664</Words>
  <Application>Microsoft Office PowerPoint</Application>
  <PresentationFormat>On-screen Show (16:9)</PresentationFormat>
  <Paragraphs>301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Courier New</vt:lpstr>
      <vt:lpstr>Fira Sans Extra Condensed Medium</vt:lpstr>
      <vt:lpstr>Fira Sans SemiBold</vt:lpstr>
      <vt:lpstr>AdventPro</vt:lpstr>
      <vt:lpstr>Wingdings</vt:lpstr>
      <vt:lpstr>Fira Sans Medium</vt:lpstr>
      <vt:lpstr>Fira Sans</vt:lpstr>
      <vt:lpstr>Calibri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Ronaldo PC</dc:creator>
  <cp:lastModifiedBy>Ronaldo Aparecido de Oliveira</cp:lastModifiedBy>
  <cp:revision>40</cp:revision>
  <dcterms:modified xsi:type="dcterms:W3CDTF">2021-07-24T04:44:42Z</dcterms:modified>
</cp:coreProperties>
</file>