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8" r:id="rId3"/>
    <p:sldId id="259" r:id="rId4"/>
    <p:sldId id="302" r:id="rId5"/>
    <p:sldId id="303" r:id="rId6"/>
    <p:sldId id="304" r:id="rId7"/>
    <p:sldId id="305" r:id="rId8"/>
    <p:sldId id="306" r:id="rId9"/>
    <p:sldId id="309" r:id="rId10"/>
    <p:sldId id="30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630" y="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38A6-BDFA-AB98-6985-CD5CDFA9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CB88-A835-7200-619B-95DA7F93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0B600-3015-FF8E-F3B8-BFA4FB62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88CF-38F0-CB18-F767-39AB169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08C30-D484-0152-BDD1-2F57191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2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A3B-B49B-4D12-04D4-5C1B9C7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F91D6-9DF9-CFA5-7517-89635D48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2FA44-CFA2-5BEC-4E54-AA7D930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F8488-DD90-452A-38A4-2FDA815E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119E6-9B1D-80B6-E621-8FDC78F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C9860-F52D-F5B8-97C5-134C6FF3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9F05-50A5-4F26-3BCD-31800DCC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902C6-9C5A-B1ED-1E27-7C90548D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F3D20-737A-898E-9FDB-E7B598AE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F08F3-96BB-0582-B184-60673A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FC2A-D2D8-11A8-B16A-074923B4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CA26-B523-6026-BEF0-7A105A74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82162-86FC-4ADB-44F6-99B598B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2A9B-20CD-8BCC-3906-B230780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E0CAA-9F10-3386-82D2-9B154F5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1819-438B-4BE1-3385-63C9A25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F8E03-8E12-3674-373D-03322B77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79444-B29B-C383-8237-11F7EE18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C903F-52DB-5EFC-14D8-A46C33B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2C777-4A82-8555-1EFF-948B8DA7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9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5DB4-2993-0C78-F36D-A4C2FE1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7C9C6-D5AF-D7D5-B08D-23C5C02E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E778-8CD4-6934-8D05-DF03582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C7103-EB23-4DED-25E3-56E7FE1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C7A7F-E2BC-3B28-593A-B687029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BFC1C-01D3-18B9-98C4-CE735BA3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C6AE-FE66-A6FF-A6E8-BE9B431E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6511-4F1E-805F-9045-25B1E0C1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B4B2B-E4CB-5920-3150-E0A4857D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104EE-4D4A-6847-83D3-C32137F3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13510-635C-CDCF-9D63-B940D630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209FC-3144-6CBE-83F8-F062B0C1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0199F-A0C0-63AC-B1A8-E723D80A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9E53B-D313-C9AD-D40A-3DF948A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0038-2186-C19A-07E1-B6535E8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E8BAB-0AA7-6737-672D-283F7B04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48FA0-F163-8462-4D4E-B18ACBE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4CDFB-7310-C3C5-EC93-56121736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0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A7A6E-CEF6-386D-13AC-0B6A5E1C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26D57-2B5A-D51C-F8D7-8946A12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3BE2E-435B-1854-1188-5500050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854B-0F62-FDD8-3743-9FF9DAD9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FB184-110B-31F6-E732-0079BEE6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2C65B-AF00-0344-20E2-96A417C6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68FF8-EC8D-C396-B845-3652ECF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38AE-9C99-A7D5-1565-1A701395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B1AA6-F74C-CE23-7C1C-BACE9FA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F3C4-BE53-1F01-F619-2F37CA07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A3FFE-99EF-C702-188A-0FD4E067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4B32F-1372-8342-C2C9-9DBB45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5D970-806C-A2AB-E1C1-2FD5B2DA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7BA45-C487-4575-F716-AFDF825C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4BCD8-4D6D-F49B-4B04-716DC557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505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5C6AD-98E5-59E3-6A5F-A8BBEA5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30A2-3406-1B68-E2BA-5864EABC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3D0DC-D617-B838-B719-F897B27AD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21F2-7358-425F-BCCC-399FD9E538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C8CF1-EC65-599F-BB6E-3AF91070B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FC72B-561A-1596-E4E6-C0064698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BA12-ADB6-46C2-8121-516E523FB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852160" y="1633013"/>
            <a:ext cx="14079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GCS UI</a:t>
            </a:r>
            <a:endParaRPr lang="en-US" altLang="ko-KR" sz="28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048000" y="32799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406"/>
                <a:gridCol w="4491594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Version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v1.0.2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2024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 02 08</a:t>
                      </a:r>
                      <a:endParaRPr lang="en-US" altLang="ko-KR" sz="1200" baseline="0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Company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Brian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Write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Arial Black"/>
                          <a:ea typeface="+mn-ea"/>
                        </a:rPr>
                        <a:t>MIN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Arial Black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14814" y="2277252"/>
            <a:ext cx="9806863" cy="4242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59985" y="3040224"/>
            <a:ext cx="1366551" cy="7775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/>
              <a:t>세진 </a:t>
            </a:r>
            <a:r>
              <a:rPr lang="en-US" altLang="ko-KR" sz="1300"/>
              <a:t>1</a:t>
            </a:r>
            <a:endParaRPr lang="en-US" altLang="ko-KR" sz="1300"/>
          </a:p>
          <a:p>
            <a:pPr lvl="0" algn="ctr">
              <a:defRPr/>
            </a:pPr>
            <a:r>
              <a:rPr lang="en-US" altLang="ko-KR" sz="1300"/>
              <a:t>(</a:t>
            </a:r>
            <a:r>
              <a:rPr lang="ko-KR" altLang="en-US" sz="1300"/>
              <a:t>기술총괄</a:t>
            </a:r>
            <a:r>
              <a:rPr lang="en-US" altLang="ko-KR" sz="1300"/>
              <a:t>)</a:t>
            </a:r>
            <a:endParaRPr lang="en-US" altLang="ko-KR" sz="1300"/>
          </a:p>
        </p:txBody>
      </p:sp>
      <p:sp>
        <p:nvSpPr>
          <p:cNvPr id="7" name="위쪽 화살표 6"/>
          <p:cNvSpPr/>
          <p:nvPr/>
        </p:nvSpPr>
        <p:spPr>
          <a:xfrm rot="10842839">
            <a:off x="2150572" y="4357235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300"/>
          </a:p>
        </p:txBody>
      </p:sp>
      <p:sp>
        <p:nvSpPr>
          <p:cNvPr id="8" name="타원 7"/>
          <p:cNvSpPr/>
          <p:nvPr/>
        </p:nvSpPr>
        <p:spPr>
          <a:xfrm>
            <a:off x="8832591" y="3040224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은별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기술총괄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81259" y="4274653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샤미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59984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32591" y="5576985"/>
            <a:ext cx="1366551" cy="777551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위쪽 화살표 12"/>
          <p:cNvSpPr/>
          <p:nvPr/>
        </p:nvSpPr>
        <p:spPr>
          <a:xfrm rot="10842839">
            <a:off x="9403160" y="4357234"/>
            <a:ext cx="265718" cy="6933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위쪽 화살표 13"/>
          <p:cNvSpPr/>
          <p:nvPr/>
        </p:nvSpPr>
        <p:spPr>
          <a:xfrm rot="3555296">
            <a:off x="4147210" y="4954965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chemeClr val="accent2">
                <a:alpha val="100000"/>
              </a:scheme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위쪽 화살표 14"/>
          <p:cNvSpPr/>
          <p:nvPr/>
        </p:nvSpPr>
        <p:spPr>
          <a:xfrm rot="17983876">
            <a:off x="7718268" y="5156834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위쪽 화살표 15"/>
          <p:cNvSpPr/>
          <p:nvPr/>
        </p:nvSpPr>
        <p:spPr>
          <a:xfrm rot="14416805">
            <a:off x="7572117" y="3419396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위쪽 화살표 16"/>
          <p:cNvSpPr/>
          <p:nvPr/>
        </p:nvSpPr>
        <p:spPr>
          <a:xfrm rot="6987286">
            <a:off x="3842358" y="3640090"/>
            <a:ext cx="236645" cy="77851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ed7d31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6474" y="1839879"/>
            <a:ext cx="2319051" cy="1166327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손본부장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96863" y="318795"/>
            <a:ext cx="2998274" cy="1117729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월 외부영업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99142" y="2423043"/>
            <a:ext cx="1366551" cy="777551"/>
          </a:xfrm>
          <a:prstGeom prst="ellips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민영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위쪽 화살표 23"/>
          <p:cNvSpPr/>
          <p:nvPr/>
        </p:nvSpPr>
        <p:spPr>
          <a:xfrm rot="10750637">
            <a:off x="5966651" y="1538116"/>
            <a:ext cx="258697" cy="296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5191" y="2043986"/>
            <a:ext cx="3335991" cy="379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라온스랩 </a:t>
            </a:r>
            <a:r>
              <a:rPr lang="en-US" altLang="ko-KR"/>
              <a:t>/</a:t>
            </a:r>
            <a:r>
              <a:rPr lang="ko-KR" altLang="en-US"/>
              <a:t> 블리안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59984" y="2116882"/>
            <a:ext cx="1417116" cy="534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100%</a:t>
            </a:r>
            <a:endParaRPr lang="en-US" altLang="ko-KR"/>
          </a:p>
        </p:txBody>
      </p:sp>
      <p:sp>
        <p:nvSpPr>
          <p:cNvPr id="28" name="타원 27"/>
          <p:cNvSpPr/>
          <p:nvPr/>
        </p:nvSpPr>
        <p:spPr>
          <a:xfrm>
            <a:off x="5412724" y="3124141"/>
            <a:ext cx="1366551" cy="777551"/>
          </a:xfrm>
          <a:prstGeom prst="ellipse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민병안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기술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98755" y="57150"/>
            <a:ext cx="9752330" cy="3676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rgbClr val="666666"/>
                </a:solidFill>
                <a:latin typeface="Verdana"/>
                <a:ea typeface="Verdana"/>
                <a:cs typeface="Verdana"/>
              </a:defRPr>
            </a:lvl1pPr>
          </a:lstStyle>
          <a:p>
            <a:pPr lvl="0">
              <a:defRPr/>
            </a:pPr>
            <a:r>
              <a:rPr lang="en-US" altLang="ko-KR" sz="2400" b="1">
                <a:solidFill>
                  <a:srgbClr val="eeece1">
                    <a:lumMod val="50000"/>
                  </a:srgbClr>
                </a:solidFill>
                <a:latin typeface="맑은 고딕"/>
                <a:ea typeface="맑은 고딕"/>
              </a:rPr>
              <a:t>LayOut</a:t>
            </a:r>
            <a:endParaRPr lang="en-US" altLang="ko-KR" sz="2400" b="1">
              <a:solidFill>
                <a:srgbClr val="eeece1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395" y="815292"/>
            <a:ext cx="10121839" cy="5227414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8861166" y="1169242"/>
            <a:ext cx="2254897" cy="417933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6" name="Title 1"/>
          <p:cNvSpPr txBox="1"/>
          <p:nvPr/>
        </p:nvSpPr>
        <p:spPr>
          <a:xfrm>
            <a:off x="777481" y="3429000"/>
            <a:ext cx="1704676" cy="397658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i="0" u="none" strike="noStrike" kern="1200" cap="none" spc="0" normalizeH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rPr>
              <a:t>Left Menu</a:t>
            </a:r>
            <a:endParaRPr xmlns:mc="http://schemas.openxmlformats.org/markup-compatibility/2006" xmlns:hp="http://schemas.haansoft.com/office/presentation/8.0" kumimoji="0" lang="en-US" altLang="ko-KR" sz="1900" i="0" u="none" strike="noStrike" kern="1200" cap="none" spc="0" normalizeH="0" baseline="0" mc:Ignorable="hp" hp:hslEmbossed="0">
              <a:solidFill>
                <a:srgbClr val="ff843a"/>
              </a:solidFill>
              <a:latin typeface="맑은 고딕"/>
              <a:ea typeface="맑은 고딕"/>
            </a:endParaRPr>
          </a:p>
        </p:txBody>
      </p:sp>
      <p:sp>
        <p:nvSpPr>
          <p:cNvPr id="57" name="Title 1"/>
          <p:cNvSpPr txBox="1"/>
          <p:nvPr/>
        </p:nvSpPr>
        <p:spPr>
          <a:xfrm>
            <a:off x="9988614" y="1587176"/>
            <a:ext cx="1704676" cy="397658"/>
          </a:xfrm>
          <a:prstGeom prst="rect">
            <a:avLst/>
          </a:prstGeom>
        </p:spPr>
        <p:txBody>
          <a:bodyPr>
            <a:no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rPr>
              <a:t>Top Menu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4395" y="1169242"/>
            <a:ext cx="1312116" cy="2050790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itle 1"/>
          <p:cNvSpPr txBox="1"/>
          <p:nvPr/>
        </p:nvSpPr>
        <p:spPr>
          <a:xfrm>
            <a:off x="2482157" y="771583"/>
            <a:ext cx="1704676" cy="39765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>
            <a:no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rPr>
              <a:t>show / hide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ff843a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10034" y="1169242"/>
            <a:ext cx="437372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0099" y="1588374"/>
          <a:ext cx="107792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70"/>
                <a:gridCol w="1576123"/>
                <a:gridCol w="6489277"/>
                <a:gridCol w="159786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Version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Author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Date</a:t>
                      </a:r>
                      <a:endParaRPr lang="ko-KR" altLang="en-US" sz="14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1.0.0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first UI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2023-09-06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1.0.2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MIN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Order List </a:t>
                      </a:r>
                      <a:r>
                        <a:rPr lang="ko-KR" altLang="en-US" sz="1100"/>
                        <a:t>추가</a:t>
                      </a: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2024-02-08</a:t>
                      </a:r>
                      <a:endParaRPr lang="en-US" altLang="ko-KR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1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9019" y="770548"/>
            <a:ext cx="32714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/>
              <a:t>Revision History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6919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 : TD0001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분류코드, ( ex. 폴더 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Classification code, (ex. folder)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 : TodayWork100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UI 화면 전체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Description: Entire UI screen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 path : DashBoard &gt; 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설명 : 화면 ui 네비게이션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Description: screen ui navigation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6" name="타원 35"/>
          <p:cNvSpPr/>
          <p:nvPr/>
        </p:nvSpPr>
        <p:spPr>
          <a:xfrm>
            <a:off x="1464712" y="450284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1840" y="0"/>
            <a:ext cx="1764254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7306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54411" y="0"/>
            <a:ext cx="2344021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77985" y="255372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46038" y="580493"/>
            <a:ext cx="374122" cy="255372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706" y="417933"/>
            <a:ext cx="2065555" cy="41793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4122" y="1038838"/>
            <a:ext cx="8239876" cy="5548155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3" cy="7072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1"/>
              </a:tblGrid>
              <a:tr h="533263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/>
                        <a:t>menu Create : [ </a:t>
                      </a:r>
                      <a:r>
                        <a:rPr lang="en-US" altLang="ko-KR" sz="1000" b="1"/>
                        <a:t>Today Work </a:t>
                      </a:r>
                      <a:r>
                        <a:rPr lang="en-US" altLang="ko-KR" sz="1000"/>
                        <a:t>]</a:t>
                      </a:r>
                      <a:endParaRPr lang="en-US" altLang="ko-KR" sz="1000"/>
                    </a:p>
                    <a:p>
                      <a:pPr lvl="0" latinLnBrk="1">
                        <a:defRPr/>
                      </a:pPr>
                      <a:r>
                        <a:rPr lang="en-US" altLang="ko-KR" sz="1000"/>
                        <a:t>--&gt; Add to left menu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TodayWork100List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목록을 보여준다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Description: Shows a list of data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995624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TodayWork100Write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Description: Write a post about what to do today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61680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Service Code :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TodayWork100Search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accent2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accent2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accent2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/>
                </a:tc>
              </a:tr>
              <a:tr h="30740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76537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8624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363615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122" y="1038838"/>
            <a:ext cx="8239876" cy="5548155"/>
          </a:xfrm>
          <a:prstGeom prst="rect">
            <a:avLst/>
          </a:prstGeom>
          <a:ln>
            <a:solidFill>
              <a:schemeClr val="accent1">
                <a:shade val="2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464712" y="1810721"/>
            <a:ext cx="7149287" cy="4776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1678538" y="2014828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678538" y="2658348"/>
          <a:ext cx="6806869" cy="3081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4740"/>
                <a:gridCol w="870877"/>
                <a:gridCol w="563627"/>
                <a:gridCol w="792616"/>
                <a:gridCol w="534649"/>
                <a:gridCol w="515538"/>
                <a:gridCol w="1182248"/>
                <a:gridCol w="660156"/>
                <a:gridCol w="656209"/>
                <a:gridCol w="656209"/>
              </a:tblGrid>
              <a:tr h="5010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Num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classification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service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Subject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Worker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Order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Work start time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Progress status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Event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html/css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sesin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preparation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js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sami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receipt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Proceeding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2247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4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java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Hold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5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ui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complete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6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900"/>
                        <a:t>10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etc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000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Min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ooo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24-02-28 16:00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900"/>
                        <a:t>[view]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072798" y="5941462"/>
            <a:ext cx="1244082" cy="4276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Order Write</a:t>
            </a:r>
            <a:endParaRPr lang="en-US" altLang="ko-KR" sz="13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8538" y="2267532"/>
            <a:ext cx="1943449" cy="3443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1428" y="2286821"/>
            <a:ext cx="1666786" cy="325023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08214" y="2286821"/>
            <a:ext cx="887786" cy="325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Search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1804779" y="2267532"/>
            <a:ext cx="44936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122" y="2658348"/>
            <a:ext cx="1090590" cy="279822"/>
          </a:xfrm>
          <a:prstGeom prst="rect">
            <a:avLst/>
          </a:prstGeom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/>
              <a:t>TodayWork</a:t>
            </a:r>
            <a:endParaRPr lang="en-US" altLang="ko-KR" sz="1300"/>
          </a:p>
        </p:txBody>
      </p:sp>
      <p:sp>
        <p:nvSpPr>
          <p:cNvPr id="34" name="직사각형 33"/>
          <p:cNvSpPr/>
          <p:nvPr/>
        </p:nvSpPr>
        <p:spPr>
          <a:xfrm>
            <a:off x="259242" y="2658348"/>
            <a:ext cx="1321836" cy="348878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181" y="2403529"/>
            <a:ext cx="374122" cy="3715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/>
              <a:t>1</a:t>
            </a:r>
            <a:endParaRPr lang="en-US" altLang="ko-KR" sz="1200"/>
          </a:p>
        </p:txBody>
      </p:sp>
      <p:sp>
        <p:nvSpPr>
          <p:cNvPr id="36" name="타원 35"/>
          <p:cNvSpPr/>
          <p:nvPr/>
        </p:nvSpPr>
        <p:spPr>
          <a:xfrm>
            <a:off x="1277651" y="448340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533" y="5941462"/>
            <a:ext cx="1645874" cy="42765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65411" y="594146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24631" y="2611844"/>
            <a:ext cx="6967165" cy="310422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98434" y="214118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62" y="1812957"/>
            <a:ext cx="8210147" cy="394839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779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/>
                        <a:t>menu Create : [ </a:t>
                      </a:r>
                      <a:r>
                        <a:rPr lang="en-US" altLang="ko-KR" sz="1000" b="1"/>
                        <a:t>Today Work </a:t>
                      </a:r>
                      <a:r>
                        <a:rPr lang="en-US" altLang="ko-KR" sz="1000"/>
                        <a:t>]</a:t>
                      </a:r>
                      <a:endParaRPr lang="en-US" altLang="ko-KR" sz="1000"/>
                    </a:p>
                    <a:p>
                      <a:pPr lvl="0" latinLnBrk="1">
                        <a:defRPr/>
                      </a:pPr>
                      <a:r>
                        <a:rPr lang="en-US" altLang="ko-KR" sz="1000"/>
                        <a:t>--&gt; Add to left menu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TodayWork100List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데이터 목록을 보여준다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Shows a list of data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TodayWork100Search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데이터 검색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Description: Data Research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64321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TodayWork100View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선택한글 상세하게 보기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View selected article in detail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2429847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2235010" y="1315031"/>
            <a:ext cx="4417462" cy="344312"/>
            <a:chOff x="1678538" y="2267532"/>
            <a:chExt cx="4417462" cy="34431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78538" y="2267532"/>
              <a:ext cx="1943449" cy="34431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41428" y="2286821"/>
              <a:ext cx="1666786" cy="32502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208214" y="2286821"/>
              <a:ext cx="887786" cy="325023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Search</a:t>
              </a:r>
              <a:endParaRPr lang="en-US" altLang="ko-KR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235010" y="1315031"/>
            <a:ext cx="44936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763" y="1812958"/>
            <a:ext cx="1009998" cy="42765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9788" y="1659344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6763" y="2235042"/>
            <a:ext cx="8108644" cy="2886508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52472" y="117896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9702" y="223504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18277" y="2499656"/>
            <a:ext cx="647140" cy="32268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44155" y="2128129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39696" y="5223003"/>
            <a:ext cx="2144154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835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Strat Day ~ End Day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Work Day</a:t>
                      </a:r>
                      <a:br>
                        <a:rPr lang="en-US" alt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 : Date for end date start date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Explains in detail what the worker must do.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attachment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LIST :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 MOVE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SAVE : The entered information is saved.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4098581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 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004" y="1390631"/>
            <a:ext cx="1476581" cy="266737"/>
          </a:xfrm>
          <a:prstGeom prst="rect">
            <a:avLst/>
          </a:prstGeom>
        </p:spPr>
      </p:pic>
      <p:grpSp>
        <p:nvGrpSpPr>
          <p:cNvPr id="53" name=""/>
          <p:cNvGrpSpPr/>
          <p:nvPr/>
        </p:nvGrpSpPr>
        <p:grpSpPr>
          <a:xfrm rot="0">
            <a:off x="156029" y="1212652"/>
            <a:ext cx="8472713" cy="5098197"/>
            <a:chOff x="156029" y="1212652"/>
            <a:chExt cx="8472713" cy="5098197"/>
          </a:xfrm>
        </p:grpSpPr>
        <p:grpSp>
          <p:nvGrpSpPr>
            <p:cNvPr id="50" name=""/>
            <p:cNvGrpSpPr/>
            <p:nvPr/>
          </p:nvGrpSpPr>
          <p:grpSpPr>
            <a:xfrm rot="0">
              <a:off x="156029" y="1212652"/>
              <a:ext cx="8472713" cy="5098197"/>
              <a:chOff x="156029" y="1212652"/>
              <a:chExt cx="8472713" cy="5098197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56029" y="1212652"/>
                <a:ext cx="8472713" cy="5098197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49788" y="1700892"/>
                <a:ext cx="8263746" cy="4372429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1906" y="1228689"/>
              <a:ext cx="2152950" cy="514421"/>
            </a:xfrm>
            <a:prstGeom prst="rect">
              <a:avLst/>
            </a:prstGeom>
          </p:spPr>
        </p:pic>
      </p:grpSp>
      <p:sp>
        <p:nvSpPr>
          <p:cNvPr id="55" name="가로 글상자 54"/>
          <p:cNvSpPr txBox="1"/>
          <p:nvPr/>
        </p:nvSpPr>
        <p:spPr>
          <a:xfrm>
            <a:off x="337110" y="1301133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Order Write</a:t>
            </a:r>
            <a:endParaRPr lang="en-US" altLang="ko-KR"/>
          </a:p>
        </p:txBody>
      </p:sp>
      <p:sp>
        <p:nvSpPr>
          <p:cNvPr id="56" name="가로 글상자 55"/>
          <p:cNvSpPr txBox="1"/>
          <p:nvPr/>
        </p:nvSpPr>
        <p:spPr>
          <a:xfrm>
            <a:off x="337110" y="1852029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Subject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301" y="1806281"/>
            <a:ext cx="6971124" cy="390579"/>
          </a:xfrm>
          <a:prstGeom prst="rect">
            <a:avLst/>
          </a:prstGeom>
        </p:spPr>
      </p:pic>
      <p:cxnSp>
        <p:nvCxnSpPr>
          <p:cNvPr id="59" name="선 58"/>
          <p:cNvCxnSpPr/>
          <p:nvPr/>
        </p:nvCxnSpPr>
        <p:spPr>
          <a:xfrm>
            <a:off x="451173" y="2268893"/>
            <a:ext cx="788242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353000" y="2998086"/>
            <a:ext cx="1300370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Detail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0191" y="2998086"/>
            <a:ext cx="6971124" cy="138604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1173" y="4539711"/>
            <a:ext cx="2153463" cy="373650"/>
          </a:xfrm>
          <a:prstGeom prst="rect">
            <a:avLst/>
          </a:prstGeom>
        </p:spPr>
      </p:pic>
      <p:cxnSp>
        <p:nvCxnSpPr>
          <p:cNvPr id="63" name="선 62"/>
          <p:cNvCxnSpPr/>
          <p:nvPr/>
        </p:nvCxnSpPr>
        <p:spPr>
          <a:xfrm>
            <a:off x="391101" y="4371351"/>
            <a:ext cx="7882424" cy="0"/>
          </a:xfrm>
          <a:prstGeom prst="lin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</p:cxnSp>
      <p:sp>
        <p:nvSpPr>
          <p:cNvPr id="64" name="가로 글상자 63"/>
          <p:cNvSpPr txBox="1"/>
          <p:nvPr/>
        </p:nvSpPr>
        <p:spPr>
          <a:xfrm>
            <a:off x="353000" y="2402923"/>
            <a:ext cx="1735328" cy="3002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Desired start date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99079" y="2402923"/>
            <a:ext cx="1537163" cy="3002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2024-02-11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82014" y="2414961"/>
            <a:ext cx="457970" cy="288233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38820" y="2414961"/>
            <a:ext cx="1537163" cy="30027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2024-02-11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67594" y="2414961"/>
            <a:ext cx="690076" cy="3002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71" name="선 70"/>
          <p:cNvCxnSpPr/>
          <p:nvPr/>
        </p:nvCxnSpPr>
        <p:spPr>
          <a:xfrm>
            <a:off x="440274" y="2912361"/>
            <a:ext cx="7882424" cy="0"/>
          </a:xfrm>
          <a:prstGeom prst="line">
            <a:avLst/>
          </a:prstGeom>
          <a:solidFill>
            <a:srgbClr val="a5a5a5">
              <a:alpha val="100000"/>
            </a:srgb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</p:cxn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0274" y="5032290"/>
            <a:ext cx="2153463" cy="37365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427836" y="5625638"/>
            <a:ext cx="1166326" cy="3531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LIST</a:t>
            </a:r>
            <a:endParaRPr lang="en-US" altLang="ko-KR"/>
          </a:p>
        </p:txBody>
      </p:sp>
      <p:sp>
        <p:nvSpPr>
          <p:cNvPr id="74" name="직사각형 73"/>
          <p:cNvSpPr/>
          <p:nvPr/>
        </p:nvSpPr>
        <p:spPr>
          <a:xfrm>
            <a:off x="4749864" y="5625638"/>
            <a:ext cx="1166326" cy="353100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SAVE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6210" y="1313056"/>
            <a:ext cx="1381269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637480" y="1204868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98663" y="2320046"/>
            <a:ext cx="1637579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11602" y="208313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88611" y="2320046"/>
            <a:ext cx="1637579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01550" y="213428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29494" y="2320046"/>
            <a:ext cx="818790" cy="490103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642433" y="213428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66933" y="3052119"/>
            <a:ext cx="6436596" cy="121905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329945" y="291236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7110" y="4524896"/>
            <a:ext cx="2480805" cy="121905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04040" y="437135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16119" y="5548816"/>
            <a:ext cx="2879880" cy="532319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017453" y="536305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788" y="1302242"/>
            <a:ext cx="8397685" cy="486744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2024.02.08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8832390" y="22534"/>
          <a:ext cx="3327142" cy="5835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062"/>
                <a:gridCol w="2926080"/>
              </a:tblGrid>
              <a:tr h="436512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893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Service Code : [ TodayWork100Write ]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오늘 할일에 대해 글을 작성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Description: Write a post about what to do today</a:t>
                      </a:r>
                      <a:endParaRPr lang="en-US" altLang="ko-KR" sz="1000"/>
                    </a:p>
                  </a:txBody>
                  <a:tcPr marL="91440" marR="91440"/>
                </a:tc>
              </a:tr>
              <a:tr h="6985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Strat Day ~ End Day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814987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Work Day</a:t>
                      </a:r>
                      <a:br>
                        <a:rPr lang="en-US" altLang="ko-KR" sz="100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D : Date for end date start date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49099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Explains in detail what the worker must do.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attachment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282160"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en-US" altLang="ko-KR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LIST :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 MOVE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SAVE : The entered information is saved.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51629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Check Point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528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487">
                <a:tc gridSpan="2"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000"/>
                        <a:t>Related Screen ID</a:t>
                      </a: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16213">
                <a:tc gridSpan="2"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9788" y="926256"/>
            <a:ext cx="4098581" cy="252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1400" b="1">
                <a:solidFill>
                  <a:schemeClr val="dk1"/>
                </a:solidFill>
              </a:rPr>
              <a:t>DashBoard &gt; Today Work </a:t>
            </a:r>
            <a:endParaRPr lang="en-US" altLang="ko-KR" sz="1400" b="1">
              <a:solidFill>
                <a:schemeClr val="dk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4563" y="1358032"/>
            <a:ext cx="1060529" cy="34431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415093" y="1302242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가로 글상자 93"/>
          <p:cNvSpPr txBox="1"/>
          <p:nvPr/>
        </p:nvSpPr>
        <p:spPr>
          <a:xfrm>
            <a:off x="353000" y="2402923"/>
            <a:ext cx="1735328" cy="3002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Desired start date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98663" y="2553059"/>
            <a:ext cx="1637579" cy="387224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901267" y="2746671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836242" y="2565097"/>
            <a:ext cx="1637579" cy="375185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836242" y="275452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473822" y="2553059"/>
            <a:ext cx="1576902" cy="387224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473822" y="2754520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98663" y="3041775"/>
            <a:ext cx="4492719" cy="1223092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74226" y="4447141"/>
            <a:ext cx="2743229" cy="927475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901267" y="4264867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25052" y="5591873"/>
            <a:ext cx="1439940" cy="405967"/>
          </a:xfrm>
          <a:prstGeom prst="rect">
            <a:avLst/>
          </a:prstGeom>
          <a:noFill/>
          <a:ln w="50800" cap="flat" cmpd="sng" algn="ctr">
            <a:solidFill>
              <a:srgbClr val="ed7d31">
                <a:alpha val="100000"/>
              </a:srgbClr>
            </a:solidFill>
            <a:prstDash val="sysDot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462120" y="5486506"/>
            <a:ext cx="374122" cy="371527"/>
          </a:xfrm>
          <a:prstGeom prst="ellipse">
            <a:avLst/>
          </a:prstGeom>
          <a:gradFill rotWithShape="1">
            <a:gsLst>
              <a:gs pos="0">
                <a:srgbClr val="b5d5a7">
                  <a:alpha val="100000"/>
                </a:srgbClr>
              </a:gs>
              <a:gs pos="50000">
                <a:srgbClr val="aace99">
                  <a:alpha val="100000"/>
                </a:srgbClr>
              </a:gs>
              <a:gs pos="100000">
                <a:srgbClr val="9cca87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" y="0"/>
          <a:ext cx="869673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17"/>
                <a:gridCol w="989691"/>
                <a:gridCol w="1175657"/>
                <a:gridCol w="926246"/>
                <a:gridCol w="821431"/>
                <a:gridCol w="1470992"/>
                <a:gridCol w="964095"/>
                <a:gridCol w="536713"/>
                <a:gridCol w="964096"/>
              </a:tblGrid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n Title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Today Work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Group 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TD0001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Controller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TodayWork100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2024.02.16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504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Home &gt; DashBoard &gt;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Today Work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482340" y="967739"/>
          <a:ext cx="11227318" cy="5718810"/>
        </p:xfrm>
        <a:graphic>
          <a:graphicData uri="http://schemas.openxmlformats.org/drawingml/2006/table">
            <a:tbl>
              <a:tblPr firstRow="1" bandRow="1"/>
              <a:tblGrid>
                <a:gridCol w="271756"/>
                <a:gridCol w="676912"/>
                <a:gridCol w="904037"/>
                <a:gridCol w="896598"/>
                <a:gridCol w="2804349"/>
                <a:gridCol w="926352"/>
                <a:gridCol w="383335"/>
                <a:gridCol w="1030493"/>
                <a:gridCol w="684350"/>
                <a:gridCol w="662034"/>
                <a:gridCol w="662034"/>
                <a:gridCol w="662530"/>
                <a:gridCol w="662530"/>
              </a:tblGrid>
              <a:tr h="4766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번호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구분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2차메뉴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업무내용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진행상태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특이사항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완료예정일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예상일(기간?)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작업자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시장일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작업 종료일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Offline Research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417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비대면/대면상담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 비대면 합치면서 등록오류 발생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Target Sales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관심리스트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찜리스트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경로예약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길찾기 기능 작동 안됨 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방문목록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OTM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주차 / 검색날짜 UI 변경됨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min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인물정보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닉네임 신규 추가됨 ==&gt;&gt;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3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mobile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소속정보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대표팩스 등록 안됨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9016677" y="792480"/>
            <a:ext cx="748392" cy="589406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delete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912</ep:Words>
  <ep:PresentationFormat>와이드스크린</ep:PresentationFormat>
  <ep:Paragraphs>70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민 병안</dc:creator>
  <cp:lastModifiedBy>82105</cp:lastModifiedBy>
  <dcterms:modified xsi:type="dcterms:W3CDTF">2024-03-02T19:10:44.033</dcterms:modified>
  <cp:revision>101</cp:revision>
  <dc:title>PowerPoint 프레젠테이션</dc:title>
  <cp:version>9.104.150.49044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