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9" r:id="rId3"/>
    <p:sldId id="302" r:id="rId4"/>
    <p:sldId id="311" r:id="rId5"/>
    <p:sldId id="312" r:id="rId6"/>
    <p:sldId id="309" r:id="rId7"/>
    <p:sldId id="30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630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38A6-BDFA-AB98-6985-CD5CDFA9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6CB88-A835-7200-619B-95DA7F93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0B600-3015-FF8E-F3B8-BFA4FB62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88CF-38F0-CB18-F767-39AB169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08C30-D484-0152-BDD1-2F57191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2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5A3B-B49B-4D12-04D4-5C1B9C7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F91D6-9DF9-CFA5-7517-89635D48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2FA44-CFA2-5BEC-4E54-AA7D930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F8488-DD90-452A-38A4-2FDA815E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119E6-9B1D-80B6-E621-8FDC78F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6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C9860-F52D-F5B8-97C5-134C6FF3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9F05-50A5-4F26-3BCD-31800DCC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902C6-9C5A-B1ED-1E27-7C90548D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F3D20-737A-898E-9FDB-E7B598AE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F08F3-96BB-0582-B184-60673A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FC2A-D2D8-11A8-B16A-074923B4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CA26-B523-6026-BEF0-7A105A74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82162-86FC-4ADB-44F6-99B598B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2A9B-20CD-8BCC-3906-B230780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E0CAA-9F10-3386-82D2-9B154F5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1819-438B-4BE1-3385-63C9A252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F8E03-8E12-3674-373D-03322B77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79444-B29B-C383-8237-11F7EE18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C903F-52DB-5EFC-14D8-A46C33BD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2C777-4A82-8555-1EFF-948B8DA7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5DB4-2993-0C78-F36D-A4C2FE1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7C9C6-D5AF-D7D5-B08D-23C5C02E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E778-8CD4-6934-8D05-DF03582F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C7103-EB23-4DED-25E3-56E7FE1C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7A7F-E2BC-3B28-593A-B687029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BFC1C-01D3-18B9-98C4-CE735BA3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C6AE-FE66-A6FF-A6E8-BE9B431E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6511-4F1E-805F-9045-25B1E0C1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B4B2B-E4CB-5920-3150-E0A4857D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104EE-4D4A-6847-83D3-C32137F3C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13510-635C-CDCF-9D63-B940D630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209FC-3144-6CBE-83F8-F062B0C1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0199F-A0C0-63AC-B1A8-E723D80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9E53B-D313-C9AD-D40A-3DF948A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F0038-2186-C19A-07E1-B6535E8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E8BAB-0AA7-6737-672D-283F7B04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48FA0-F163-8462-4D4E-B18ACBE5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4CDFB-7310-C3C5-EC93-56121736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0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A7A6E-CEF6-386D-13AC-0B6A5E1C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26D57-2B5A-D51C-F8D7-8946A12E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3BE2E-435B-1854-1188-55000501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7854B-0F62-FDD8-3743-9FF9DAD9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FB184-110B-31F6-E732-0079BEE6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2C65B-AF00-0344-20E2-96A417C6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68FF8-EC8D-C396-B845-3652ECF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338AE-9C99-A7D5-1565-1A701395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B1AA6-F74C-CE23-7C1C-BACE9FA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F3C4-BE53-1F01-F619-2F37CA07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A3FFE-99EF-C702-188A-0FD4E067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4B32F-1372-8342-C2C9-9DBB45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5D970-806C-A2AB-E1C1-2FD5B2DA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7BA45-C487-4575-F716-AFDF825C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4BCD8-4D6D-F49B-4B04-716DC557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505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5C6AD-98E5-59E3-6A5F-A8BBEA5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30A2-3406-1B68-E2BA-5864EABC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3D0DC-D617-B838-B719-F897B27AD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C8CF1-EC65-599F-BB6E-3AF91070B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FC72B-561A-1596-E4E6-C0064698F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852160" y="1633013"/>
            <a:ext cx="14079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GCS UI</a:t>
            </a:r>
            <a:endParaRPr lang="en-US" altLang="ko-KR" sz="28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048000" y="327991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406"/>
                <a:gridCol w="4491594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Version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v1.0.2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2024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 02 08</a:t>
                      </a:r>
                      <a:endParaRPr lang="en-US" altLang="ko-KR" sz="1200" baseline="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Company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Brian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Write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MIN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0099" y="1588374"/>
          <a:ext cx="107792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70"/>
                <a:gridCol w="1576123"/>
                <a:gridCol w="6489277"/>
                <a:gridCol w="159786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Version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Author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Date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1.0.0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MIN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first UI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2023-09-06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1.0.2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MIN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Order List </a:t>
                      </a:r>
                      <a:r>
                        <a:rPr lang="ko-KR" altLang="en-US" sz="1100"/>
                        <a:t>추가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2024-02-08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9019" y="770548"/>
            <a:ext cx="32714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/>
              <a:t>Revision History</a:t>
            </a:r>
            <a:endParaRPr lang="ko-KR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6919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53326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 : TD0001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분류코드, ( ex. 폴더 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Classification code, (ex. folder)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 : TodayWork100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UI 화면 전체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Description: Entire UI screen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562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 path : DashBoard &gt; 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화면 ui 네비게이션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screen ui navigation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740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76537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62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63615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22" y="1038838"/>
            <a:ext cx="8239876" cy="5548155"/>
          </a:xfrm>
          <a:prstGeom prst="rect">
            <a:avLst/>
          </a:prstGeom>
          <a:ln>
            <a:solidFill>
              <a:schemeClr val="accent1">
                <a:shade val="2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464712" y="1810721"/>
            <a:ext cx="7149287" cy="4776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1678538" y="2014828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78538" y="2658348"/>
          <a:ext cx="6806869" cy="3081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4740"/>
                <a:gridCol w="870877"/>
                <a:gridCol w="563627"/>
                <a:gridCol w="792616"/>
                <a:gridCol w="534649"/>
                <a:gridCol w="515538"/>
                <a:gridCol w="1182248"/>
                <a:gridCol w="660156"/>
                <a:gridCol w="656209"/>
                <a:gridCol w="656209"/>
              </a:tblGrid>
              <a:tr h="5010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Num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classification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service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Subject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 start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Progress status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Event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html/css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sesin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preparation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sami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receipt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Proceeding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224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4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java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Hold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5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ui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complete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6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072798" y="5941462"/>
            <a:ext cx="1244082" cy="427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Order Write</a:t>
            </a:r>
            <a:endParaRPr lang="en-US" altLang="ko-KR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8538" y="2267532"/>
            <a:ext cx="1943449" cy="3443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1428" y="2286821"/>
            <a:ext cx="1666786" cy="32502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08214" y="2286821"/>
            <a:ext cx="887786" cy="325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Search</a:t>
            </a:r>
            <a:endParaRPr lang="en-US" altLang="ko-KR"/>
          </a:p>
        </p:txBody>
      </p:sp>
      <p:sp>
        <p:nvSpPr>
          <p:cNvPr id="36" name="타원 35"/>
          <p:cNvSpPr/>
          <p:nvPr/>
        </p:nvSpPr>
        <p:spPr>
          <a:xfrm>
            <a:off x="1464712" y="450284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1840" y="0"/>
            <a:ext cx="1764254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67306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4411" y="0"/>
            <a:ext cx="2344021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77985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6038" y="580493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6706" y="417933"/>
            <a:ext cx="2065555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4122" y="1038838"/>
            <a:ext cx="8239876" cy="5548155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69488" y="2721914"/>
            <a:ext cx="4503310" cy="141417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설명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73609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736986"/>
                <a:gridCol w="934793"/>
                <a:gridCol w="839654"/>
                <a:gridCol w="486502"/>
                <a:gridCol w="395542"/>
                <a:gridCol w="293803"/>
                <a:gridCol w="904816"/>
                <a:gridCol w="1016048"/>
                <a:gridCol w="1168826"/>
                <a:gridCol w="1111301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 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2024.03.04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 &gt; Task List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rgbClr val="ff843a"/>
                          </a:solidFill>
                        </a:rPr>
                        <a:t>/gcs/TD0001/TodayWork901.do</a:t>
                      </a:r>
                      <a:endParaRPr lang="en-US" altLang="ko-KR" sz="1000" b="1">
                        <a:solidFill>
                          <a:srgbClr val="ff843a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3" cy="6858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1"/>
              </a:tblGrid>
              <a:tr h="52599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9148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Click event : 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/gcs/TD0001/TodayWork901.do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==&gt; Left-clicking the "LIST" button moves the page.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083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Click event :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/gcs/TD0001/TodayWork901Write.do 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213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Event :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dk1"/>
                          </a:solidFill>
                        </a:rPr>
                        <a:t>/gcs/TD0001/TodayWork901List.do</a:t>
                      </a:r>
                      <a:endParaRPr lang="en-US" altLang="ko-KR" sz="1000" b="1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ajax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를 호출하여 서버에서 데이터를 가져온다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Description: Calls ajax to retrieve data from the server.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6083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32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57774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305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450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63" y="1549506"/>
            <a:ext cx="8073284" cy="3522979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370701" y="1568556"/>
            <a:ext cx="568384" cy="309076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3640" y="1197029"/>
            <a:ext cx="279713" cy="352477"/>
          </a:xfrm>
          <a:prstGeom prst="ellipse">
            <a:avLst/>
          </a:prstGeom>
          <a:solidFill>
            <a:schemeClr val="accent6"/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51306" y="1568556"/>
            <a:ext cx="568384" cy="309076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95641" y="1216079"/>
            <a:ext cx="279713" cy="352477"/>
          </a:xfrm>
          <a:prstGeom prst="ellipse">
            <a:avLst/>
          </a:prstGeom>
          <a:solidFill>
            <a:srgbClr val="70ad47">
              <a:alpha val="100000"/>
            </a:srgbClr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0701" y="2032683"/>
            <a:ext cx="8079346" cy="286350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6906" y="2958519"/>
            <a:ext cx="279713" cy="352477"/>
          </a:xfrm>
          <a:prstGeom prst="ellipse">
            <a:avLst/>
          </a:prstGeom>
          <a:solidFill>
            <a:srgbClr val="70ad47">
              <a:alpha val="100000"/>
            </a:srgbClr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73609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736986"/>
                <a:gridCol w="934793"/>
                <a:gridCol w="839654"/>
                <a:gridCol w="486502"/>
                <a:gridCol w="395542"/>
                <a:gridCol w="293803"/>
                <a:gridCol w="904816"/>
                <a:gridCol w="1016048"/>
                <a:gridCol w="1168826"/>
                <a:gridCol w="1111301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 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2024.03.04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 &gt; Task List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rgbClr val="ff843a"/>
                          </a:solidFill>
                        </a:rPr>
                        <a:t>/gcs/TD0001/TodayWork901Write.do</a:t>
                      </a:r>
                      <a:endParaRPr lang="en-US" altLang="ko-KR" sz="1000" b="1">
                        <a:solidFill>
                          <a:srgbClr val="ff843a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3" cy="6726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1"/>
              </a:tblGrid>
              <a:tr h="478438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105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데이터 입력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5533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Event :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dk1"/>
                          </a:solidFill>
                        </a:rPr>
                        <a:t>/gcs/TD0001/insertTodayWork901Write.do</a:t>
                      </a:r>
                      <a:endParaRPr lang="en-US" altLang="ko-KR" sz="1000" b="1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ajax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를 호출하여 서버에서 데이터를 저장한다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또한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저장한 후에는 목록으로 이동한다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Description: Calls ajax to save data on the server. Also, after saving, it moves to the list.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0243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5533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275798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016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661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2342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777" y="1157141"/>
            <a:ext cx="8256539" cy="5233653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808852" y="5352580"/>
            <a:ext cx="2075066" cy="664099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8995" y="5176341"/>
            <a:ext cx="279713" cy="352477"/>
          </a:xfrm>
          <a:prstGeom prst="ellipse">
            <a:avLst/>
          </a:prstGeom>
          <a:solidFill>
            <a:srgbClr val="70ad47">
              <a:alpha val="100000"/>
            </a:srgbClr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8296" y="1755594"/>
            <a:ext cx="7694815" cy="2976076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88439" y="1579355"/>
            <a:ext cx="279713" cy="352477"/>
          </a:xfrm>
          <a:prstGeom prst="ellipse">
            <a:avLst/>
          </a:prstGeom>
          <a:solidFill>
            <a:srgbClr val="70ad47">
              <a:alpha val="100000"/>
            </a:srgbClr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2024.02.16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482340" y="967739"/>
          <a:ext cx="11227318" cy="5718810"/>
        </p:xfrm>
        <a:graphic>
          <a:graphicData uri="http://schemas.openxmlformats.org/drawingml/2006/table">
            <a:tbl>
              <a:tblPr firstRow="1" bandRow="1"/>
              <a:tblGrid>
                <a:gridCol w="271756"/>
                <a:gridCol w="676912"/>
                <a:gridCol w="904037"/>
                <a:gridCol w="896598"/>
                <a:gridCol w="2804349"/>
                <a:gridCol w="926352"/>
                <a:gridCol w="383335"/>
                <a:gridCol w="1030493"/>
                <a:gridCol w="684350"/>
                <a:gridCol w="662034"/>
                <a:gridCol w="662034"/>
                <a:gridCol w="662530"/>
                <a:gridCol w="662530"/>
              </a:tblGrid>
              <a:tr h="4766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구분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1차메뉴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2차메뉴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업무내용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진행상태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특이사항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완료예정일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예상일(기간?)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작업자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시장일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종료일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34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Offline Research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경로예약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비대면/대면상담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 비대면 합치면서 등록오류 발생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인물정보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닉네임 신규 추가됨 ==&gt;&gt;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소속정보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대표팩스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Target Sales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관심리스트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찜리스트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경로예약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 기능 작동 안됨 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방문목록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OTM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OTM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인물정보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닉네임 신규 추가됨 ==&gt;&gt;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소속정보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대표팩스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9016677" y="792480"/>
            <a:ext cx="748392" cy="589406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delete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14814" y="2277252"/>
            <a:ext cx="9806863" cy="4242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59985" y="3040224"/>
            <a:ext cx="1366551" cy="7775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/>
              <a:t>세진 </a:t>
            </a:r>
            <a:r>
              <a:rPr lang="en-US" altLang="ko-KR" sz="1300"/>
              <a:t>1</a:t>
            </a:r>
            <a:endParaRPr lang="en-US" altLang="ko-KR" sz="1300"/>
          </a:p>
          <a:p>
            <a:pPr lvl="0" algn="ctr">
              <a:defRPr/>
            </a:pPr>
            <a:r>
              <a:rPr lang="en-US" altLang="ko-KR" sz="1300"/>
              <a:t>(</a:t>
            </a:r>
            <a:r>
              <a:rPr lang="ko-KR" altLang="en-US" sz="1300"/>
              <a:t>기술총괄</a:t>
            </a:r>
            <a:r>
              <a:rPr lang="en-US" altLang="ko-KR" sz="1300"/>
              <a:t>)</a:t>
            </a:r>
            <a:endParaRPr lang="en-US" altLang="ko-KR" sz="1300"/>
          </a:p>
        </p:txBody>
      </p:sp>
      <p:sp>
        <p:nvSpPr>
          <p:cNvPr id="7" name="위쪽 화살표 6"/>
          <p:cNvSpPr/>
          <p:nvPr/>
        </p:nvSpPr>
        <p:spPr>
          <a:xfrm rot="10842839">
            <a:off x="2150572" y="4357235"/>
            <a:ext cx="265718" cy="6933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 sz="1300"/>
          </a:p>
        </p:txBody>
      </p:sp>
      <p:sp>
        <p:nvSpPr>
          <p:cNvPr id="8" name="타원 7"/>
          <p:cNvSpPr/>
          <p:nvPr/>
        </p:nvSpPr>
        <p:spPr>
          <a:xfrm>
            <a:off x="8832591" y="3040224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은별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기술총괄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81259" y="4274653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샤미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59984" y="5576985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32591" y="5576985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위쪽 화살표 12"/>
          <p:cNvSpPr/>
          <p:nvPr/>
        </p:nvSpPr>
        <p:spPr>
          <a:xfrm rot="10842839">
            <a:off x="9403160" y="4357234"/>
            <a:ext cx="265718" cy="6933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위쪽 화살표 13"/>
          <p:cNvSpPr/>
          <p:nvPr/>
        </p:nvSpPr>
        <p:spPr>
          <a:xfrm rot="3555296">
            <a:off x="4147210" y="4954965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chemeClr val="accent2">
                <a:alpha val="100000"/>
              </a:scheme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위쪽 화살표 14"/>
          <p:cNvSpPr/>
          <p:nvPr/>
        </p:nvSpPr>
        <p:spPr>
          <a:xfrm rot="17983876">
            <a:off x="7718268" y="5156834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위쪽 화살표 15"/>
          <p:cNvSpPr/>
          <p:nvPr/>
        </p:nvSpPr>
        <p:spPr>
          <a:xfrm rot="14416805">
            <a:off x="7572117" y="3419396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위쪽 화살표 16"/>
          <p:cNvSpPr/>
          <p:nvPr/>
        </p:nvSpPr>
        <p:spPr>
          <a:xfrm rot="6987286">
            <a:off x="3842358" y="3640090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36474" y="1839879"/>
            <a:ext cx="2319051" cy="1166327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손본부장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월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96863" y="318795"/>
            <a:ext cx="2998274" cy="1117729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민병안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월 외부영업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99142" y="2423043"/>
            <a:ext cx="1366551" cy="777551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민영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위쪽 화살표 23"/>
          <p:cNvSpPr/>
          <p:nvPr/>
        </p:nvSpPr>
        <p:spPr>
          <a:xfrm rot="10750637">
            <a:off x="5966651" y="1538116"/>
            <a:ext cx="258697" cy="296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5191" y="2043986"/>
            <a:ext cx="3335991" cy="379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라온스랩 </a:t>
            </a:r>
            <a:r>
              <a:rPr lang="en-US" altLang="ko-KR"/>
              <a:t>/</a:t>
            </a:r>
            <a:r>
              <a:rPr lang="ko-KR" altLang="en-US"/>
              <a:t> 블리안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59984" y="2116882"/>
            <a:ext cx="1417116" cy="5345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100%</a:t>
            </a:r>
            <a:endParaRPr lang="en-US" altLang="ko-KR"/>
          </a:p>
        </p:txBody>
      </p:sp>
      <p:sp>
        <p:nvSpPr>
          <p:cNvPr id="28" name="타원 27"/>
          <p:cNvSpPr/>
          <p:nvPr/>
        </p:nvSpPr>
        <p:spPr>
          <a:xfrm>
            <a:off x="5412724" y="3124141"/>
            <a:ext cx="1366551" cy="777551"/>
          </a:xfrm>
          <a:prstGeom prst="ellipse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민병안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기술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535</ep:Words>
  <ep:PresentationFormat>와이드스크린</ep:PresentationFormat>
  <ep:Paragraphs>33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민 병안</dc:creator>
  <cp:lastModifiedBy>82105</cp:lastModifiedBy>
  <dcterms:modified xsi:type="dcterms:W3CDTF">2024-03-04T15:24:42.403</dcterms:modified>
  <cp:revision>111</cp:revision>
  <dc:title>PowerPoint 프레젠테이션</dc:title>
  <cp:version>9.104.150.49044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