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24"/>
  </p:notesMasterIdLst>
  <p:sldIdLst>
    <p:sldId id="357" r:id="rId4"/>
    <p:sldId id="257" r:id="rId5"/>
    <p:sldId id="340" r:id="rId6"/>
    <p:sldId id="341" r:id="rId7"/>
    <p:sldId id="342" r:id="rId8"/>
    <p:sldId id="343" r:id="rId9"/>
    <p:sldId id="358" r:id="rId10"/>
    <p:sldId id="359" r:id="rId11"/>
    <p:sldId id="360" r:id="rId12"/>
    <p:sldId id="362" r:id="rId13"/>
    <p:sldId id="363" r:id="rId14"/>
    <p:sldId id="364" r:id="rId15"/>
    <p:sldId id="365" r:id="rId16"/>
    <p:sldId id="361" r:id="rId17"/>
    <p:sldId id="366" r:id="rId18"/>
    <p:sldId id="368" r:id="rId19"/>
    <p:sldId id="369" r:id="rId20"/>
    <p:sldId id="370" r:id="rId21"/>
    <p:sldId id="371" r:id="rId22"/>
    <p:sldId id="372" r:id="rId2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3249295" y="1547495"/>
            <a:ext cx="5094605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企业云端开发实践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环境配置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高级系统设置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环境变量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选项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" y="1390650"/>
            <a:ext cx="3683000" cy="347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20" y="1390650"/>
            <a:ext cx="3144520" cy="3601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环境配置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“JAVA_HOME”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环境变量，变量值为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JDK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的安装目录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04925"/>
            <a:ext cx="3809365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环境配置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“JAVA_HOME”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环境变量添加到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Path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07465"/>
            <a:ext cx="3679825" cy="3601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65" y="1421765"/>
            <a:ext cx="3437890" cy="3372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后续课程中将使用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IDEA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工具开发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600" b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https://www.jetbrains.com/idea/download/#section=windows</a:t>
            </a:r>
            <a:endParaRPr sz="1600" b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831340"/>
            <a:ext cx="5758180" cy="27692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2956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 是一个项目管理工具，可以对 Java 项目进行自动化的构建和依赖管理。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5" y="1577975"/>
            <a:ext cx="645795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2956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None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Maven的作用可以分成三类。</a:t>
            </a:r>
            <a:endParaRPr sz="1600" b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项目构建：提供标准的，跨平台的自动化构建项目的方式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依赖管理：方便快捷的管理项目依赖的资源（jar包），避免资源间的版本冲突等问题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统一开发结构：提供标准的，统一的项目开发结构，如下图所示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2858770"/>
            <a:ext cx="2008505" cy="18529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2956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官方下载地址：http://maven.apache.org/download.cgi。</a:t>
            </a:r>
            <a:endParaRPr sz="1600" b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将压缩包直接到任意目录（注意不要使用中文路径）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187450"/>
            <a:ext cx="4572000" cy="19888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2956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 Maven 的时候，Maven 所需要的任何构件都是直接从本地仓库获取的。如果本地仓库没有，它会首先尝试从远程仓库下载构件至本地仓库。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None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reposito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95" y="1758950"/>
            <a:ext cx="4269740" cy="25323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本地仓库配置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2956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安装包中的conf/settings.xml文件，指定本地仓库位置。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None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47215"/>
            <a:ext cx="6324600" cy="1691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远程仓库配置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43535" y="91313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maven默认连接的远程仓库位置并不在国内，因此有时候下载速度非常慢，我们可以配置一个国内站点镜像，可用于加速下载资源。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None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0" y="1945640"/>
            <a:ext cx="5539740" cy="1798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40276"/>
            <a:ext cx="75224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内容介绍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课程目标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应用概述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第四节 开发环境配置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pic>
        <p:nvPicPr>
          <p:cNvPr id="4" name="图片 3" descr="m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15" y="847090"/>
            <a:ext cx="5645150" cy="4039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本课程是涵盖主流前后端开发技术的全栈课程，主要内容如下：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企业级框架：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SpringBoot+MyBatisPlus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前端核心框架 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Vue+ElementUI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公共云部署：前后端项目集成打包与部署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企业级开发框架的使用，能够利用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前端开发框架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的使用，能够完成前后端分离开发。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掌握云端环境的配置与使用，能够完成前后端程序的打包部署。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Web技术基础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目前市面上的软件主要可分为两种：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BS:(Browser/Server,浏览器/服务器架构模式)。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CS:(Client/Server,客户端/服务器架构模式)。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mage-202104271010224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90" y="2066290"/>
            <a:ext cx="529018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架构对比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C/S架构主要特点是交互性强，具有安全访问模式，网络流量低，响应速度快，因为客户端负责大多数业务逻辑和UI演示，所以也被称为胖客户端，C/S结构的软件需要针对不同的操作系统开发不同版本的软件。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随着互联网的兴起，CS架构不适合Web，最大的原因是Web应用程序的修改和升级非常迅速，而CS架构需要每个客户端逐个升级桌面App，因此，Browser/Server模式开始流行，简称BS架构。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的主要特点是分散性高、维护方便、开发简单、共享性高、总拥有成本低。 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架构原理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在BS架构下，客户端只需要浏览器，应用程序的逻辑和数据都存储在服务器端。浏览器只需要请求服务器，获取Web页面，并把Web页面展示给用户即可。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10" y="1951355"/>
            <a:ext cx="486918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</a:t>
            </a:r>
            <a:r>
              <a:rPr lang="en-US" altLang="zh-CN"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JDK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安装包：https://www.oracle.com/java/technologies/downloads/#java8-windows</a:t>
            </a:r>
            <a:endParaRPr sz="1600" b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2002155"/>
            <a:ext cx="6546850" cy="1139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环境配置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双击下载好的JDK，按照提示进行默认安装即可，注意安装路径不能出现中文或空格。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318260"/>
            <a:ext cx="4762500" cy="36271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WPS 演示</Application>
  <PresentationFormat>全屏显示(16:9)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企业云端开发实践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773</cp:revision>
  <dcterms:created xsi:type="dcterms:W3CDTF">2017-03-15T14:33:00Z</dcterms:created>
  <dcterms:modified xsi:type="dcterms:W3CDTF">2022-08-07T11:04:10Z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