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9"/>
  </p:notesMasterIdLst>
  <p:sldIdLst>
    <p:sldId id="357" r:id="rId4"/>
    <p:sldId id="257" r:id="rId5"/>
    <p:sldId id="363" r:id="rId6"/>
    <p:sldId id="340" r:id="rId7"/>
    <p:sldId id="362" r:id="rId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第三方组件element-ui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组件间的传值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element-ui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第三节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组件的使用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第四节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图标的使用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组件间的传值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组件可以由内部的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提供数据，也可以由父组件通过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的方式传值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兄弟组件之间可以通过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等统一数据源提供数据共享。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element-ui介绍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Element是国内饿了么公司提供的一套开源前端框架，简洁优雅，提供了Vue、React、Angular等多个版本。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文档地址：https://element.eleme.cn/#/zh-CN/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安装：npm i element-ui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 Element：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219325"/>
            <a:ext cx="3697605" cy="2644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第三方图标库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由于Element UI提供的字体图符较少，一般会采用其他图表库，如著名的Font Awesome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 Awesome提供了675个可缩放的矢量图标，可以使用CSS所提供的所有特性对它们进行更改，包括大小、颜色、阴影或者其他任何支持的效果。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文档地址：http://fontawesome.dashgame.com/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font-awesome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使用：import 'font-awesome/css/font-awesome.min.css'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" y="3599180"/>
            <a:ext cx="4396740" cy="312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" y="4055745"/>
            <a:ext cx="1638300" cy="411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WPS 演示</Application>
  <PresentationFormat>全屏显示(16:9)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第三方组件element-ui</vt:lpstr>
      <vt:lpstr>教学内容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1510</cp:revision>
  <dcterms:created xsi:type="dcterms:W3CDTF">2017-03-15T14:33:00Z</dcterms:created>
  <dcterms:modified xsi:type="dcterms:W3CDTF">2022-08-09T01:36:26Z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