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20"/>
  </p:notesMasterIdLst>
  <p:sldIdLst>
    <p:sldId id="357" r:id="rId4"/>
    <p:sldId id="257" r:id="rId5"/>
    <p:sldId id="340" r:id="rId6"/>
    <p:sldId id="426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41" r:id="rId16"/>
    <p:sldId id="442" r:id="rId17"/>
    <p:sldId id="444" r:id="rId18"/>
    <p:sldId id="439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Axios网络请求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跨域问题解决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CORS（Cross-Origin Resource Sharing）是由W3C制定的一种跨域资源共享技术标准，其目的就是为了解决前端的跨域请求。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CORS可以在不破坏即有规则的情况下，通过后端服务器实现CORS接口，从而实现跨域通信。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CORS将请求分为两类：简单请求和非简单请求，分别对跨域通信提供了支持。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满足以下条件的请求即为简单请求：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请求方法：GET、POST、HEAD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除了以下的请求头字段之外，没有自定义的请求头：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Accept、Accept-Language、Content-Language、Last-Event-ID、Content-Type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Content-Type的值只有以下三种：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text/plain、multipart/form-data、application/x-www-form-urlencoded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简单请求的服务器处理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对于简单请求，CORS的策略是请求时在请求头中增加一个Origin字段，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服务器收到请求后，根据该字段判断是否允许该请求访问，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如果允许，则在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头信息中添加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Access-Control-Allow-Origin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482725"/>
            <a:ext cx="473265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197860"/>
            <a:ext cx="5372735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非简单请求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对于非简单请求的跨源请求，浏览器会在真实请求发出前增加一次OPTION请求，称为预检请求（preflight request）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预检请求将真实请求的信息，包括请求方法、自定义头字段、源信息添加到HTTP头信息字段中，询问服务器是否允许这样的操作。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例如一个GET请求：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Access-Control-Request-Method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表示请求使用的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Access-Control-Request-Headers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包含请求的自定义头字段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2638425"/>
            <a:ext cx="5357495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非简单请求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服务器收到请求时，需要分别对Origin、Access-Control-Request-Method、Access-Control-Request-Headers进行验证，验证通过后，会在返回HTTP头信息中添加：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Access-Control-Allow-Methods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Access-Control-Allow-Headers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：真实请求允许的方法、允许使用的字段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Access-Control-Allow-Credentials: 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是否允许用户发送、处理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ccess-Control-Max-Age: 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预检请求的有效期，单位为秒，有效期内不会重复发送预检请求。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828165"/>
            <a:ext cx="5865495" cy="1356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非简单请求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当预检请求通过后，浏览器才会发送真实请求到服务器。这样就实现了跨域资源的请求访问。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Boot中配置CORS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在传统的Java EE开发中，可以通过过滤器统一配置，而Spring Boot中对此则提供了更加简洁的解决方案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643380"/>
            <a:ext cx="667766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跨域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在实际项目开发中，前端页面所需要的数据往往需要从服务器端获取，这必然涉及与服务器的通信。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Axios 是一个基于 promise 网络请求库，作用于node.js 和浏览器中。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 在浏览器端使用XMLHttpRequests发送网络请求，并能自动完成JSON数据的转换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install axios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地址：https://www.axios-http.cn/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发送网络请求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1515110"/>
            <a:ext cx="2217420" cy="278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70" y="1515110"/>
            <a:ext cx="257556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发送网络请求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543050"/>
            <a:ext cx="2377440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异步回调问题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81150"/>
            <a:ext cx="406146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其他请求方式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参考：https://axios-http.com/zh/docs/req_config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46860"/>
            <a:ext cx="2171700" cy="2049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5" y="1546860"/>
            <a:ext cx="220218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在实际项目开发中，几乎每个组件中都会用到 axios 发起数据请求。此时会遇到如下两个问题：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每个组件中都需要导入 axios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每次发请求都需要填写完整的请求路径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可以通过全局配置的方式解决上述问题：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" y="2853690"/>
            <a:ext cx="507492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为什么会出现跨域问题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为了保证浏览器的安全，不同源的客户端脚本在没有明确授权的情况下，不能读写对方资源，称为同源策略，同源策略是浏览器安全的基石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同源策略（Sameoriginpolicy）是一种约定，它是浏览器最核心也最基本的安全功能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所谓同源（即指在同一个域）就是两个页面具有相同的协议（protocol），主机（host）和端口号（port）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当一个请求url的协议、域名、端口三者之间任意一个与当前页面url不同即为跨域，此时无法读取非同源网页的 Cookie，无法向非同源地址发送 AJAX 请求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演示</Application>
  <PresentationFormat>全屏显示(16:9)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1528</cp:revision>
  <dcterms:created xsi:type="dcterms:W3CDTF">2017-03-15T14:33:00Z</dcterms:created>
  <dcterms:modified xsi:type="dcterms:W3CDTF">2022-08-09T03:49:46Z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