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8"/>
  </p:notesMasterIdLst>
  <p:sldIdLst>
    <p:sldId id="357" r:id="rId4"/>
    <p:sldId id="257" r:id="rId5"/>
    <p:sldId id="340" r:id="rId6"/>
    <p:sldId id="440" r:id="rId7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2619375" y="1547495"/>
            <a:ext cx="6043930" cy="133858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前端路由VueRouter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56151"/>
            <a:ext cx="752241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安装与使用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 参数传递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第三节 子路由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第四节 导航守卫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VueRouter安装与使用</a:t>
            </a:r>
            <a:endParaRPr kumimoji="1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Vue路由vue-router是官方的路由插件，能够轻松的管理 SPA 项目中组件的切换。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Vue的单页面应用是基于路由和组件的，路由用于设定访问路径，并将路径和组件映射起来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vue-router 目前有 3.x 的版本和 4.x 的版本，vue-router 3.x 只能结合 vue2 进行使用，vue-router 4.x 只能结合 vue3 进行使用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安装：npm install vue-router@4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导航守卫</a:t>
            </a:r>
            <a:endParaRPr kumimoji="1" 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779145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vue-router提供的导航守卫主要用来拦截导航，让它完成跳转或取消。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to：Route：即将要进入的目标路由。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from：Route：当前导航正要离开的路由。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next：在守卫方法中如果声明了next形参，则必须调用 next() 函数，否则不允许用户访问任何一个路由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直接放行：next()，强制其跳转到登录页面：next('/login')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3054350"/>
            <a:ext cx="4762500" cy="18059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WPS 演示</Application>
  <PresentationFormat>全屏显示(16:9)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Office 主题</vt:lpstr>
      <vt:lpstr>1_Office 主题​​</vt:lpstr>
      <vt:lpstr>Axios网络请求</vt:lpstr>
      <vt:lpstr>教学内容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1489</cp:revision>
  <dcterms:created xsi:type="dcterms:W3CDTF">2017-03-15T14:33:00Z</dcterms:created>
  <dcterms:modified xsi:type="dcterms:W3CDTF">2022-08-04T10:20:21Z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