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20"/>
  </p:notesMasterIdLst>
  <p:sldIdLst>
    <p:sldId id="357" r:id="rId4"/>
    <p:sldId id="257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3" r:id="rId18"/>
    <p:sldId id="452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状态管理VueX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Mutation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Mutation提供修改State状态的方法。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462405"/>
            <a:ext cx="277368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Mutation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在组件中，可以直接使用store.commit来提交mutation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也可以先用mapMutation辅助函数将其映射下来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439545"/>
            <a:ext cx="3323590" cy="120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3369310"/>
            <a:ext cx="7977505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Action类似Mutation，不同在于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Action不能直接修改状态，只能通过提交mutation来修改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Action可以包含异步操作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2063115"/>
            <a:ext cx="3046095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在组件中，可以直接使用this.$store.dispatch('xxx')分发 action，或者使用mapActions辅助函数先将其映射下来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" y="2003425"/>
            <a:ext cx="8308975" cy="1680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由于使用单一状态树，当项目的状态非常多时，store对象就会变得十分臃肿。因此，Vuex允许我们将store分割成模块（Module）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每个模块拥有独立的State、Getter、Mutation和Action，模块之中还可以嵌套模块，每一级都有着相同的结构。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45" y="779145"/>
            <a:ext cx="2658745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作为一个状态管理器，首先要有保管状态的容器——State；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为了满足衍生数据和数据链的需求，从而有了Getter；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为了可以“显式地”修改状态，所以需要Mutation；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为了可以“异步地”修改状态（满足AJAX等异步数据交互），所以需要Action；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最后，如果应用有成百上千个状态，放在一起会显得十分庞杂，所以分模块管理（Module）也是必不可少的；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Vuex并不是Vue应用开发的必选项，在使用时，应先考虑项目的规模和特点，有选择地进行取舍，对于小型应用来说，完全没有必要引入状态管理，因为这会带来更多的开发成本；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安装与使用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对于组件化开发来说，大型应用的状态往往跨越多个组件。在多层嵌套的父子组件之间传递状态已经十分麻烦，而Vue更是没有为兄弟组件提供直接共享数据的办法。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基于这个问题，许多框架提供了解决方案——使用全局的状态管理器，将所有分散的共享数据交由状态管理器保管，Vue也不例外。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 是一个专为 Vue.js 应用程序开发的状态管理库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采用集中式存储管理应用的所有组件的状态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简单的说，Vuex用于管理分散在Vue各个组件中的数据。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install vuex@next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每一个Vuex应用的核心都是一个store，与普通的全局对象不同的是，基于Vue数据与视图绑定的特点，当store中的状态发生变化时，与之绑定的视图也会被重新渲染。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store中的状态不允许被直接修改，改变store中的状态的唯一途径就是显式地提交（commit）mutation，这可以让我们方便地跟踪每一个状态的变化。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在大型复杂应用中，如果无法有效地跟踪到状态的变化，将会对理解和维护代码带来极大的困扰。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Vuex中有5个重要的概念：State、Getter、Mutation、Action、Module。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836930"/>
            <a:ext cx="5136515" cy="4037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State用于维护所有应用层的状态，并确保应用只有唯一的数据源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43685"/>
            <a:ext cx="280416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在组件中，可以直接使用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$store.state.count访问数据，也可以先用mapState辅助函数将其映射下来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5920"/>
            <a:ext cx="4134485" cy="3368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Getter维护由State派生的一些状态，这些状态随着State状态的变化而变化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414145"/>
            <a:ext cx="45339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在组件中，可以直接使用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$store.getters.doneTodos，也可以先用mapGetters辅助函数将其映射下来，代码如下：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750695"/>
            <a:ext cx="4427220" cy="2849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全屏显示(16:9)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1544</cp:revision>
  <dcterms:created xsi:type="dcterms:W3CDTF">2017-03-15T14:33:00Z</dcterms:created>
  <dcterms:modified xsi:type="dcterms:W3CDTF">2022-08-04T10:57:45Z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