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1"/>
  </p:notesMasterIdLst>
  <p:sldIdLst>
    <p:sldId id="357" r:id="rId4"/>
    <p:sldId id="257" r:id="rId5"/>
    <p:sldId id="340" r:id="rId6"/>
    <p:sldId id="426" r:id="rId7"/>
    <p:sldId id="440" r:id="rId8"/>
    <p:sldId id="441" r:id="rId9"/>
    <p:sldId id="442" r:id="rId1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前端数据模拟MockJS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mockjs介绍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mockjs基本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第三节 数据生成规则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mockjs介绍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Mock.js 是一款前端开发中拦截Ajax请求再生成随机数据响应的工具，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可以用来模拟服务器响应.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优点是非常简单方便, 无侵入性, 基本覆盖常用的接口数据类型.。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支持生成随机的文本、数字、布尔值、日期、邮箱、链接、图片、颜色等。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安装：npm install mockjs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在项目中创建mock目录，新建index.js文件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" y="1409700"/>
            <a:ext cx="4312920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组件中调用mock.js中模拟的数据接口，这时返回的response就是mock.js中用Mock.mock(‘url’,data）中设置的data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" y="1758315"/>
            <a:ext cx="43053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核心方法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Mock.mock( rurl?, rtype?, template|function( options ) )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rurl，表示需要拦截的 URL，可以是 URL 字符串或 URL 正则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rtype，表示需要拦截的 Ajax 请求类型。例如 GET、POST、PUT、DELETE 等。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template，表示数据模板，可以是对象或字符串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function，表示用于生成响应数据的函数。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设置延时请求到数据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3325495"/>
            <a:ext cx="2277745" cy="1615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数据生成规则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mock的语法规范包含两层规范: 数据模板 （DTD）、数据占位符 （DPD）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数据模板中的每个属性由 3 部分构成：属性名name、生成规则rule、属性值value：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属性名和生成规则之间用竖线 | 分隔，生成规则是可选的，有 7 种格式：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2042160"/>
            <a:ext cx="1859280" cy="259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" y="2896235"/>
            <a:ext cx="2865120" cy="1539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WPS 演示</Application>
  <PresentationFormat>全屏显示(16:9)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Axios网络请求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1499</cp:revision>
  <dcterms:created xsi:type="dcterms:W3CDTF">2017-03-15T14:33:00Z</dcterms:created>
  <dcterms:modified xsi:type="dcterms:W3CDTF">2022-08-04T11:13:38Z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