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0"/>
  </p:notesMasterIdLst>
  <p:sldIdLst>
    <p:sldId id="357" r:id="rId4"/>
    <p:sldId id="257" r:id="rId5"/>
    <p:sldId id="340" r:id="rId6"/>
    <p:sldId id="426" r:id="rId7"/>
    <p:sldId id="440" r:id="rId8"/>
    <p:sldId id="441" r:id="rId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企业级后台集成方案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vue-element-admin介绍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安装与使用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第三节 源码解读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vue-element-admin介绍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vue-element-admin 是一个后台前端解决方案，它基于 vue 和 element-ui实现。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 i18 国际化解决方案，动态路由，权限验证，提炼了典型的业务模型，提供了丰富的功能组件。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可以快速搭建企业级中后台产品原型。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地址：https://panjiachen.github.io/vue-element-admin-site/zh/guide/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安装与使用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克隆项目，git clone https://github.com/PanJiaChen/vue-element-admin.git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进入项目目录，cd vue-element-admin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安装依赖，npm install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使用淘宝镜像，npm install --registry=https://registry.npm.taobao.org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本地开发 启动项目，npm run dev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若依赖安装不成功，很大概率是node-sass安装失败。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node-sass因为其历史原因，安装时极易失败，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node-sass依赖了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环境，因此电脑上需要安装配置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Python2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建议直接使用课程提供的包含有依赖包的项目，简化学习曲线。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项目构建过程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项目提供了完成的构建过程，适合前端技术的学习：https://juejin.cn/post/6844903476661583880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本课程对其内部的核心流程进行分析。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WPS 演示</Application>
  <PresentationFormat>全屏显示(16:9)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Axios网络请求</vt:lpstr>
      <vt:lpstr>教学内容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1480</cp:revision>
  <dcterms:created xsi:type="dcterms:W3CDTF">2017-03-15T14:33:00Z</dcterms:created>
  <dcterms:modified xsi:type="dcterms:W3CDTF">2022-08-04T11:25:06Z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