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6"/>
  </p:notesMasterIdLst>
  <p:sldIdLst>
    <p:sldId id="357" r:id="rId4"/>
    <p:sldId id="257" r:id="rId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2619375" y="1547495"/>
            <a:ext cx="6043930" cy="133858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综合应用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56151"/>
            <a:ext cx="75224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后台管理系统讲解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全屏显示(16:9)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Axios网络请求</vt:lpstr>
      <vt:lpstr>教学内容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1449</cp:revision>
  <dcterms:created xsi:type="dcterms:W3CDTF">2017-03-15T14:33:00Z</dcterms:created>
  <dcterms:modified xsi:type="dcterms:W3CDTF">2022-08-09T08:01:48Z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