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3"/>
  </p:notesMasterIdLst>
  <p:sldIdLst>
    <p:sldId id="357" r:id="rId4"/>
    <p:sldId id="257" r:id="rId5"/>
    <p:sldId id="440" r:id="rId6"/>
    <p:sldId id="441" r:id="rId7"/>
    <p:sldId id="442" r:id="rId8"/>
    <p:sldId id="443" r:id="rId9"/>
    <p:sldId id="444" r:id="rId10"/>
    <p:sldId id="445" r:id="rId11"/>
    <p:sldId id="446" r:id="rId1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云服务器使用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云服务器介绍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阿里云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第三节 云服务器远程连接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云服务器概念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云服务器(Elastic Compute Service, ECS)是一种简单高效、安全可靠、处理能力可弹性伸缩的计算服务。其管理方式比物理服务器更简单高效。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用户无需提前购买硬件，即可迅速创建或释放任意多台云服务器。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2245995"/>
            <a:ext cx="5245735" cy="2226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云服务器的特点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ECS的最重要的特点是弹性，支持垂直和水平扩展两种能力。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" y="1929765"/>
            <a:ext cx="6560820" cy="2159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云服务器的特点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一般提供自动宕机迁移、数据备份和回滚、系统性能报警等功能，稳定性更高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" y="1878330"/>
            <a:ext cx="6612255" cy="1948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地址：https://www.aliyun.com/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" y="1530985"/>
            <a:ext cx="617347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远程连接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XShell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远程连接服务器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mage-202206071518115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0" y="1387475"/>
            <a:ext cx="544576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远程连接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输入服务器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image-20220607151851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685" y="842010"/>
            <a:ext cx="4266565" cy="4117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远程连接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输入服务器账号密码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mage-202206071519338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25" y="554990"/>
            <a:ext cx="4653280" cy="44913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WPS 演示</Application>
  <PresentationFormat>全屏显示(16:9)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云服务器使用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1486</cp:revision>
  <dcterms:created xsi:type="dcterms:W3CDTF">2017-03-15T14:33:00Z</dcterms:created>
  <dcterms:modified xsi:type="dcterms:W3CDTF">2022-08-09T14:07:42Z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