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6"/>
  </p:notesMasterIdLst>
  <p:sldIdLst>
    <p:sldId id="357" r:id="rId4"/>
    <p:sldId id="257" r:id="rId5"/>
    <p:sldId id="340" r:id="rId6"/>
    <p:sldId id="341" r:id="rId7"/>
    <p:sldId id="342" r:id="rId8"/>
    <p:sldId id="380" r:id="rId9"/>
    <p:sldId id="343" r:id="rId10"/>
    <p:sldId id="358" r:id="rId11"/>
    <p:sldId id="381" r:id="rId12"/>
    <p:sldId id="382" r:id="rId13"/>
    <p:sldId id="383" r:id="rId14"/>
    <p:sldId id="377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3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813050" y="1547495"/>
            <a:ext cx="553085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SpringBoot快速上手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开发环境热部署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2321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在application.properties中配置devtools。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653540"/>
            <a:ext cx="601980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开发环境热部署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2321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如果使用了Eclipse，那么在修改完代码并保存之后，项目将自动编译并触发重启，</a:t>
            </a: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而如果使用了IntelliJ IDEA，还需要配置项目自动编译。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打开Settings页面，在左边的菜单栏依次找到Build,Execution,Deployment→Compile，勾选Build project automatically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按Ctrl+Shift+Alt+/快捷键调出Maintenance页面，单击Registry，勾选compiler.automake.allow.when.app.running复选框。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做完这两步配置之后，若开发者再次在IntelliJ IDEA中修改代码，则项目会自动重启。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项目创建成功后会默认在resources目录下生成application.properties文件。该文件包含Spring Boot项目的全局配置。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配置格式如下：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2012315"/>
            <a:ext cx="19888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快速创建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开发环境热部署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第四节 系统配置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Boot是由Pivotal团队提供的基于Spring的全新框架，旨在简化Spring应用的初始搭建和开发过程。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Boot是所有基于Spring开发项目的起点。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Boot就是尽可能地简化应用开发的门槛，让应用开发、测试、部署变得更加简单。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0" y="2718435"/>
            <a:ext cx="4224020" cy="1464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SpringBoot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遵循“约定优于配置”的原则，只需要很少的配置或使用默认的配置。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能够使用内嵌的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Jetty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服务器，不需要部署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提供定制化的启动器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Starters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简化Maven配置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，开箱即用。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纯Java配置，没有代码生成，也不需要XML配置。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提供了生产级的服务监控方案，如安全监控、应用监控、健康检测等。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快速创建SpringBoot应用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提供的Spring Initializr创建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1402715"/>
            <a:ext cx="4249420" cy="3463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填写项目信息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2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：一般输入公司域名。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Artifact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：项目名称。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80" y="1000760"/>
            <a:ext cx="4861560" cy="3963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第一个helloworld程序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创建子目录controller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在目录controller中，创建HelloController.java文件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启动项目，在浏览器窗口中输入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“http://localhost:8080/hello”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2301240"/>
            <a:ext cx="3451860" cy="1821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开发环境热部署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1559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在实际的项目开发调试过程中会频繁地修改后台类文件，导致需要重新编译、重新启动，整个过程非常麻烦，影响开发效率。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Spring Boot提供了spring-boot-devtools组件，使得无须手动重启Spring Boot应用即可重新编译、启动项目，大大缩短编译启动的时间。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devtools会监听classpath下的文件变动，触发Restart类加载器重新加载该类，从而实现类文件和属性文件的热部署。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并不是所有的更改都需要重启应用（如静态资源、视图模板），可以通过设置spring.devtools.restart.exclude属性来指定一些文件或目录的修改不用重启应用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开发环境热部署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323215" y="89281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在pom.xml配置文件中添加dev-tools依赖。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sz="1600" b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使用optional=true表示依赖不会传递，即该项目依赖devtools；其他项目如果引入此项目生成的JAR包，则不会包含devtools</a:t>
            </a:r>
            <a:endParaRPr sz="1600" b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None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2449195"/>
            <a:ext cx="5410200" cy="12877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演示</Application>
  <PresentationFormat>全屏显示(16:9)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SpringBoot快速上手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875</cp:revision>
  <dcterms:created xsi:type="dcterms:W3CDTF">2017-03-15T14:33:00Z</dcterms:created>
  <dcterms:modified xsi:type="dcterms:W3CDTF">2022-08-08T00:47:16Z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