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6"/>
  </p:notesMasterIdLst>
  <p:sldIdLst>
    <p:sldId id="357" r:id="rId4"/>
    <p:sldId id="440" r:id="rId5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CDB"/>
    <a:srgbClr val="B5001F"/>
    <a:srgbClr val="B5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90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image" Target="../media/image4.png"/><Relationship Id="rId6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tags" Target="../tags/tag6.xml"/><Relationship Id="rId3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1.xml"/><Relationship Id="rId3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3.xml"/><Relationship Id="rId3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5.xml"/><Relationship Id="rId3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7.xml"/><Relationship Id="rId3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9.xml"/><Relationship Id="rId3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21.xml"/><Relationship Id="rId3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2.jpe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../media/image4.png"/><Relationship Id="rId4" Type="http://schemas.openxmlformats.org/officeDocument/2006/relationships/tags" Target="../tags/tag26.xml"/><Relationship Id="rId3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4.png"/><Relationship Id="rId5" Type="http://schemas.openxmlformats.org/officeDocument/2006/relationships/tags" Target="../tags/tag33.xml"/><Relationship Id="rId4" Type="http://schemas.openxmlformats.org/officeDocument/2006/relationships/image" Target="../media/image3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4.png"/><Relationship Id="rId5" Type="http://schemas.openxmlformats.org/officeDocument/2006/relationships/tags" Target="../tags/tag41.xml"/><Relationship Id="rId4" Type="http://schemas.openxmlformats.org/officeDocument/2006/relationships/image" Target="../media/image3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image" Target="../media/image4.png"/><Relationship Id="rId5" Type="http://schemas.openxmlformats.org/officeDocument/2006/relationships/tags" Target="../tags/tag50.xml"/><Relationship Id="rId4" Type="http://schemas.openxmlformats.org/officeDocument/2006/relationships/image" Target="../media/image3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image" Target="../media/image4.png"/><Relationship Id="rId5" Type="http://schemas.openxmlformats.org/officeDocument/2006/relationships/tags" Target="../tags/tag59.xml"/><Relationship Id="rId4" Type="http://schemas.openxmlformats.org/officeDocument/2006/relationships/image" Target="../media/image3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image" Target="../media/image4.png"/><Relationship Id="rId5" Type="http://schemas.openxmlformats.org/officeDocument/2006/relationships/tags" Target="../tags/tag68.xml"/><Relationship Id="rId4" Type="http://schemas.openxmlformats.org/officeDocument/2006/relationships/image" Target="../media/image3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image" Target="../media/image4.png"/><Relationship Id="rId5" Type="http://schemas.openxmlformats.org/officeDocument/2006/relationships/tags" Target="../tags/tag79.xml"/><Relationship Id="rId4" Type="http://schemas.openxmlformats.org/officeDocument/2006/relationships/image" Target="../media/image3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3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4724438" y="1547544"/>
            <a:ext cx="3619529" cy="1338739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50" b="1" i="0" u="none" strike="noStrike" kern="1200" cap="none" spc="6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71438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1365" y="1358489"/>
            <a:ext cx="2411367" cy="2426513"/>
          </a:xfrm>
          <a:prstGeom prst="rect">
            <a:avLst/>
          </a:prstGeom>
        </p:spPr>
      </p:pic>
      <p:pic>
        <p:nvPicPr>
          <p:cNvPr id="2" name="图片 1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8"/>
            </p:custDataLst>
          </p:nvPr>
        </p:nvSpPr>
        <p:spPr>
          <a:xfrm>
            <a:off x="3391403" y="2710306"/>
            <a:ext cx="5143024" cy="437198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37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9"/>
            </p:custDataLst>
          </p:nvPr>
        </p:nvSpPr>
        <p:spPr>
          <a:xfrm>
            <a:off x="3391403" y="3196081"/>
            <a:ext cx="5143024" cy="1252445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2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685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35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0287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714381"/>
            <a:ext cx="3962432" cy="4041680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10" name="图片 9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714381"/>
            <a:ext cx="3962432" cy="285752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05489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714381"/>
            <a:ext cx="3962432" cy="285752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05489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7140" y="925830"/>
            <a:ext cx="3271292" cy="3291840"/>
          </a:xfrm>
          <a:prstGeom prst="rect">
            <a:avLst/>
          </a:prstGeom>
        </p:spPr>
      </p:pic>
      <p:pic>
        <p:nvPicPr>
          <p:cNvPr id="6" name="图片 5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714381"/>
            <a:ext cx="713238" cy="4041680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714381"/>
            <a:ext cx="8139178" cy="40416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197272" y="282988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70498" y="940276"/>
            <a:ext cx="8735314" cy="3873159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00000"/>
              </a:lnSpc>
              <a:buClr>
                <a:srgbClr val="B5001F"/>
              </a:buClr>
              <a:buFont typeface="Wingdings" panose="05000000000000000000" pitchFamily="2" charset="2"/>
              <a:buChar char="l"/>
              <a:defRPr lang="zh-CN" alt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28650" indent="-285750">
              <a:buClr>
                <a:srgbClr val="B5001F"/>
              </a:buClr>
              <a:buSzPct val="15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en-US" altLang="zh-CN" dirty="0"/>
          </a:p>
          <a:p>
            <a:pPr lvl="1"/>
            <a:r>
              <a:rPr lang="zh-CN" altLang="en-US" dirty="0"/>
              <a:t>副标题母版文本样式</a:t>
            </a:r>
            <a:r>
              <a:rPr lang="en-US" altLang="zh-CN" dirty="0"/>
              <a:t>Arial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4953515" y="1847492"/>
            <a:ext cx="3619052" cy="480296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429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287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4953040" y="2442086"/>
            <a:ext cx="3619529" cy="853916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95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20950" y="226800"/>
            <a:ext cx="8702097" cy="468989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0950" y="2268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983" y="43766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961200" y="93690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960835" y="162270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3620691" cy="51515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577800"/>
            <a:ext cx="2970000" cy="661500"/>
          </a:xfrm>
        </p:spPr>
        <p:txBody>
          <a:bodyPr anchor="ctr" anchorCtr="0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32300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57745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199529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9000" y="5859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59000" y="12447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59581" y="210600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3771900"/>
            <a:ext cx="9142200" cy="1371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-4034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502200"/>
            <a:ext cx="8232300" cy="423900"/>
          </a:xfrm>
        </p:spPr>
        <p:txBody>
          <a:bodyPr anchor="ctr" anchorCtr="0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2609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388530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685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2133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17820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2474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2474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361260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360990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719550"/>
            <a:ext cx="9142200" cy="3704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28846" y="3828346"/>
            <a:ext cx="1315145" cy="1315145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-8101"/>
            <a:ext cx="1315145" cy="1315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142100" y="100440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28971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6187" y="305676"/>
            <a:ext cx="3123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表格样式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829291" y="1002479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4831" y="324286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827749" y="1537965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617802" y="997710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技能目标</a:t>
            </a:r>
            <a:endParaRPr lang="en-US" altLang="zh-CN" dirty="0"/>
          </a:p>
        </p:txBody>
      </p:sp>
      <p:sp>
        <p:nvSpPr>
          <p:cNvPr id="14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632886" y="1533196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827748" y="3194969"/>
            <a:ext cx="7554477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毕业要求</a:t>
            </a:r>
            <a:endParaRPr lang="en-US" altLang="zh-CN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830519" y="3738068"/>
            <a:ext cx="7554477" cy="121113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Tx/>
              <a:buNone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95795" y="300544"/>
            <a:ext cx="4590009" cy="41172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902264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Arial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章节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05617" y="237126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单击编本章标题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1" y="1352389"/>
            <a:ext cx="8736013" cy="878681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1" hasCustomPrompt="1"/>
          </p:nvPr>
        </p:nvSpPr>
        <p:spPr>
          <a:xfrm>
            <a:off x="205617" y="873127"/>
            <a:ext cx="8736014" cy="2045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单击编辑章节标题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775478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204463" y="273557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544921" y="3214942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44921" y="1359407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内容标题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0" y="940276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77666" y="318638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45514" y="921865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45514" y="320473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751445" y="3184900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39409" y="1345194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2" Type="http://schemas.openxmlformats.org/officeDocument/2006/relationships/theme" Target="../theme/theme2.xml"/><Relationship Id="rId21" Type="http://schemas.openxmlformats.org/officeDocument/2006/relationships/tags" Target="../tags/tag87.xml"/><Relationship Id="rId20" Type="http://schemas.openxmlformats.org/officeDocument/2006/relationships/tags" Target="../tags/tag86.xml"/><Relationship Id="rId2" Type="http://schemas.openxmlformats.org/officeDocument/2006/relationships/slideLayout" Target="../slideLayouts/slideLayout11.xml"/><Relationship Id="rId19" Type="http://schemas.openxmlformats.org/officeDocument/2006/relationships/tags" Target="../tags/tag85.xml"/><Relationship Id="rId18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33242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72104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2619375" y="1547495"/>
            <a:ext cx="6043930" cy="1338580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项目云端部署</a:t>
            </a:r>
            <a:endParaRPr lang="zh-CN" altLang="en-US" sz="36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80048" y="324286"/>
            <a:ext cx="8316214" cy="486000"/>
          </a:xfrm>
        </p:spPr>
        <p:txBody>
          <a:bodyPr/>
          <a:lstStyle/>
          <a:p>
            <a:r>
              <a:rPr lang="zh-CN" altLang="en-US" sz="2400" dirty="0"/>
              <a:t>教学内容</a:t>
            </a:r>
            <a:endParaRPr lang="zh-CN" altLang="en-US" sz="2400" dirty="0"/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0048" y="956151"/>
            <a:ext cx="75224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参考环境配置及部署文档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7873162799d04a4c963a9aa0830d5fb7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fc67e747546247b69175bfbb1857a208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f629c5298fe84689b6db9ea837b185e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2664b782ae4e7eb0232044539261de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3"/>
  <p:tag name="KSO_WM_TEMPLATE_ASSEMBLE_GROUPID" val="5f8e8fda67ec5bfe25c15d4a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a28c95aa07dc43109a788351189b0d2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f7bcab264fec4d9b9ac6e712f4416c59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  <p:tag name="KSO_WM_SLIDE_BACKGROUND_TYPE" val="genera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  <p:tag name="KSO_WM_SLIDE_BACKGROUND_TYPE" val="general"/>
</p:tagLst>
</file>

<file path=ppt/tags/tag27.xml><?xml version="1.0" encoding="utf-8"?>
<p:tagLst xmlns:p="http://schemas.openxmlformats.org/presentationml/2006/main"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bf8cce0de25a41879124fbfa723f0c9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0497684c64710a57a619a2914e9eb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88087f4050e4804a41d30a8cba98af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096580ebd4a7383cfe8d00d392211"/>
  <p:tag name="KSO_WM_SLIDE_BACKGROUND_TYPE" val="frame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4a22bdc9791e4107b8e75e5715c3c9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7243d88b9e8449383a0f85155f675d9"/>
  <p:tag name="KSO_WM_SLIDE_BACKGROUND_TYPE" val="frame"/>
</p:tagLst>
</file>

<file path=ppt/tags/tag34.xml><?xml version="1.0" encoding="utf-8"?>
<p:tagLst xmlns:p="http://schemas.openxmlformats.org/presentationml/2006/main"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11b0faf45db0459fa103c3a4a667b4e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7b241a3879e487da37b9d39dbd109d4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8da9d6e17184ef8843fe54de287c3a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d725f4c346f40c5b625e0b4d76802f9"/>
  <p:tag name="KSO_WM_SLIDE_BACKGROUND_TYPE" val="leftRight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80b71f9887274b5f813d74ab54817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e2c364ca0c48878ee89400d1c781e2"/>
  <p:tag name="KSO_WM_SLIDE_BACKGROUND_TYPE" val="leftRight"/>
</p:tagLst>
</file>

<file path=ppt/tags/tag42.xml><?xml version="1.0" encoding="utf-8"?>
<p:tagLst xmlns:p="http://schemas.openxmlformats.org/presentationml/2006/main"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70afd04087549c5a5536677ba01802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2bb4ce4c5e4faba32e10626603fe29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ab3c4d673984e56bae082a08211b30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2ea0f28dfad414b93b89429d8bf3a4e"/>
  <p:tag name="KSO_WM_SLIDE_BACKGROUND_TYPE" val="topBottom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671c94c71b1d4bb7aad90b0aff1052cd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dfdf9d58ac64419d8584dc5853ef6942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0cbd3ae8c1c42a2985e2ca13ac99cb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f98247a04e44cc92d3ecdfe62da471"/>
  <p:tag name="KSO_WM_SLIDE_BACKGROUND_TYPE" val="topBottom"/>
</p:tagLst>
</file>

<file path=ppt/tags/tag51.xml><?xml version="1.0" encoding="utf-8"?>
<p:tagLst xmlns:p="http://schemas.openxmlformats.org/presentationml/2006/main"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9ec095f7b38d416e817b0acb5599d15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e55261976424d459d78bf4a78e49e0f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bf9c26534884490adc1bbddf55d15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72c720ed46c41ff81b44d101fd60852"/>
  <p:tag name="KSO_WM_SLIDE_BACKGROUND_TYPE" val="bottomTop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15210a380e1f43d3bcf23ea837a08dd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4d1ec3a375f4caa98b0aecd382bf928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78b0d6370eeb4ba6880fba0c9879430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b70b176c05d4a53a8861c56dd7cce9a"/>
</p:tagLst>
</file>

<file path=ppt/tags/tag60.xml><?xml version="1.0" encoding="utf-8"?>
<p:tagLst xmlns:p="http://schemas.openxmlformats.org/presentationml/2006/main"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fedbc4df72b4c0e9a5514b101c5495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f8e7bf5a5042a38e2fdc28a28a9fdd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2ed8abbfd6094ad2b190e9287626f3b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8fe40d4fbeb4b778a3cf8c6187c8569"/>
  <p:tag name="KSO_WM_SLIDE_BACKGROUND_TYPE" val="navigation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e38db0a94d5f4f21a5336e2966039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6c6f07dc65b47cebe29dc35297a0b2f"/>
  <p:tag name="KSO_WM_SLIDE_BACKGROUND_TYPE" val="navigation"/>
</p:tagLst>
</file>

<file path=ppt/tags/tag69.xml><?xml version="1.0" encoding="utf-8"?>
<p:tagLst xmlns:p="http://schemas.openxmlformats.org/presentationml/2006/main"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036f1347509849f1a4bca38077e888c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5ca55afa27e423d91ac7ecc48cfccd1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e52b3558499849f3a469b8d79d16209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a06faead92e4a5e9037489c62fbcb44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6eeb7eadadab401db3f7c5fb85c693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ac0ab13575741829b7123ee70c5e77b"/>
  <p:tag name="KSO_WM_SLIDE_BACKGROUND_TYPE" val="belt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30593d2878f3487083f85fd08a963a8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7c16636d94489b84807659156f2c14"/>
  <p:tag name="KSO_WM_SLIDE_BACKGROUND_TYPE" val="belt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0c3561ca5227479e8beb48c62ae6e8d1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ags/tag80.xml><?xml version="1.0" encoding="utf-8"?>
<p:tagLst xmlns:p="http://schemas.openxmlformats.org/presentationml/2006/main"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6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123"/>
</p:tagLst>
</file>

<file path=ppt/tags/tag88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CHIP_INFOS" val="{&quot;layout_type&quot;:&quot;forright&quot;,&quot;slide_type&quot;:[&quot;title&quot;],&quot;aspect_ratio&quot;:&quot;16:9&quot;}"/>
  <p:tag name="KSO_WM_CHIP_XID" val="5ebe041a0ac41c4a0a52557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ID" val="custom20214123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520*39"/>
  <p:tag name="KSO_WM_TAG_VERSION" val="1.0"/>
  <p:tag name="KSO_WM_BEAUTIFY_FLAG" val="#wm#"/>
  <p:tag name="KSO_WM_TEMPLATE_CATEGORY" val="custom"/>
  <p:tag name="KSO_WM_TEMPLATE_INDEX" val="20214123"/>
  <p:tag name="KSO_WM_SLIDE_LAYOUT" val="a_f"/>
  <p:tag name="KSO_WM_SLIDE_LAYOUT_CNT" val="1_1"/>
  <p:tag name="KSO_WM_CHIP_GROUPID" val="5ebf6661ddc3daf3fef3f760"/>
  <p:tag name="KSO_WM_SLIDE_LAYOUT_INFO" val="{&quot;id&quot;:&quot;2020-11-05T12:40:02&quot;,&quot;maxSize&quot;:{&quot;size1&quot;:59.40299092824163},&quot;minSize&quot;:{&quot;size1&quot;:47.80299092824162},&quot;normalSize&quot;:{&quot;size1&quot;:56.80299092824162},&quot;subLayout&quot;:[{&quot;id&quot;:&quot;2020-11-05T12:40:02&quot;,&quot;margin&quot;:{&quot;bottom&quot;:0.131022647023201,&quot;left&quot;:17.49791717529297,&quot;right&quot;:2.9630887508392334,&quot;top&quot;:5.731644630432129},&quot;type&quot;:0},{&quot;id&quot;:&quot;2020-11-05T12:40:02&quot;,&quot;margin&quot;:{&quot;bottom&quot;:5.731666564941406,&quot;left&quot;:17.49791717529297,&quot;right&quot;:2.9630887508392334,&quot;top&quot;:0.1801326721906662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a38202cdf0ed41a6a338c3"/>
  <p:tag name="KSO_WM_TEMPLATE_ASSEMBLE_GROUPID" val="5f8e8fda67ec5bfe25c15d4a"/>
  <p:tag name="KSO_WM_TEMPLATE_THUMBS_INDEX" val="1、2、3、4、7、47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6a1c9d533c104e0dbed8992c4cb8d5ca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BB5C5A"/>
      </a:accent1>
      <a:accent2>
        <a:srgbClr val="BC694C"/>
      </a:accent2>
      <a:accent3>
        <a:srgbClr val="AC7C47"/>
      </a:accent3>
      <a:accent4>
        <a:srgbClr val="91914E"/>
      </a:accent4>
      <a:accent5>
        <a:srgbClr val="73A663"/>
      </a:accent5>
      <a:accent6>
        <a:srgbClr val="59BA8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WPS 演示</Application>
  <PresentationFormat>全屏显示(16:9)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Arial</vt:lpstr>
      <vt:lpstr>微软雅黑</vt:lpstr>
      <vt:lpstr>等线</vt:lpstr>
      <vt:lpstr>汉仪旗黑-85S</vt:lpstr>
      <vt:lpstr>黑体</vt:lpstr>
      <vt:lpstr>Arial Unicode MS</vt:lpstr>
      <vt:lpstr>Calibri</vt:lpstr>
      <vt:lpstr>Office 主题</vt:lpstr>
      <vt:lpstr>1_Office 主题​​</vt:lpstr>
      <vt:lpstr>Axios网络请求</vt:lpstr>
      <vt:lpstr>教学内容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subheading</dc:title>
  <dc:creator>于 文俊</dc:creator>
  <cp:lastModifiedBy>Angular</cp:lastModifiedBy>
  <cp:revision>1449</cp:revision>
  <dcterms:created xsi:type="dcterms:W3CDTF">2017-03-15T14:33:00Z</dcterms:created>
  <dcterms:modified xsi:type="dcterms:W3CDTF">2022-08-05T02:29:14Z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