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2"/>
  </p:notesMasterIdLst>
  <p:sldIdLst>
    <p:sldId id="357" r:id="rId4"/>
    <p:sldId id="257" r:id="rId5"/>
    <p:sldId id="340" r:id="rId6"/>
    <p:sldId id="341" r:id="rId7"/>
    <p:sldId id="387" r:id="rId8"/>
    <p:sldId id="388" r:id="rId9"/>
    <p:sldId id="389" r:id="rId10"/>
    <p:sldId id="390" r:id="rId11"/>
    <p:sldId id="391" r:id="rId13"/>
    <p:sldId id="392" r:id="rId14"/>
    <p:sldId id="393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3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813050" y="1547495"/>
            <a:ext cx="553085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Web开发基础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匹配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HTTP请求Method有GET、POST、PUT、DELETE等方式。HTTP支持的全部Metho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@RequestMapping注解提供了method参数指定请求的Method类型，包括RequestMethod.GET、RequestMethod.POST、RequestMethod.DELETE、RequestMethod.PUT等值，分别对应HTTP请求的Method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匹配也可以使用@GetMapping、@PostMapping等注解代替。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512695"/>
            <a:ext cx="6510020" cy="1135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参数传递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@RequestParam将请求参数绑定到控制器的方法参数上，接收的参数来自HTTP请求体或请求url的QueryString，当请求的参数名称与Controller的业务方法参数名称一致时,@RequestParam可以省略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@PathVaraible：用来处理动态的URL，URL的值可以作为控制器中处理方法的参数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@RequestBody接收的参数是来自requestBody中，即请求体。一般用于处理非 Content-Type: application/x-www-form-urlencoded编码格式的数据，比如：`application/json`、`application/xml`等类型的数据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路由映射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参数传递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 数据响应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Boot将传统Web开发的mvc、json、tomcat等框架整合，提供了spring-boot-starter-web组件，简化了Web应用配置。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SpringBoot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项目勾选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Web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选项后，会自动将spring-boot-starter-web组件加入到项目中。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spring-boot-starter-web启动器主要包括web、webmvc、json、tomcat等基础依赖组件，作用是提供Web开发场景所需的所有底层依赖。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webmvc为Web开发的基础框架，json为JSON数据解析组件，tomcat为自带的容器依赖。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576320"/>
            <a:ext cx="5646420" cy="1158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Boot提供了@Controller和@RestController两种注解来标识此类负责接收和处理HTTP请求。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如果请求的是页面和数据，使用@Controller注解即可；如果只是请求数据，则可以使用@RestController注解。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2213610"/>
            <a:ext cx="502031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@Controller的用法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示例中返回了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页面和name的数据，在前端页面中可以通过${name}参数获取后台返回的数据并显示。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1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@Controller通常与Thymeleaf模板引擎结合使用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2176780"/>
            <a:ext cx="6953885" cy="2548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@RestController的用法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默认情况下，@RestController注解会将返回的对象数据转换为JSON格式。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588135"/>
            <a:ext cx="452628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路由映射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@RequestMapping注解主要负责URL的路由映射。它可以添加在Controller类或者具体的方法上。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如果添加在Controller类上，则这个Controller中的所有路由映射都将会加上此映射规则，如果添加在方法上，则只对当前方法生效。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@RequestMapping注解包含很多属性参数来定义HTTP的请求映射规则。常用的属性参数如下：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的路径，支持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模板、正则表达式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method: HTTP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consumes: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请求的媒体类型（Content-Type），如application/json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响应的媒体类型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headers: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请求的参数及请求头的值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映射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@RequestMapping注解主要负责URL的路由映射。它可以添加在Controller类或者具体的方法上。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如果添加在Controller类上，则这个Controller中的所有路由映射都将会加上此映射规则，如果添加在方法上，则只对当前方法生效。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@RequestMapping注解包含很多属性参数来定义HTTP的请求映射规则。常用的属性参数如下：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的路径，支持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模板、正则表达式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method: HTTP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consumes: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请求的媒体类型（Content-Type），如application/json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响应的媒体类型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headers: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请求的参数及请求头的值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路由映射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@RequestMapping的value属性用于匹配URL映射，value支持简单表达式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@RequestMapping("/user")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@RequestMapping支持使用通配符匹配URL，用于统一映射某些URL规则类似的请求：@RequestMapping("/getJson/*.json")，当在浏览器中请求/getJson/a.json或者/getJson/b.json时都会匹配到后台的Json方法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@RequestMapping的通配符匹配非常简单实用，支持“*”“?”“**”等通配符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符号“*”匹配任意字符，符号“**”匹配任意路径，符号“?”匹配单个字符。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有通配符的优先级低于没有通配符的，比如/user/add.json比/user/*.json优先匹配。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有“**”通配符的优先级低于有“*”通配符的。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WPS 演示</Application>
  <PresentationFormat>全屏显示(16:9)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开发Web应用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978</cp:revision>
  <dcterms:created xsi:type="dcterms:W3CDTF">2017-03-15T14:33:00Z</dcterms:created>
  <dcterms:modified xsi:type="dcterms:W3CDTF">2022-08-08T02:42:10Z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