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4"/>
  </p:notesMasterIdLst>
  <p:sldIdLst>
    <p:sldId id="357" r:id="rId4"/>
    <p:sldId id="257" r:id="rId5"/>
    <p:sldId id="340" r:id="rId6"/>
    <p:sldId id="341" r:id="rId7"/>
    <p:sldId id="394" r:id="rId8"/>
    <p:sldId id="395" r:id="rId9"/>
    <p:sldId id="396" r:id="rId10"/>
    <p:sldId id="397" r:id="rId11"/>
    <p:sldId id="398" r:id="rId12"/>
    <p:sldId id="399" r:id="rId1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813050" y="1547495"/>
            <a:ext cx="553085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Web开发进阶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addPathPatterns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方法定义拦截的地址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excludePathPatterns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定义排除某些地址不被拦截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添加的一个拦截器没有addPathPattern任何一个url则默认拦截所有请求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如果没有excludePathPatterns任何一个请求，则默认不放过任何一个请求。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拦截器注册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2697480"/>
            <a:ext cx="6517640" cy="1425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静态资源访问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文件上传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拦截器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静态资源访问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使用IDEA创建Spring Boot项目，会默认创建出classpath:/static/目录，静态资源一般放在这个目录下即可。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如果默认的静态资源过滤策略不能满足开发需求，也可以自定义静态资源过滤策略。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在application.properties中直接定义过滤规则和静态资源位置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过滤规则为/static/**，静态资源位置为classpath:/static/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2697480"/>
            <a:ext cx="61036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文件上传原理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表单的enctype 属性规定在发送到服务器之前应该如何对表单数据进行编码。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当表单的enctype="application/x-www-form-urlencoded"（默认）时，form表单中的数据格式为：key=value&amp;key=value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当表单的enctype="multipart/form-data"时，其传输数据形式如下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2587625"/>
            <a:ext cx="6172835" cy="201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SpirngBoot实现文件上传功能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Boot工程嵌入的tomcat限制了请求的文件大小，每个文件的配置最大为1Mb，单次请求的文件的总数不能大于10Mb。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要更改这个默认值需要在配置文件（如application.properties）中加入两个配置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633345"/>
            <a:ext cx="399288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SpirngBoot实现文件上传功能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当表单的enctype="multipart/form-data"时,可以使用MultipartFile 获取上传的文件数据，再通过transferTo方法将其写入到磁盘中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1687195"/>
            <a:ext cx="5382895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拦截器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拦截器在Web系统中非常常见，对于某些全局统一的操作，我们可以把它提取到拦截器中实现。总结起来，拦截器大致有以下几种使用场景：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权限检查：如登录检测，进入处理程序检测是否登录，如果没有，则直接返回登录页面。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性能监控：有时系统在某段时间莫名其妙很慢，可以通过拦截器在进入处理程序之前记录开始时间，在处理完后记录结束时间，从而得到该请求的处理时间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通用行为：读取cookie得到用户信息并将用户对象放入请求，从而方便后续流程使用，还有提取Locale、Theme信息等，只要是多个处理程序都需要的，即可使用拦截器实现。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拦截器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Boot定义了HandlerInterceptor接口来实现自定义拦截器的功能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HandlerInterceptor接口定义了preHandle、postHandle、afterCompletion三种方法，通过重写这三种方法实现请求前、请求后等操作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0" y="2122170"/>
            <a:ext cx="4634230" cy="2433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拦截器定义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23315"/>
            <a:ext cx="6848475" cy="28968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全屏显示(16:9)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Web开发进阶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1050</cp:revision>
  <dcterms:created xsi:type="dcterms:W3CDTF">2017-03-15T14:33:00Z</dcterms:created>
  <dcterms:modified xsi:type="dcterms:W3CDTF">2022-08-08T05:46:11Z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