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20"/>
  </p:notesMasterIdLst>
  <p:sldIdLst>
    <p:sldId id="357" r:id="rId4"/>
    <p:sldId id="257" r:id="rId5"/>
    <p:sldId id="340" r:id="rId6"/>
    <p:sldId id="400" r:id="rId7"/>
    <p:sldId id="401" r:id="rId8"/>
    <p:sldId id="402" r:id="rId9"/>
    <p:sldId id="403" r:id="rId10"/>
    <p:sldId id="404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1"/>
    <p:sldId id="415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813050" y="1547495"/>
            <a:ext cx="553085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构建RESTful服务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Boot实现RESTful API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在RESTful架构中，每个网址代表一种资源，所以URI中建议不要包含动词，只包含名词即可，而且所用的名词往往与数据库的表格名对应。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用户管理模块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2640965"/>
            <a:ext cx="6562090" cy="1097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Boot实现RESTful API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05" y="779145"/>
            <a:ext cx="4669155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什么是Swagger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Swagger是一个规范和完整的框架，用于生成、描述、调用和可视化RESTful风格的Web服务，是非常流行的API表达工具。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Swagger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能够自动生成完善的RESTful API文档，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并根据后台代码的修改同步更新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，同时提供完整的测试页面来调试API。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swagger_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2301240"/>
            <a:ext cx="5387340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使用Swagger生成Web API文档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在Spring Boot项目中集成Swagger同样非常简单，只需在项目中引入springfox-swagger2和springfox-swagger-ui依赖即可。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1925955"/>
            <a:ext cx="550164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使用Swagger生成Web API文档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在Spring Boot项目中集成Swagger同样非常简单，只需在项目中引入springfox-swagger2和springfox-swagger-ui依赖即可。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1925955"/>
            <a:ext cx="550164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配置Swagger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0" y="874395"/>
            <a:ext cx="5225415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 2.6.X后与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wagger有版本冲突问题，需要在application.properties中加入以下配置：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4225"/>
            <a:ext cx="5989320" cy="350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Swagger2 进行接口测试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启动项目访问 http://127.0.0.1:8080/swagger-ui.html ，即可打开自动生成的可视化测试页面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5ea6e744089b7bff070207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646555"/>
            <a:ext cx="3079115" cy="3404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Swagger常用注解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779145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Swagger提供了一系列注解来描述接口信息，包括接口说明、请求方法、请求参数、返回信息等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5" y="1412240"/>
            <a:ext cx="4194810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40276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RESTful介绍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构建RESTful应用接口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使用Swagger生成Web API文档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RESTful介绍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RESTful是目前流行的互联网软件服务架构设计风格。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REST（Representational State Transfer，表述性状态转移）一词是由Roy Thomas Fielding在2000年的博士论文中提出的，它定义了互联网软件服务的架构原则，如果一个架构符合REST原则，则称之为RESTful架构。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REST并不是一个标准，它更像一组客户端和服务端交互时的架构理念和设计原则，基于这种架构理念和设计原则的Web API更加简洁，更有层次。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3164205"/>
            <a:ext cx="4385310" cy="1302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RESTful的特点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每一个URI代表一种资源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客户端使用GET、POST、PUT、DELETE四种表示操作方式的动词对服务端资源进行操作：GET用于获取资源，POST用于新建资源（也可以用于更新资源），PUT用于更新资源，DELETE用于删除资源。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通过操作资源的表现形式来实现服务端请求操作。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资源的表现形式是JSON或者HTML。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客户端与服务端之间的交互在请求之间是无状态的，从客户端到服务端的每个请求都包含必需的信息。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符合RESTful规范的Web API需要具备如下两个关键特性：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安全性：安全的方法被期望不会产生任何副作用，当我们使用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操作获取资源时，不会引起资源本身的改变，也不会引起服务器状态的改变。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幂等性：幂等的方法保证了重复进行一个请求和一次请求的效果相同（并不是指响应总是相同的，而是指服务器上资源的状态从第一次请求后就不再改变了），在数学上幂等性是指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次变换和一次变换相同。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Method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HTTP提供了POST、GET、PUT、DELETE等操作类型对某个Web资源进行Create、Read、Update和Delete操作。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一个HTTP请求除了利用URI标志目标资源之外，还需要通过HTTP Method指定针对该资源的操作类型，一些常见的HTTP方法及其在RESTful风格下的使用：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5" y="2418715"/>
            <a:ext cx="6169660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HTTP状态码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HTTP状态码就是服务向用户返回的状态码和提示信息，客户端的每一次请求，服务都必须给出回应，回应包括HTTP状态码和数据两部分。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HTTP定义了40个标准状态码，可用于传达客户端请求的结果。状态码分为以下5个类别：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1xx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：信息，通信传输协议级信息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2xx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：成功，表示客户端的请求已成功接受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3xx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：重定向，表示客户端必须执行一些其他操作才能完成其请求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4xx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：客户端错误，此类错误状态码指向客户端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5xx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：服务器错误，服务器负责这写错误状态码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HTTP状态码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911225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API中使用HTTP状态码来表示请求执行结果的状态，适用于REST API设计的代码以及对应的HTTP方法。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5" y="1518285"/>
            <a:ext cx="5782945" cy="3565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Boot实现RESTful API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Boot提供的spring-boot-starter-web组件完全支持开发RESTful API，提供了与REST操作方式（GET、POST、PUT、DELETE）对应的注解。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@GetMapping：处理GET请求，获取资源。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@PostMapping：处理POST请求，新增资源。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@PutMapping：处理PUT请求，更新资源。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@DeleteMapping：处理DELETE请求，删除资源。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@PatchMapping：处理PATCH请求，用于部分更新资源。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WPS 演示</Application>
  <PresentationFormat>全屏显示(16:9)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构建RESTful服务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1157</cp:revision>
  <dcterms:created xsi:type="dcterms:W3CDTF">2017-03-15T14:33:00Z</dcterms:created>
  <dcterms:modified xsi:type="dcterms:W3CDTF">2022-08-08T06:39:54Z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