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13"/>
  </p:notesMasterIdLst>
  <p:sldIdLst>
    <p:sldId id="357" r:id="rId4"/>
    <p:sldId id="257" r:id="rId5"/>
    <p:sldId id="340" r:id="rId6"/>
    <p:sldId id="416" r:id="rId7"/>
    <p:sldId id="417" r:id="rId8"/>
    <p:sldId id="418" r:id="rId9"/>
    <p:sldId id="420" r:id="rId10"/>
    <p:sldId id="419" r:id="rId11"/>
    <p:sldId id="421" r:id="rId12"/>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DCDB"/>
    <a:srgbClr val="B5001F"/>
    <a:srgbClr val="B51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snapToObjects="1">
      <p:cViewPr varScale="1">
        <p:scale>
          <a:sx n="114" d="100"/>
          <a:sy n="114" d="100"/>
        </p:scale>
        <p:origin x="590"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4.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image" Target="../media/image4.png"/><Relationship Id="rId6" Type="http://schemas.openxmlformats.org/officeDocument/2006/relationships/tags" Target="../tags/tag7.xml"/><Relationship Id="rId5" Type="http://schemas.openxmlformats.org/officeDocument/2006/relationships/image" Target="../media/image3.png"/><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5.xml"/><Relationship Id="rId3" Type="http://schemas.openxmlformats.org/officeDocument/2006/relationships/image" Target="../media/image6.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9.xml"/><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1.xml"/><Relationship Id="rId3" Type="http://schemas.openxmlformats.org/officeDocument/2006/relationships/image" Target="../media/image3.pn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jpeg"/><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4.png"/><Relationship Id="rId4" Type="http://schemas.openxmlformats.org/officeDocument/2006/relationships/tags" Target="../tags/tag26.xml"/><Relationship Id="rId3" Type="http://schemas.openxmlformats.org/officeDocument/2006/relationships/image" Target="../media/image3.png"/><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4.png"/><Relationship Id="rId5" Type="http://schemas.openxmlformats.org/officeDocument/2006/relationships/tags" Target="../tags/tag33.xml"/><Relationship Id="rId4" Type="http://schemas.openxmlformats.org/officeDocument/2006/relationships/image" Target="../media/image3.png"/><Relationship Id="rId3" Type="http://schemas.openxmlformats.org/officeDocument/2006/relationships/tags" Target="../tags/tag32.xml"/><Relationship Id="rId2" Type="http://schemas.openxmlformats.org/officeDocument/2006/relationships/tags" Target="../tags/tag31.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4.png"/><Relationship Id="rId5" Type="http://schemas.openxmlformats.org/officeDocument/2006/relationships/tags" Target="../tags/tag41.xml"/><Relationship Id="rId4" Type="http://schemas.openxmlformats.org/officeDocument/2006/relationships/image" Target="../media/image3.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image" Target="../media/image4.png"/><Relationship Id="rId5" Type="http://schemas.openxmlformats.org/officeDocument/2006/relationships/tags" Target="../tags/tag50.xml"/><Relationship Id="rId4" Type="http://schemas.openxmlformats.org/officeDocument/2006/relationships/image" Target="../media/image3.png"/><Relationship Id="rId3" Type="http://schemas.openxmlformats.org/officeDocument/2006/relationships/tags" Target="../tags/tag49.xml"/><Relationship Id="rId2" Type="http://schemas.openxmlformats.org/officeDocument/2006/relationships/tags" Target="../tags/tag48.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4.png"/><Relationship Id="rId5" Type="http://schemas.openxmlformats.org/officeDocument/2006/relationships/tags" Target="../tags/tag59.xml"/><Relationship Id="rId4" Type="http://schemas.openxmlformats.org/officeDocument/2006/relationships/image" Target="../media/image3.png"/><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4.png"/><Relationship Id="rId5" Type="http://schemas.openxmlformats.org/officeDocument/2006/relationships/tags" Target="../tags/tag68.xml"/><Relationship Id="rId4" Type="http://schemas.openxmlformats.org/officeDocument/2006/relationships/image" Target="../media/image3.png"/><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tags" Target="../tags/tag79.xml"/><Relationship Id="rId4" Type="http://schemas.openxmlformats.org/officeDocument/2006/relationships/image" Target="../media/image3.pn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3"/>
          <p:cNvSpPr/>
          <p:nvPr>
            <p:ph type="ctrTitle" idx="2" hasCustomPrompt="1"/>
            <p:custDataLst>
              <p:tags r:id="rId4"/>
            </p:custDataLst>
          </p:nvPr>
        </p:nvSpPr>
        <p:spPr>
          <a:xfrm>
            <a:off x="4724438" y="1547544"/>
            <a:ext cx="3619529" cy="1338739"/>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5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2" y="71438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5"/>
          <p:cNvPicPr>
            <a:picLocks noChangeAspect="1"/>
          </p:cNvPicPr>
          <p:nvPr>
            <p:custDataLst>
              <p:tags r:id="rId2"/>
            </p:custDataLst>
          </p:nvPr>
        </p:nvPicPr>
        <p:blipFill>
          <a:blip r:embed="rId3"/>
          <a:stretch>
            <a:fillRect/>
          </a:stretch>
        </p:blipFill>
        <p:spPr>
          <a:xfrm>
            <a:off x="161365" y="1358489"/>
            <a:ext cx="2411367" cy="2426513"/>
          </a:xfrm>
          <a:prstGeom prst="rect">
            <a:avLst/>
          </a:prstGeom>
        </p:spPr>
      </p:pic>
      <p:pic>
        <p:nvPicPr>
          <p:cNvPr id="2" name="图片 1" descr="图片26"/>
          <p:cNvPicPr>
            <a:picLocks noChangeAspect="1"/>
          </p:cNvPicPr>
          <p:nvPr>
            <p:custDataLst>
              <p:tags r:id="rId4"/>
            </p:custDataLst>
          </p:nvPr>
        </p:nvPicPr>
        <p:blipFill>
          <a:blip r:embed="rId5"/>
          <a:stretch>
            <a:fillRect/>
          </a:stretch>
        </p:blipFill>
        <p:spPr>
          <a:xfrm>
            <a:off x="8603933" y="4603433"/>
            <a:ext cx="540068" cy="540068"/>
          </a:xfrm>
          <a:prstGeom prst="rect">
            <a:avLst/>
          </a:prstGeom>
        </p:spPr>
      </p:pic>
      <p:pic>
        <p:nvPicPr>
          <p:cNvPr id="7" name="图片 6" descr="图片27"/>
          <p:cNvPicPr>
            <a:picLocks noChangeAspect="1"/>
          </p:cNvPicPr>
          <p:nvPr>
            <p:custDataLst>
              <p:tags r:id="rId6"/>
            </p:custDataLst>
          </p:nvPr>
        </p:nvPicPr>
        <p:blipFill>
          <a:blip r:embed="rId7"/>
          <a:stretch>
            <a:fillRect/>
          </a:stretch>
        </p:blipFill>
        <p:spPr>
          <a:xfrm>
            <a:off x="8603933" y="0"/>
            <a:ext cx="540068" cy="54006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3391403" y="2710306"/>
            <a:ext cx="5143024" cy="437198"/>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237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3391403" y="3196081"/>
            <a:ext cx="5143024" cy="125244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2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15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685800" indent="0" algn="l" defTabSz="914400" rtl="0" eaLnBrk="1" fontAlgn="auto" latinLnBrk="0" hangingPunct="1">
              <a:lnSpc>
                <a:spcPct val="130000"/>
              </a:lnSpc>
              <a:spcBef>
                <a:spcPts val="0"/>
              </a:spcBef>
              <a:spcAft>
                <a:spcPts val="750"/>
              </a:spcAft>
              <a:buFont typeface="Arial" panose="020B0604020202020204" pitchFamily="34" charset="0"/>
              <a:buNone/>
              <a:defRPr sz="135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0287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17145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8"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71438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10" name="图片 9"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8" y="714381"/>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1054894"/>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3" y="714381"/>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3" y="1054894"/>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5"/>
          <p:cNvPicPr>
            <a:picLocks noChangeAspect="1"/>
          </p:cNvPicPr>
          <p:nvPr>
            <p:custDataLst>
              <p:tags r:id="rId2"/>
            </p:custDataLst>
          </p:nvPr>
        </p:nvPicPr>
        <p:blipFill>
          <a:blip r:embed="rId3"/>
          <a:stretch>
            <a:fillRect/>
          </a:stretch>
        </p:blipFill>
        <p:spPr>
          <a:xfrm>
            <a:off x="327140" y="925830"/>
            <a:ext cx="3271292" cy="3291840"/>
          </a:xfrm>
          <a:prstGeom prst="rect">
            <a:avLst/>
          </a:prstGeom>
        </p:spPr>
      </p:pic>
      <p:pic>
        <p:nvPicPr>
          <p:cNvPr id="6" name="图片 5" descr="图片26"/>
          <p:cNvPicPr>
            <a:picLocks noChangeAspect="1"/>
          </p:cNvPicPr>
          <p:nvPr>
            <p:custDataLst>
              <p:tags r:id="rId4"/>
            </p:custDataLst>
          </p:nvPr>
        </p:nvPicPr>
        <p:blipFill>
          <a:blip r:embed="rId5"/>
          <a:stretch>
            <a:fillRect/>
          </a:stretch>
        </p:blipFill>
        <p:spPr>
          <a:xfrm>
            <a:off x="8603933" y="0"/>
            <a:ext cx="540068" cy="54006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48"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8" y="71438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竖排标题 1"/>
          <p:cNvSpPr>
            <a:spLocks noGrp="1"/>
          </p:cNvSpPr>
          <p:nvPr>
            <p:ph type="title" orient="vert"/>
          </p:nvPr>
        </p:nvSpPr>
        <p:spPr>
          <a:xfrm>
            <a:off x="7928351" y="71438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714375"/>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8" y="714381"/>
            <a:ext cx="8139178" cy="4041680"/>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标题 1"/>
          <p:cNvSpPr>
            <a:spLocks noGrp="1"/>
          </p:cNvSpPr>
          <p:nvPr>
            <p:ph type="title" hasCustomPrompt="1"/>
          </p:nvPr>
        </p:nvSpPr>
        <p:spPr>
          <a:xfrm>
            <a:off x="197272" y="282988"/>
            <a:ext cx="8316214" cy="486000"/>
          </a:xfrm>
          <a:prstGeom prst="rect">
            <a:avLst/>
          </a:prstGeom>
        </p:spPr>
        <p:txBody>
          <a:bodyPr anchor="ctr">
            <a:noAutofit/>
          </a:bodyPr>
          <a:lstStyle>
            <a:lvl1pPr algn="l">
              <a:defRPr sz="2800" b="0">
                <a:latin typeface="微软雅黑" panose="020B0503020204020204" pitchFamily="34" charset="-122"/>
                <a:ea typeface="微软雅黑" panose="020B0503020204020204" pitchFamily="34" charset="-122"/>
              </a:defRPr>
            </a:lvl1pPr>
          </a:lstStyle>
          <a:p>
            <a:r>
              <a:rPr lang="zh-CN" altLang="en-US" dirty="0"/>
              <a:t>目录</a:t>
            </a:r>
            <a:endParaRPr lang="zh-CN" altLang="en-US" dirty="0"/>
          </a:p>
        </p:txBody>
      </p:sp>
      <p:sp>
        <p:nvSpPr>
          <p:cNvPr id="7" name="文本占位符 6"/>
          <p:cNvSpPr>
            <a:spLocks noGrp="1"/>
          </p:cNvSpPr>
          <p:nvPr>
            <p:ph type="body" sz="quarter" idx="10" hasCustomPrompt="1"/>
          </p:nvPr>
        </p:nvSpPr>
        <p:spPr>
          <a:xfrm>
            <a:off x="170498" y="940276"/>
            <a:ext cx="8735314" cy="3873159"/>
          </a:xfrm>
          <a:prstGeom prst="rect">
            <a:avLst/>
          </a:prstGeom>
        </p:spPr>
        <p:txBody>
          <a:bodyPr/>
          <a:lstStyle>
            <a:lvl1pPr marL="257175" indent="-257175" algn="l" defTabSz="685800" rtl="0" eaLnBrk="1" latinLnBrk="0" hangingPunct="1">
              <a:lnSpc>
                <a:spcPct val="100000"/>
              </a:lnSpc>
              <a:buClr>
                <a:srgbClr val="B5001F"/>
              </a:buClr>
              <a:buFont typeface="Wingdings" panose="05000000000000000000" pitchFamily="2" charset="2"/>
              <a:buChar char="l"/>
              <a:defRPr lang="zh-CN" altLang="en-US" sz="180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28650" indent="-285750">
              <a:buClr>
                <a:srgbClr val="B5001F"/>
              </a:buClr>
              <a:buSzPct val="15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en-US" altLang="zh-CN" dirty="0"/>
          </a:p>
          <a:p>
            <a:pPr lvl="1"/>
            <a:r>
              <a:rPr lang="zh-CN" altLang="en-US" dirty="0"/>
              <a:t>副标题母版文本样式</a:t>
            </a:r>
            <a:r>
              <a:rPr lang="en-US" altLang="zh-CN" dirty="0"/>
              <a:t>Arial</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4953515" y="1847492"/>
            <a:ext cx="3619052" cy="480296"/>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4953040" y="2442086"/>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20950" y="226800"/>
            <a:ext cx="8702097" cy="468989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220950" y="2268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382983" y="4376633"/>
            <a:ext cx="540068" cy="540068"/>
          </a:xfrm>
          <a:prstGeom prst="rect">
            <a:avLst/>
          </a:prstGeom>
        </p:spPr>
      </p:pic>
      <p:sp>
        <p:nvSpPr>
          <p:cNvPr id="2" name="标题 1"/>
          <p:cNvSpPr>
            <a:spLocks noGrp="1"/>
          </p:cNvSpPr>
          <p:nvPr>
            <p:ph type="title" hasCustomPrompt="1"/>
            <p:custDataLst>
              <p:tags r:id="rId7"/>
            </p:custDataLst>
          </p:nvPr>
        </p:nvSpPr>
        <p:spPr>
          <a:xfrm>
            <a:off x="961200" y="936900"/>
            <a:ext cx="7219800" cy="542700"/>
          </a:xfrm>
        </p:spPr>
        <p:txBody>
          <a:bodyPr anchor="ct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1622700"/>
            <a:ext cx="7219950" cy="2583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3620691" cy="51515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hasCustomPrompt="1"/>
            <p:custDataLst>
              <p:tags r:id="rId7"/>
            </p:custDataLst>
          </p:nvPr>
        </p:nvSpPr>
        <p:spPr>
          <a:xfrm>
            <a:off x="437400" y="57780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1323000"/>
            <a:ext cx="2967300" cy="3069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577454"/>
            <a:ext cx="4860000" cy="381595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199529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4603433"/>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p:custDataLst>
              <p:tags r:id="rId7"/>
            </p:custDataLst>
          </p:nvPr>
        </p:nvSpPr>
        <p:spPr>
          <a:xfrm>
            <a:off x="459000" y="5859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244700"/>
            <a:ext cx="8231981" cy="621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2106000"/>
            <a:ext cx="8224200" cy="25731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3771900"/>
            <a:ext cx="9142200" cy="13716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034"/>
            <a:ext cx="540068" cy="540068"/>
          </a:xfrm>
          <a:prstGeom prst="rect">
            <a:avLst/>
          </a:prstGeom>
        </p:spPr>
      </p:pic>
      <p:sp>
        <p:nvSpPr>
          <p:cNvPr id="2" name="标题 1"/>
          <p:cNvSpPr>
            <a:spLocks noGrp="1"/>
          </p:cNvSpPr>
          <p:nvPr>
            <p:ph type="title"/>
            <p:custDataLst>
              <p:tags r:id="rId7"/>
            </p:custDataLst>
          </p:nvPr>
        </p:nvSpPr>
        <p:spPr>
          <a:xfrm>
            <a:off x="453600" y="50220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1260900"/>
            <a:ext cx="8243100" cy="2408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3885300"/>
            <a:ext cx="8251200" cy="7587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685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8602133"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4603433"/>
            <a:ext cx="540068" cy="540068"/>
          </a:xfrm>
          <a:prstGeom prst="rect">
            <a:avLst/>
          </a:prstGeom>
        </p:spPr>
      </p:pic>
      <p:sp>
        <p:nvSpPr>
          <p:cNvPr id="2" name="标题 1"/>
          <p:cNvSpPr>
            <a:spLocks noGrp="1"/>
          </p:cNvSpPr>
          <p:nvPr>
            <p:ph type="title"/>
            <p:custDataLst>
              <p:tags r:id="rId7"/>
            </p:custDataLst>
          </p:nvPr>
        </p:nvSpPr>
        <p:spPr>
          <a:xfrm>
            <a:off x="434700" y="178200"/>
            <a:ext cx="8278200"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1247400"/>
            <a:ext cx="40068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1247400"/>
            <a:ext cx="40257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3612600"/>
            <a:ext cx="40068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3609900"/>
            <a:ext cx="40257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719550"/>
            <a:ext cx="9142200" cy="3704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7828846" y="3828346"/>
            <a:ext cx="1315145" cy="1315145"/>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8101"/>
            <a:ext cx="1315145" cy="1315145"/>
          </a:xfrm>
          <a:prstGeom prst="rect">
            <a:avLst/>
          </a:prstGeom>
        </p:spPr>
      </p:pic>
      <p:sp>
        <p:nvSpPr>
          <p:cNvPr id="2" name="标题 1"/>
          <p:cNvSpPr>
            <a:spLocks noGrp="1"/>
          </p:cNvSpPr>
          <p:nvPr>
            <p:ph type="title" hasCustomPrompt="1"/>
            <p:custDataLst>
              <p:tags r:id="rId7"/>
            </p:custDataLst>
          </p:nvPr>
        </p:nvSpPr>
        <p:spPr>
          <a:xfrm>
            <a:off x="1142100" y="1004400"/>
            <a:ext cx="6858000" cy="1790100"/>
          </a:xfrm>
        </p:spPr>
        <p:txBody>
          <a:bodyPr anchor="b"/>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2897100"/>
            <a:ext cx="68580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格样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日期占位符 2"/>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
        <p:nvSpPr>
          <p:cNvPr id="8" name="文本框 7"/>
          <p:cNvSpPr txBox="1"/>
          <p:nvPr userDrawn="1"/>
        </p:nvSpPr>
        <p:spPr>
          <a:xfrm>
            <a:off x="376187" y="305676"/>
            <a:ext cx="31233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表格样式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目标">
    <p:spTree>
      <p:nvGrpSpPr>
        <p:cNvPr id="1" name=""/>
        <p:cNvGrpSpPr/>
        <p:nvPr/>
      </p:nvGrpSpPr>
      <p:grpSpPr>
        <a:xfrm>
          <a:off x="0" y="0"/>
          <a:ext cx="0" cy="0"/>
          <a:chOff x="0" y="0"/>
          <a:chExt cx="0" cy="0"/>
        </a:xfrm>
      </p:grpSpPr>
      <p:pic>
        <p:nvPicPr>
          <p:cNvPr id="17" name="图片 16"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9" name="文本占位符 8"/>
          <p:cNvSpPr>
            <a:spLocks noGrp="1"/>
          </p:cNvSpPr>
          <p:nvPr>
            <p:ph type="body" sz="quarter" idx="10" hasCustomPrompt="1"/>
          </p:nvPr>
        </p:nvSpPr>
        <p:spPr>
          <a:xfrm>
            <a:off x="829291" y="1002479"/>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1" name="标题 1"/>
          <p:cNvSpPr>
            <a:spLocks noGrp="1"/>
          </p:cNvSpPr>
          <p:nvPr>
            <p:ph type="title" hasCustomPrompt="1"/>
          </p:nvPr>
        </p:nvSpPr>
        <p:spPr>
          <a:xfrm>
            <a:off x="384831" y="324286"/>
            <a:ext cx="8316214" cy="486000"/>
          </a:xfrm>
          <a:prstGeom prst="rect">
            <a:avLst/>
          </a:prstGeom>
        </p:spPr>
        <p:txBody>
          <a:bodyPr anchor="ctr">
            <a:noAutofit/>
          </a:bodyPr>
          <a:lstStyle>
            <a:lvl1pPr algn="l">
              <a:defRPr sz="2800" b="0" i="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
        <p:nvSpPr>
          <p:cNvPr id="8" name="文本占位符 8"/>
          <p:cNvSpPr>
            <a:spLocks noGrp="1"/>
          </p:cNvSpPr>
          <p:nvPr>
            <p:ph type="body" sz="quarter" idx="12" hasCustomPrompt="1"/>
          </p:nvPr>
        </p:nvSpPr>
        <p:spPr>
          <a:xfrm>
            <a:off x="827749" y="1537965"/>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3" name="文本占位符 8"/>
          <p:cNvSpPr>
            <a:spLocks noGrp="1"/>
          </p:cNvSpPr>
          <p:nvPr>
            <p:ph type="body" sz="quarter" idx="13" hasCustomPrompt="1"/>
          </p:nvPr>
        </p:nvSpPr>
        <p:spPr>
          <a:xfrm>
            <a:off x="4617802" y="997710"/>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技能目标</a:t>
            </a:r>
            <a:endParaRPr lang="en-US" altLang="zh-CN" dirty="0"/>
          </a:p>
        </p:txBody>
      </p:sp>
      <p:sp>
        <p:nvSpPr>
          <p:cNvPr id="14" name="文本占位符 8"/>
          <p:cNvSpPr>
            <a:spLocks noGrp="1"/>
          </p:cNvSpPr>
          <p:nvPr>
            <p:ph type="body" sz="quarter" idx="14"/>
          </p:nvPr>
        </p:nvSpPr>
        <p:spPr>
          <a:xfrm>
            <a:off x="4632886" y="1533196"/>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
        <p:nvSpPr>
          <p:cNvPr id="10" name="文本占位符 8"/>
          <p:cNvSpPr>
            <a:spLocks noGrp="1"/>
          </p:cNvSpPr>
          <p:nvPr>
            <p:ph type="body" sz="quarter" idx="15" hasCustomPrompt="1"/>
          </p:nvPr>
        </p:nvSpPr>
        <p:spPr>
          <a:xfrm>
            <a:off x="827748" y="3194969"/>
            <a:ext cx="7554477"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毕业要求</a:t>
            </a:r>
            <a:endParaRPr lang="en-US" altLang="zh-CN" dirty="0"/>
          </a:p>
        </p:txBody>
      </p:sp>
      <p:sp>
        <p:nvSpPr>
          <p:cNvPr id="12" name="文本占位符 8"/>
          <p:cNvSpPr>
            <a:spLocks noGrp="1"/>
          </p:cNvSpPr>
          <p:nvPr>
            <p:ph type="body" sz="quarter" idx="16"/>
          </p:nvPr>
        </p:nvSpPr>
        <p:spPr>
          <a:xfrm>
            <a:off x="830519" y="3738068"/>
            <a:ext cx="7554477" cy="1211135"/>
          </a:xfrm>
          <a:prstGeom prst="rect">
            <a:avLst/>
          </a:prstGeom>
        </p:spPr>
        <p:txBody>
          <a:bodyPr/>
          <a:lstStyle>
            <a:lvl1pPr marL="0" marR="0" indent="0" algn="l" defTabSz="685800" rtl="0" eaLnBrk="1" fontAlgn="auto" latinLnBrk="0" hangingPunct="1">
              <a:lnSpc>
                <a:spcPct val="150000"/>
              </a:lnSpc>
              <a:spcBef>
                <a:spcPts val="750"/>
              </a:spcBef>
              <a:spcAft>
                <a:spcPts val="0"/>
              </a:spcAft>
              <a:buClr>
                <a:srgbClr val="B5001F"/>
              </a:buClr>
              <a:buSzTx/>
              <a:buFontTx/>
              <a:buNone/>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副标题 2"/>
          <p:cNvSpPr>
            <a:spLocks noGrp="1"/>
          </p:cNvSpPr>
          <p:nvPr>
            <p:ph type="subTitle" idx="1"/>
          </p:nvPr>
        </p:nvSpPr>
        <p:spPr>
          <a:xfrm>
            <a:off x="295795" y="300544"/>
            <a:ext cx="4590009" cy="411725"/>
          </a:xfrm>
        </p:spPr>
        <p:txBody>
          <a:bodyPr lIns="0" tIns="0" rIns="0" bIns="0" anchor="t" anchorCtr="0">
            <a:normAutofit/>
          </a:bodyPr>
          <a:lstStyle>
            <a:lvl1pPr marL="0" indent="0">
              <a:buNone/>
              <a:defRPr/>
            </a:lvl1pPr>
          </a:lstStyle>
          <a:p>
            <a:pPr algn="l"/>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0" hasCustomPrompt="1"/>
          </p:nvPr>
        </p:nvSpPr>
        <p:spPr>
          <a:xfrm>
            <a:off x="205617" y="902264"/>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微软雅黑" panose="020B0503020204020204" pitchFamily="34" charset="-122"/>
                <a:ea typeface="微软雅黑" panose="020B0503020204020204" pitchFamily="34" charset="-122"/>
                <a:cs typeface="+mn-cs"/>
              </a:defRPr>
            </a:lvl2pPr>
          </a:lstStyle>
          <a:p>
            <a:pPr lvl="0"/>
            <a:r>
              <a:rPr lang="zh-CN" altLang="en-US" dirty="0"/>
              <a:t>编辑母版文本样式</a:t>
            </a:r>
            <a:endParaRPr lang="zh-CN" altLang="en-US" dirty="0"/>
          </a:p>
          <a:p>
            <a:pPr lvl="1"/>
            <a:r>
              <a:rPr lang="zh-CN" altLang="en-US" dirty="0"/>
              <a:t>第二级</a:t>
            </a:r>
            <a:r>
              <a:rPr lang="en-US" altLang="zh-CN" dirty="0"/>
              <a:t>Arial</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章节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标题 1"/>
          <p:cNvSpPr>
            <a:spLocks noGrp="1"/>
          </p:cNvSpPr>
          <p:nvPr>
            <p:ph type="title" hasCustomPrompt="1"/>
          </p:nvPr>
        </p:nvSpPr>
        <p:spPr>
          <a:xfrm>
            <a:off x="205617" y="237126"/>
            <a:ext cx="8314700" cy="486000"/>
          </a:xfrm>
          <a:prstGeom prst="rect">
            <a:avLst/>
          </a:prstGeom>
        </p:spPr>
        <p:txBody>
          <a:bodyPr anchor="ctr"/>
          <a:lstStyle>
            <a:lvl1pPr algn="l">
              <a:defRPr sz="2800" b="0">
                <a:latin typeface="微软雅黑" panose="020B0503020204020204" pitchFamily="34" charset="-122"/>
                <a:ea typeface="微软雅黑" panose="020B0503020204020204" pitchFamily="34" charset="-122"/>
              </a:defRPr>
            </a:lvl1pPr>
          </a:lstStyle>
          <a:p>
            <a:r>
              <a:rPr lang="zh-CN" altLang="en-US" dirty="0"/>
              <a:t>单击编本章标题</a:t>
            </a:r>
            <a:endParaRPr lang="zh-CN" altLang="en-US" dirty="0"/>
          </a:p>
        </p:txBody>
      </p:sp>
      <p:sp>
        <p:nvSpPr>
          <p:cNvPr id="13" name="文本占位符 12"/>
          <p:cNvSpPr>
            <a:spLocks noGrp="1"/>
          </p:cNvSpPr>
          <p:nvPr>
            <p:ph type="body" sz="quarter" idx="10" hasCustomPrompt="1"/>
          </p:nvPr>
        </p:nvSpPr>
        <p:spPr>
          <a:xfrm>
            <a:off x="187931" y="1352389"/>
            <a:ext cx="8736013" cy="878681"/>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8" name="内容占位符 17"/>
          <p:cNvSpPr>
            <a:spLocks noGrp="1"/>
          </p:cNvSpPr>
          <p:nvPr>
            <p:ph sz="quarter" idx="11" hasCustomPrompt="1"/>
          </p:nvPr>
        </p:nvSpPr>
        <p:spPr>
          <a:xfrm>
            <a:off x="205617" y="873127"/>
            <a:ext cx="8736014" cy="204599"/>
          </a:xfrm>
          <a:prstGeom prst="rect">
            <a:avLst/>
          </a:prstGeom>
        </p:spPr>
        <p:txBody>
          <a:bodyPr anchor="ctr"/>
          <a:lstStyle>
            <a:lvl1pPr marL="0" indent="0">
              <a:buNone/>
              <a:defRPr sz="13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单击编辑章节标题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205617" y="775478"/>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204463" y="273557"/>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544921" y="3214942"/>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44921" y="1359407"/>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一二级内容标题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87930" y="940276"/>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77666" y="318638"/>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45514" y="921865"/>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45514" y="320473"/>
            <a:ext cx="8314700" cy="486000"/>
          </a:xfrm>
          <a:prstGeom prst="rect">
            <a:avLst/>
          </a:prstGeom>
        </p:spPr>
        <p:txBody>
          <a:bodyPr anchor="ctr"/>
          <a:lstStyle>
            <a:lvl1pPr algn="l">
              <a:defRPr b="0">
                <a:solidFill>
                  <a:schemeClr val="tx1"/>
                </a:solidFill>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751445" y="3184900"/>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39409" y="1345194"/>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2" Type="http://schemas.openxmlformats.org/officeDocument/2006/relationships/theme" Target="../theme/theme2.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slideLayout" Target="../slideLayouts/slideLayout11.xml"/><Relationship Id="rId19" Type="http://schemas.openxmlformats.org/officeDocument/2006/relationships/tags" Target="../tags/tag85.xml"/><Relationship Id="rId18" Type="http://schemas.openxmlformats.org/officeDocument/2006/relationships/slideLayout" Target="../slideLayouts/slideLayout27.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26A5885-D355-8B41-954C-079A975239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3242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2104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476237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476237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476237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idx="2"/>
            <p:custDataLst>
              <p:tags r:id="rId1"/>
            </p:custDataLst>
          </p:nvPr>
        </p:nvSpPr>
        <p:spPr>
          <a:xfrm>
            <a:off x="2619375" y="1547495"/>
            <a:ext cx="6043930" cy="1338580"/>
          </a:xfrm>
        </p:spPr>
        <p:txBody>
          <a:bodyPr>
            <a:normAutofit/>
          </a:bodyPr>
          <a:p>
            <a:pPr marL="0" indent="0" algn="l">
              <a:lnSpc>
                <a:spcPct val="100000"/>
              </a:lnSpc>
              <a:spcBef>
                <a:spcPts val="0"/>
              </a:spcBef>
              <a:spcAft>
                <a:spcPts val="0"/>
              </a:spcAft>
              <a:buSzPct val="100000"/>
              <a:buNone/>
            </a:pPr>
            <a:r>
              <a:rPr lang="zh-CN" altLang="en-US" sz="3600" dirty="0">
                <a:solidFill>
                  <a:schemeClr val="dk1">
                    <a:lumMod val="85000"/>
                    <a:lumOff val="15000"/>
                  </a:schemeClr>
                </a:solidFill>
                <a:latin typeface="微软雅黑" panose="020B0503020204020204" pitchFamily="34" charset="-122"/>
                <a:ea typeface="微软雅黑" panose="020B0503020204020204" pitchFamily="34" charset="-122"/>
              </a:rPr>
              <a:t>MybatisPlus快速上手</a:t>
            </a:r>
            <a:endParaRPr lang="zh-CN" altLang="en-US" sz="36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380048" y="324286"/>
            <a:ext cx="8316214" cy="486000"/>
          </a:xfrm>
        </p:spPr>
        <p:txBody>
          <a:bodyPr/>
          <a:lstStyle/>
          <a:p>
            <a:r>
              <a:rPr lang="zh-CN" altLang="en-US" sz="2400" dirty="0"/>
              <a:t>教学内容</a:t>
            </a:r>
            <a:endParaRPr lang="zh-CN" altLang="en-US" sz="2400" dirty="0"/>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文本框 5"/>
          <p:cNvSpPr txBox="1"/>
          <p:nvPr/>
        </p:nvSpPr>
        <p:spPr>
          <a:xfrm>
            <a:off x="380048" y="940276"/>
            <a:ext cx="7522411" cy="1198880"/>
          </a:xfrm>
          <a:prstGeom prst="rect">
            <a:avLst/>
          </a:prstGeom>
          <a:noFill/>
        </p:spPr>
        <p:txBody>
          <a:bodyPr wrap="square" rtlCol="0">
            <a:spAutoFit/>
          </a:bodyPr>
          <a:lstStyle/>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第一节 </a:t>
            </a:r>
            <a:r>
              <a:rPr lang="en-US" altLang="zh-CN" sz="1600" dirty="0">
                <a:latin typeface="微软雅黑" panose="020B0503020204020204" pitchFamily="34" charset="-122"/>
                <a:ea typeface="微软雅黑" panose="020B0503020204020204" pitchFamily="34" charset="-122"/>
              </a:rPr>
              <a:t>ORM</a:t>
            </a:r>
            <a:r>
              <a:rPr lang="zh-CN" altLang="en-US" sz="1600" dirty="0">
                <a:latin typeface="微软雅黑" panose="020B0503020204020204" pitchFamily="34" charset="-122"/>
                <a:ea typeface="微软雅黑" panose="020B0503020204020204" pitchFamily="34" charset="-122"/>
              </a:rPr>
              <a:t>介绍</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第二节 MyBatis-Plus介绍</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第三节 </a:t>
            </a:r>
            <a:r>
              <a:rPr lang="zh-CN" altLang="en-US" sz="1600" dirty="0">
                <a:latin typeface="微软雅黑" panose="020B0503020204020204" pitchFamily="34" charset="-122"/>
                <a:ea typeface="微软雅黑" panose="020B0503020204020204" pitchFamily="34" charset="-122"/>
                <a:sym typeface="+mn-ea"/>
              </a:rPr>
              <a:t>MyBatis-Plus </a:t>
            </a:r>
            <a:r>
              <a:rPr lang="en-US" altLang="zh-CN" sz="1600" dirty="0">
                <a:latin typeface="微软雅黑" panose="020B0503020204020204" pitchFamily="34" charset="-122"/>
                <a:ea typeface="微软雅黑" panose="020B0503020204020204" pitchFamily="34" charset="-122"/>
                <a:sym typeface="+mn-ea"/>
              </a:rPr>
              <a:t>CRUD</a:t>
            </a:r>
            <a:r>
              <a:rPr lang="zh-CN" altLang="en-US" sz="1600" dirty="0">
                <a:latin typeface="微软雅黑" panose="020B0503020204020204" pitchFamily="34" charset="-122"/>
                <a:ea typeface="微软雅黑" panose="020B0503020204020204" pitchFamily="34" charset="-122"/>
                <a:sym typeface="+mn-ea"/>
              </a:rPr>
              <a:t>操作</a:t>
            </a:r>
            <a:endParaRPr lang="zh-CN" altLang="en-US" sz="1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ORM</a:t>
            </a:r>
            <a:r>
              <a:rPr kumimoji="1" lang="zh-CN" altLang="en-US" sz="2400" dirty="0">
                <a:solidFill>
                  <a:schemeClr val="tx1"/>
                </a:solidFill>
                <a:latin typeface="微软雅黑" panose="020B0503020204020204" pitchFamily="34" charset="-122"/>
                <a:ea typeface="微软雅黑" panose="020B0503020204020204" pitchFamily="34" charset="-122"/>
              </a:rPr>
              <a:t>介绍</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ORM（Object Relational Mapping，对象关系映射）是为了解决面向对象与关系数据库存在的互不匹配现象的一种技术。</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a:latin typeface="微软雅黑" panose="020B0503020204020204" pitchFamily="34" charset="-122"/>
                <a:ea typeface="微软雅黑" panose="020B0503020204020204" pitchFamily="34" charset="-122"/>
                <a:sym typeface="+mn-ea"/>
              </a:rPr>
              <a:t>ORM通过使用描述对象和数据库之间映射的元数据将程序中的对象自动持久化到关系数据库中。</a:t>
            </a:r>
            <a:endParaRPr sz="1600" b="0">
              <a:latin typeface="微软雅黑" panose="020B0503020204020204" pitchFamily="34" charset="-122"/>
              <a:ea typeface="微软雅黑" panose="020B0503020204020204" pitchFamily="34" charset="-122"/>
              <a:sym typeface="+mn-ea"/>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ORM框架的本质是简化编程中操作数据库的编码</a:t>
            </a:r>
            <a:r>
              <a:rPr sz="1600" b="0" dirty="0">
                <a:latin typeface="微软雅黑" panose="020B0503020204020204" pitchFamily="34" charset="-122"/>
                <a:ea typeface="微软雅黑" panose="020B0503020204020204" pitchFamily="34" charset="-122"/>
              </a:rPr>
              <a:t>。</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r>
              <a:rPr lang="en-US" altLang="zh-CN" sz="1600" b="0" dirty="0">
                <a:latin typeface="微软雅黑" panose="020B0503020204020204" pitchFamily="34" charset="-122"/>
                <a:ea typeface="微软雅黑" panose="020B0503020204020204" pitchFamily="34" charset="-122"/>
              </a:rPr>
              <a:t>	</a:t>
            </a: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lang="zh-CN" altLang="en-US" sz="1600" b="0" dirty="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00000"/>
              </a:lnSpc>
              <a:spcBef>
                <a:spcPts val="1000"/>
              </a:spcBef>
              <a:spcAft>
                <a:spcPts val="0"/>
              </a:spcAft>
              <a:buClr>
                <a:srgbClr val="B5001F"/>
              </a:buClr>
              <a:buSzTx/>
              <a:buFont typeface="Wingdings" panose="05000000000000000000" pitchFamily="2" charset="2"/>
              <a:buChar char="n"/>
              <a:defRPr/>
            </a:pP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3" name="图片 2" descr="orm"/>
          <p:cNvPicPr>
            <a:picLocks noChangeAspect="1"/>
          </p:cNvPicPr>
          <p:nvPr/>
        </p:nvPicPr>
        <p:blipFill>
          <a:blip r:embed="rId2"/>
          <a:stretch>
            <a:fillRect/>
          </a:stretch>
        </p:blipFill>
        <p:spPr>
          <a:xfrm>
            <a:off x="1652270" y="2641600"/>
            <a:ext cx="4829810" cy="2338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MyBatis-Plus</a:t>
            </a:r>
            <a:r>
              <a:rPr kumimoji="1" lang="zh-CN" altLang="en-US" sz="2400" dirty="0">
                <a:solidFill>
                  <a:schemeClr val="tx1"/>
                </a:solidFill>
                <a:latin typeface="微软雅黑" panose="020B0503020204020204" pitchFamily="34" charset="-122"/>
                <a:ea typeface="微软雅黑" panose="020B0503020204020204" pitchFamily="34" charset="-122"/>
              </a:rPr>
              <a:t>介绍</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MyBatis是一款优秀的数据持久层ORM框架，被广泛地应用于应用系统。</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a:latin typeface="微软雅黑" panose="020B0503020204020204" pitchFamily="34" charset="-122"/>
                <a:ea typeface="微软雅黑" panose="020B0503020204020204" pitchFamily="34" charset="-122"/>
                <a:sym typeface="+mn-ea"/>
              </a:rPr>
              <a:t>MyBatis</a:t>
            </a:r>
            <a:r>
              <a:rPr sz="1600" b="0">
                <a:latin typeface="微软雅黑" panose="020B0503020204020204" pitchFamily="34" charset="-122"/>
                <a:ea typeface="微软雅黑" panose="020B0503020204020204" pitchFamily="34" charset="-122"/>
                <a:sym typeface="+mn-ea"/>
              </a:rPr>
              <a:t>能够非常灵活地实现动态SQL，可以使用XML或注解来配置和映射原生信息，能够轻松地将Java的POJO（Plain Ordinary Java Object，普通的Java对象）与数据库中的表和字段进行映射关联。</a:t>
            </a:r>
            <a:endParaRPr sz="1600" b="0">
              <a:latin typeface="微软雅黑" panose="020B0503020204020204" pitchFamily="34" charset="-122"/>
              <a:ea typeface="微软雅黑" panose="020B0503020204020204" pitchFamily="34" charset="-122"/>
              <a:sym typeface="+mn-ea"/>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MyBatis-Plus是一个 MyBatis 的增强工具，在 MyBatis 的基础上</a:t>
            </a:r>
            <a:r>
              <a:rPr sz="1600" b="0" dirty="0">
                <a:latin typeface="微软雅黑" panose="020B0503020204020204" pitchFamily="34" charset="-122"/>
                <a:ea typeface="微软雅黑" panose="020B0503020204020204" pitchFamily="34" charset="-122"/>
              </a:rPr>
              <a:t>做了增强</a:t>
            </a:r>
            <a:r>
              <a:rPr lang="en-US" altLang="zh-CN" sz="1600" b="0" dirty="0">
                <a:latin typeface="微软雅黑" panose="020B0503020204020204" pitchFamily="34" charset="-122"/>
                <a:ea typeface="微软雅黑" panose="020B0503020204020204" pitchFamily="34" charset="-122"/>
              </a:rPr>
              <a:t>，简化</a:t>
            </a:r>
            <a:r>
              <a:rPr sz="1600" b="0" dirty="0">
                <a:latin typeface="微软雅黑" panose="020B0503020204020204" pitchFamily="34" charset="-122"/>
                <a:ea typeface="微软雅黑" panose="020B0503020204020204" pitchFamily="34" charset="-122"/>
              </a:rPr>
              <a:t>了</a:t>
            </a:r>
            <a:r>
              <a:rPr lang="en-US" altLang="zh-CN" sz="1600" b="0" dirty="0">
                <a:latin typeface="微软雅黑" panose="020B0503020204020204" pitchFamily="34" charset="-122"/>
                <a:ea typeface="微软雅黑" panose="020B0503020204020204" pitchFamily="34" charset="-122"/>
              </a:rPr>
              <a:t>开发</a:t>
            </a:r>
            <a:r>
              <a:rPr sz="1600" b="0" dirty="0">
                <a:latin typeface="微软雅黑" panose="020B0503020204020204" pitchFamily="34" charset="-122"/>
                <a:ea typeface="微软雅黑" panose="020B0503020204020204" pitchFamily="34" charset="-122"/>
              </a:rPr>
              <a:t>。</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r>
              <a:rPr lang="en-US" altLang="zh-CN" sz="1600" b="0" dirty="0">
                <a:latin typeface="微软雅黑" panose="020B0503020204020204" pitchFamily="34" charset="-122"/>
                <a:ea typeface="微软雅黑" panose="020B0503020204020204" pitchFamily="34" charset="-122"/>
              </a:rPr>
              <a:t>	</a:t>
            </a: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lang="zh-CN" altLang="en-US" sz="1600" b="0" dirty="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00000"/>
              </a:lnSpc>
              <a:spcBef>
                <a:spcPts val="1000"/>
              </a:spcBef>
              <a:spcAft>
                <a:spcPts val="0"/>
              </a:spcAft>
              <a:buClr>
                <a:srgbClr val="B5001F"/>
              </a:buClr>
              <a:buSzTx/>
              <a:buFont typeface="Wingdings" panose="05000000000000000000" pitchFamily="2" charset="2"/>
              <a:buChar char="n"/>
              <a:defRPr/>
            </a:pP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711960" y="2940050"/>
            <a:ext cx="4710430" cy="1660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添加依赖</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pic>
        <p:nvPicPr>
          <p:cNvPr id="3" name="图片 2"/>
          <p:cNvPicPr>
            <a:picLocks noChangeAspect="1"/>
          </p:cNvPicPr>
          <p:nvPr/>
        </p:nvPicPr>
        <p:blipFill>
          <a:blip r:embed="rId2"/>
          <a:stretch>
            <a:fillRect/>
          </a:stretch>
        </p:blipFill>
        <p:spPr>
          <a:xfrm>
            <a:off x="2255520" y="967105"/>
            <a:ext cx="4632960" cy="3954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全局配置</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配置数据库相关信息。</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r>
              <a:rPr lang="en-US" altLang="zh-CN" sz="1600" b="0" dirty="0">
                <a:latin typeface="微软雅黑" panose="020B0503020204020204" pitchFamily="34" charset="-122"/>
                <a:ea typeface="微软雅黑" panose="020B0503020204020204" pitchFamily="34" charset="-122"/>
              </a:rPr>
              <a:t>	</a:t>
            </a:r>
            <a:endParaRPr lang="en-US" altLang="zh-CN"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endParaRPr sz="1600" b="0" dirty="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00000"/>
              </a:lnSpc>
              <a:spcBef>
                <a:spcPts val="1000"/>
              </a:spcBef>
              <a:spcAft>
                <a:spcPts val="0"/>
              </a:spcAft>
              <a:buClr>
                <a:srgbClr val="B5001F"/>
              </a:buClr>
              <a:buSzTx/>
              <a:buFont typeface="Wingdings" panose="05000000000000000000" pitchFamily="2" charset="2"/>
              <a:buChar char="n"/>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添加@MapperScan注解</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79755" y="1457960"/>
            <a:ext cx="6251575" cy="1316990"/>
          </a:xfrm>
          <a:prstGeom prst="rect">
            <a:avLst/>
          </a:prstGeom>
        </p:spPr>
      </p:pic>
      <p:pic>
        <p:nvPicPr>
          <p:cNvPr id="5" name="图片 4"/>
          <p:cNvPicPr>
            <a:picLocks noChangeAspect="1"/>
          </p:cNvPicPr>
          <p:nvPr/>
        </p:nvPicPr>
        <p:blipFill>
          <a:blip r:embed="rId3"/>
          <a:stretch>
            <a:fillRect/>
          </a:stretch>
        </p:blipFill>
        <p:spPr>
          <a:xfrm>
            <a:off x="532765" y="3293110"/>
            <a:ext cx="5792470" cy="1559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Mybatis CRUD</a:t>
            </a:r>
            <a:r>
              <a:rPr kumimoji="1" lang="zh-CN" altLang="en-US" sz="2400" dirty="0">
                <a:solidFill>
                  <a:schemeClr val="tx1"/>
                </a:solidFill>
                <a:latin typeface="微软雅黑" panose="020B0503020204020204" pitchFamily="34" charset="-122"/>
                <a:ea typeface="微软雅黑" panose="020B0503020204020204" pitchFamily="34" charset="-122"/>
              </a:rPr>
              <a:t>注解</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pic>
        <p:nvPicPr>
          <p:cNvPr id="2" name="图片 1"/>
          <p:cNvPicPr>
            <a:picLocks noChangeAspect="1"/>
          </p:cNvPicPr>
          <p:nvPr/>
        </p:nvPicPr>
        <p:blipFill>
          <a:blip r:embed="rId2"/>
          <a:stretch>
            <a:fillRect/>
          </a:stretch>
        </p:blipFill>
        <p:spPr>
          <a:xfrm>
            <a:off x="594360" y="1236980"/>
            <a:ext cx="7955280" cy="28886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CRUD</a:t>
            </a:r>
            <a:r>
              <a:rPr kumimoji="1" lang="zh-CN" altLang="en-US" sz="2400" dirty="0">
                <a:solidFill>
                  <a:schemeClr val="tx1"/>
                </a:solidFill>
                <a:latin typeface="微软雅黑" panose="020B0503020204020204" pitchFamily="34" charset="-122"/>
                <a:ea typeface="微软雅黑" panose="020B0503020204020204" pitchFamily="34" charset="-122"/>
              </a:rPr>
              <a:t>操作</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pic>
        <p:nvPicPr>
          <p:cNvPr id="2" name="图片 1"/>
          <p:cNvPicPr>
            <a:picLocks noChangeAspect="1"/>
          </p:cNvPicPr>
          <p:nvPr/>
        </p:nvPicPr>
        <p:blipFill>
          <a:blip r:embed="rId2"/>
          <a:stretch>
            <a:fillRect/>
          </a:stretch>
        </p:blipFill>
        <p:spPr>
          <a:xfrm>
            <a:off x="461010" y="1154430"/>
            <a:ext cx="7766685" cy="3255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sz="2400" dirty="0">
                <a:solidFill>
                  <a:schemeClr val="tx1"/>
                </a:solidFill>
                <a:latin typeface="微软雅黑" panose="020B0503020204020204" pitchFamily="34" charset="-122"/>
                <a:ea typeface="微软雅黑" panose="020B0503020204020204" pitchFamily="34" charset="-122"/>
              </a:rPr>
              <a:t>MybatisPlus</a:t>
            </a:r>
            <a:r>
              <a:rPr kumimoji="1" lang="zh-CN" altLang="en-US" sz="2400" dirty="0">
                <a:solidFill>
                  <a:schemeClr val="tx1"/>
                </a:solidFill>
                <a:latin typeface="微软雅黑" panose="020B0503020204020204" pitchFamily="34" charset="-122"/>
                <a:ea typeface="微软雅黑" panose="020B0503020204020204" pitchFamily="34" charset="-122"/>
              </a:rPr>
              <a:t>注解</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@TableName，当表名与实体类名称不一致时，可以使用@TableName注解进行关联。</a:t>
            </a:r>
            <a:endParaRPr sz="1600" b="0" dirty="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00000"/>
              </a:lnSpc>
              <a:spcBef>
                <a:spcPts val="1000"/>
              </a:spcBef>
              <a:spcAft>
                <a:spcPts val="0"/>
              </a:spcAft>
              <a:buClr>
                <a:srgbClr val="B5001F"/>
              </a:buClr>
              <a:buSzTx/>
              <a:buFont typeface="Wingdings" panose="05000000000000000000" pitchFamily="2" charset="2"/>
              <a:buChar char="n"/>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@TableField，当表中字段名称与实体类属性不一致时，使用@TableField进行关联</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00000"/>
              </a:lnSpc>
              <a:spcBef>
                <a:spcPts val="1000"/>
              </a:spcBef>
              <a:spcAft>
                <a:spcPts val="0"/>
              </a:spcAft>
              <a:buClr>
                <a:srgbClr val="B5001F"/>
              </a:buClr>
              <a:buSzTx/>
              <a:buFont typeface="Wingdings" panose="05000000000000000000" pitchFamily="2" charset="2"/>
              <a:buChar char="n"/>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@TableId，用于标记表中的主键字段，</a:t>
            </a:r>
            <a:r>
              <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MybatisPlus</a:t>
            </a:r>
            <a:r>
              <a:rPr kumimoji="0"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也提供了主键生成策略。</a:t>
            </a:r>
            <a:endParaRPr kumimoji="0" sz="16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87705" y="2715260"/>
            <a:ext cx="7769225" cy="211899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7873162799d04a4c963a9aa0830d5fb7"/>
  <p:tag name="KSO_WM_UNIT_DECORATE_INFO" val=""/>
  <p:tag name="KSO_WM_UNIT_SM_LIMIT_TYPE" val=""/>
  <p:tag name="KSO_WM_CHIP_FILLAREA_FILL_RULE" val="{&quot;fill_align&quot;:&quot;rm&quot;,&quot;fill_effect&quot;:[],&quot;fill_mode&quot;:&quot;adaptive&quot;,&quot;sacle_strategy&quot;:&quot;stretch&quot;}"/>
  <p:tag name="KSO_WM_ASSEMBLE_CHIP_INDEX" val="fc67e747546247b69175bfbb1857a2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f629c5298fe84689b6db9ea837b185e7"/>
  <p:tag name="KSO_WM_UNIT_DECORATE_INFO" val=""/>
  <p:tag name="KSO_WM_UNIT_SM_LIMIT_TYPE" val=""/>
  <p:tag name="KSO_WM_CHIP_FILLAREA_FILL_RULE" val="{&quot;fill_align&quot;:&quot;cm&quot;,&quot;fill_effect&quot;:[],&quot;fill_mode&quot;:&quot;full&quot;,&quot;sacle_strategy&quot;:&quot;stretch&quot;}"/>
  <p:tag name="KSO_WM_ASSEMBLE_CHIP_INDEX" val="bf2664b782ae4e7eb0232044539261d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 name="KSO_WM_TEMPLATE_ASSEMBLE_XID" val="5fa38202cdf0ed41a6a338c3"/>
  <p:tag name="KSO_WM_TEMPLATE_ASSEMBLE_GROUPID" val="5f8e8fda67ec5bfe25c15d4a"/>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2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a28c95aa07dc43109a788351189b0d2d"/>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35"/>
  <p:tag name="KSO_WM_UNIT_TEXT_FILL_FORE_SCHEMECOLOR_INDEX" val="13"/>
  <p:tag name="KSO_WM_UNIT_TEXT_FILL_TYPE" val="1"/>
  <p:tag name="KSO_WM_TEMPLATE_ASSEMBLE_XID" val="5fa38202cdf0ed41a6a338cd"/>
  <p:tag name="KSO_WM_TEMPLATE_ASSEMBLE_GROUPID" val="5f8e8fda67ec5bfe25c15d4a"/>
</p:tagLst>
</file>

<file path=ppt/tags/tag2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谢谢观看"/>
  <p:tag name="KSO_WM_UNIT_DEFAULT_FONT" val="60;74;4"/>
  <p:tag name="KSO_WM_UNIT_BLOCK" val="0"/>
  <p:tag name="KSO_WM_UNIT_DEC_AREA_ID" val="f7bcab264fec4d9b9ac6e712f4416c5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15"/>
  <p:tag name="KSO_WM_UNIT_TEXT_FILL_FORE_SCHEMECOLOR_INDEX" val="13"/>
  <p:tag name="KSO_WM_UNIT_TEXT_FILL_TYPE" val="1"/>
  <p:tag name="KSO_WM_TEMPLATE_ASSEMBLE_XID" val="5fa38202cdf0ed41a6a338cd"/>
  <p:tag name="KSO_WM_TEMPLATE_ASSEMBLE_GROUPID" val="5f8e8fda67ec5bfe25c15d4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 name="KSO_WM_SLIDE_BACKGROUND_TYPE" val="gener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 name="KSO_WM_SLIDE_BACKGROUND_TYPE" val="general"/>
</p:tagLst>
</file>

<file path=ppt/tags/tag27.xml><?xml version="1.0" encoding="utf-8"?>
<p:tagLst xmlns:p="http://schemas.openxmlformats.org/presentationml/2006/main">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bf8cce0de25a41879124fbfa723f0c9d"/>
  <p:tag name="KSO_WM_UNIT_DECORATE_INFO" val=""/>
  <p:tag name="KSO_WM_UNIT_SM_LIMIT_TYPE" val=""/>
  <p:tag name="KSO_WM_CHIP_FILLAREA_FILL_RULE" val="{&quot;fill_align&quot;:&quot;cm&quot;,&quot;fill_effect&quot;:[],&quot;fill_mode&quot;:&quot;full&quot;,&quot;sacle_strategy&quot;:&quot;stretch&quot;}"/>
  <p:tag name="KSO_WM_ASSEMBLE_CHIP_INDEX" val="9600497684c64710a57a619a2914e9eb"/>
  <p:tag name="KSO_WM_SLIDE_BACKGROUND_TYPE" val="frame"/>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88087f4050e4804a41d30a8cba98af9"/>
  <p:tag name="KSO_WM_UNIT_DECORATE_INFO" val=""/>
  <p:tag name="KSO_WM_UNIT_SM_LIMIT_TYPE" val=""/>
  <p:tag name="KSO_WM_CHIP_FILLAREA_FILL_RULE" val="{&quot;fill_align&quot;:&quot;cm&quot;,&quot;fill_effect&quot;:[],&quot;fill_mode&quot;:&quot;full&quot;,&quot;sacle_strategy&quot;:&quot;stretch&quot;}"/>
  <p:tag name="KSO_WM_ASSEMBLE_CHIP_INDEX" val="6de096580ebd4a7383cfe8d00d392211"/>
  <p:tag name="KSO_WM_SLIDE_BACKGROUND_TYPE" val="frame"/>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4a22bdc9791e4107b8e75e5715c3c98e"/>
  <p:tag name="KSO_WM_UNIT_DECORATE_INFO" val=""/>
  <p:tag name="KSO_WM_UNIT_SM_LIMIT_TYPE" val=""/>
  <p:tag name="KSO_WM_CHIP_FILLAREA_FILL_RULE" val="{&quot;fill_align&quot;:&quot;cm&quot;,&quot;fill_effect&quot;:[],&quot;fill_mode&quot;:&quot;full&quot;,&quot;sacle_strategy&quot;:&quot;stretch&quot;}"/>
  <p:tag name="KSO_WM_ASSEMBLE_CHIP_INDEX" val="47243d88b9e8449383a0f85155f675d9"/>
  <p:tag name="KSO_WM_SLIDE_BACKGROUND_TYPE" val="frame"/>
</p:tagLst>
</file>

<file path=ppt/tags/tag34.xml><?xml version="1.0" encoding="utf-8"?>
<p:tagLst xmlns:p="http://schemas.openxmlformats.org/presentationml/2006/main">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11b0faf45db0459fa103c3a4a667b4ee"/>
  <p:tag name="KSO_WM_UNIT_DECORATE_INFO" val=""/>
  <p:tag name="KSO_WM_UNIT_SM_LIMIT_TYPE" val=""/>
  <p:tag name="KSO_WM_CHIP_FILLAREA_FILL_RULE" val="{&quot;fill_align&quot;:&quot;cm&quot;,&quot;fill_effect&quot;:[],&quot;fill_mode&quot;:&quot;full&quot;,&quot;sacle_strategy&quot;:&quot;stretch&quot;}"/>
  <p:tag name="KSO_WM_ASSEMBLE_CHIP_INDEX" val="57b241a3879e487da37b9d39dbd109d4"/>
  <p:tag name="KSO_WM_SLIDE_BACKGROUND_TYPE" val="leftRight"/>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8da9d6e17184ef8843fe54de287c3af"/>
  <p:tag name="KSO_WM_UNIT_DECORATE_INFO" val=""/>
  <p:tag name="KSO_WM_UNIT_SM_LIMIT_TYPE" val=""/>
  <p:tag name="KSO_WM_CHIP_FILLAREA_FILL_RULE" val="{&quot;fill_align&quot;:&quot;cm&quot;,&quot;fill_effect&quot;:[],&quot;fill_mode&quot;:&quot;full&quot;,&quot;sacle_strategy&quot;:&quot;stretch&quot;}"/>
  <p:tag name="KSO_WM_ASSEMBLE_CHIP_INDEX" val="8d725f4c346f40c5b625e0b4d76802f9"/>
  <p:tag name="KSO_WM_SLIDE_BACKGROUND_TYPE" val="leftRight"/>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80b71f9887274b5f813d74ab54817abc"/>
  <p:tag name="KSO_WM_UNIT_DECORATE_INFO" val=""/>
  <p:tag name="KSO_WM_UNIT_SM_LIMIT_TYPE" val=""/>
  <p:tag name="KSO_WM_CHIP_FILLAREA_FILL_RULE" val="{&quot;fill_align&quot;:&quot;cm&quot;,&quot;fill_effect&quot;:[],&quot;fill_mode&quot;:&quot;full&quot;,&quot;sacle_strategy&quot;:&quot;stretch&quot;}"/>
  <p:tag name="KSO_WM_ASSEMBLE_CHIP_INDEX" val="e5e2c364ca0c48878ee89400d1c781e2"/>
  <p:tag name="KSO_WM_SLIDE_BACKGROUND_TYPE" val="leftRight"/>
</p:tagLst>
</file>

<file path=ppt/tags/tag42.xml><?xml version="1.0" encoding="utf-8"?>
<p:tagLst xmlns:p="http://schemas.openxmlformats.org/presentationml/2006/main">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70afd04087549c5a5536677ba01802e"/>
  <p:tag name="KSO_WM_UNIT_DECORATE_INFO" val=""/>
  <p:tag name="KSO_WM_UNIT_SM_LIMIT_TYPE" val=""/>
  <p:tag name="KSO_WM_CHIP_FILLAREA_FILL_RULE" val="{&quot;fill_align&quot;:&quot;cm&quot;,&quot;fill_effect&quot;:[],&quot;fill_mode&quot;:&quot;full&quot;,&quot;sacle_strategy&quot;:&quot;stretch&quot;}"/>
  <p:tag name="KSO_WM_ASSEMBLE_CHIP_INDEX" val="d52bb4ce4c5e4faba32e10626603fe29"/>
  <p:tag name="KSO_WM_SLIDE_BACKGROUND_TYPE" val="topBottom"/>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ab3c4d673984e56bae082a08211b30c"/>
  <p:tag name="KSO_WM_UNIT_DECORATE_INFO" val=""/>
  <p:tag name="KSO_WM_UNIT_SM_LIMIT_TYPE" val=""/>
  <p:tag name="KSO_WM_CHIP_FILLAREA_FILL_RULE" val="{&quot;fill_align&quot;:&quot;cm&quot;,&quot;fill_effect&quot;:[],&quot;fill_mode&quot;:&quot;full&quot;,&quot;sacle_strategy&quot;:&quot;stretch&quot;}"/>
  <p:tag name="KSO_WM_ASSEMBLE_CHIP_INDEX" val="62ea0f28dfad414b93b89429d8bf3a4e"/>
  <p:tag name="KSO_WM_SLIDE_BACKGROUND_TYPE" val="topBotto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671c94c71b1d4bb7aad90b0aff1052c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dfdf9d58ac64419d8584dc5853ef694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0cbd3ae8c1c42a2985e2ca13ac99cb9"/>
  <p:tag name="KSO_WM_UNIT_DECORATE_INFO" val=""/>
  <p:tag name="KSO_WM_UNIT_SM_LIMIT_TYPE" val=""/>
  <p:tag name="KSO_WM_CHIP_FILLAREA_FILL_RULE" val="{&quot;fill_align&quot;:&quot;cm&quot;,&quot;fill_effect&quot;:[],&quot;fill_mode&quot;:&quot;full&quot;,&quot;sacle_strategy&quot;:&quot;stretch&quot;}"/>
  <p:tag name="KSO_WM_ASSEMBLE_CHIP_INDEX" val="d0f98247a04e44cc92d3ecdfe62da471"/>
  <p:tag name="KSO_WM_SLIDE_BACKGROUND_TYPE" val="topBottom"/>
</p:tagLst>
</file>

<file path=ppt/tags/tag51.xml><?xml version="1.0" encoding="utf-8"?>
<p:tagLst xmlns:p="http://schemas.openxmlformats.org/presentationml/2006/main">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9ec095f7b38d416e817b0acb5599d15d"/>
  <p:tag name="KSO_WM_UNIT_DECORATE_INFO" val=""/>
  <p:tag name="KSO_WM_UNIT_SM_LIMIT_TYPE" val=""/>
  <p:tag name="KSO_WM_CHIP_FILLAREA_FILL_RULE" val="{&quot;fill_align&quot;:&quot;cm&quot;,&quot;fill_effect&quot;:[],&quot;fill_mode&quot;:&quot;full&quot;,&quot;sacle_strategy&quot;:&quot;stretch&quot;}"/>
  <p:tag name="KSO_WM_ASSEMBLE_CHIP_INDEX" val="de55261976424d459d78bf4a78e49e0f"/>
  <p:tag name="KSO_WM_SLIDE_BACKGROUND_TYPE" val="bottomTop"/>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bf9c26534884490adc1bbddf55d15c8"/>
  <p:tag name="KSO_WM_UNIT_DECORATE_INFO" val=""/>
  <p:tag name="KSO_WM_UNIT_SM_LIMIT_TYPE" val=""/>
  <p:tag name="KSO_WM_CHIP_FILLAREA_FILL_RULE" val="{&quot;fill_align&quot;:&quot;cm&quot;,&quot;fill_effect&quot;:[],&quot;fill_mode&quot;:&quot;full&quot;,&quot;sacle_strategy&quot;:&quot;stretch&quot;}"/>
  <p:tag name="KSO_WM_ASSEMBLE_CHIP_INDEX" val="a72c720ed46c41ff81b44d101fd60852"/>
  <p:tag name="KSO_WM_SLIDE_BACKGROUND_TYPE" val="bottomTop"/>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15210a380e1f43d3bcf23ea837a08dd0"/>
  <p:tag name="KSO_WM_UNIT_DECORATE_INFO" val=""/>
  <p:tag name="KSO_WM_UNIT_SM_LIMIT_TYPE" val=""/>
  <p:tag name="KSO_WM_CHIP_FILLAREA_FILL_RULE" val="{&quot;fill_align&quot;:&quot;cm&quot;,&quot;fill_effect&quot;:[],&quot;fill_mode&quot;:&quot;full&quot;,&quot;sacle_strategy&quot;:&quot;stretch&quot;}"/>
  <p:tag name="KSO_WM_ASSEMBLE_CHIP_INDEX" val="64d1ec3a375f4caa98b0aecd382bf928"/>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78b0d6370eeb4ba6880fba0c9879430a"/>
  <p:tag name="KSO_WM_UNIT_DECORATE_INFO" val=""/>
  <p:tag name="KSO_WM_UNIT_SM_LIMIT_TYPE" val=""/>
  <p:tag name="KSO_WM_CHIP_FILLAREA_FILL_RULE" val="{&quot;fill_align&quot;:&quot;cm&quot;,&quot;fill_effect&quot;:[],&quot;fill_mode&quot;:&quot;full&quot;,&quot;sacle_strategy&quot;:&quot;stretch&quot;}"/>
  <p:tag name="KSO_WM_ASSEMBLE_CHIP_INDEX" val="fb70b176c05d4a53a8861c56dd7cce9a"/>
</p:tagLst>
</file>

<file path=ppt/tags/tag60.xml><?xml version="1.0" encoding="utf-8"?>
<p:tagLst xmlns:p="http://schemas.openxmlformats.org/presentationml/2006/main">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fedbc4df72b4c0e9a5514b101c54955"/>
  <p:tag name="KSO_WM_UNIT_DECORATE_INFO" val=""/>
  <p:tag name="KSO_WM_UNIT_SM_LIMIT_TYPE" val=""/>
  <p:tag name="KSO_WM_CHIP_FILLAREA_FILL_RULE" val="{&quot;fill_align&quot;:&quot;cm&quot;,&quot;fill_effect&quot;:[],&quot;fill_mode&quot;:&quot;full&quot;,&quot;sacle_strategy&quot;:&quot;stretch&quot;}"/>
  <p:tag name="KSO_WM_ASSEMBLE_CHIP_INDEX" val="2ff8e7bf5a5042a38e2fdc28a28a9fdd"/>
  <p:tag name="KSO_WM_SLIDE_BACKGROUND_TYPE" val="navigation"/>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2ed8abbfd6094ad2b190e9287626f3be"/>
  <p:tag name="KSO_WM_UNIT_DECORATE_INFO" val=""/>
  <p:tag name="KSO_WM_UNIT_SM_LIMIT_TYPE" val=""/>
  <p:tag name="KSO_WM_CHIP_FILLAREA_FILL_RULE" val="{&quot;fill_align&quot;:&quot;cm&quot;,&quot;fill_effect&quot;:[],&quot;fill_mode&quot;:&quot;full&quot;,&quot;sacle_strategy&quot;:&quot;stretch&quot;}"/>
  <p:tag name="KSO_WM_ASSEMBLE_CHIP_INDEX" val="48fe40d4fbeb4b778a3cf8c6187c8569"/>
  <p:tag name="KSO_WM_SLIDE_BACKGROUND_TYPE" val="navigation"/>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e38db0a94d5f4f21a5336e2966039abc"/>
  <p:tag name="KSO_WM_UNIT_DECORATE_INFO" val=""/>
  <p:tag name="KSO_WM_UNIT_SM_LIMIT_TYPE" val=""/>
  <p:tag name="KSO_WM_CHIP_FILLAREA_FILL_RULE" val="{&quot;fill_align&quot;:&quot;cm&quot;,&quot;fill_effect&quot;:[],&quot;fill_mode&quot;:&quot;full&quot;,&quot;sacle_strategy&quot;:&quot;stretch&quot;}"/>
  <p:tag name="KSO_WM_ASSEMBLE_CHIP_INDEX" val="f6c6f07dc65b47cebe29dc35297a0b2f"/>
  <p:tag name="KSO_WM_SLIDE_BACKGROUND_TYPE" val="navigation"/>
</p:tagLst>
</file>

<file path=ppt/tags/tag69.xml><?xml version="1.0" encoding="utf-8"?>
<p:tagLst xmlns:p="http://schemas.openxmlformats.org/presentationml/2006/main">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036f1347509849f1a4bca38077e888c4"/>
  <p:tag name="KSO_WM_UNIT_DECORATE_INFO" val=""/>
  <p:tag name="KSO_WM_UNIT_SM_LIMIT_TYPE" val=""/>
  <p:tag name="KSO_WM_CHIP_FILLAREA_FILL_RULE" val="{&quot;fill_align&quot;:&quot;cm&quot;,&quot;fill_effect&quot;:[],&quot;fill_mode&quot;:&quot;full&quot;,&quot;sacle_strategy&quot;:&quot;stretch&quot;}"/>
  <p:tag name="KSO_WM_ASSEMBLE_CHIP_INDEX" val="c5ca55afa27e423d91ac7ecc48cfccd1"/>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e52b3558499849f3a469b8d79d162099"/>
  <p:tag name="KSO_WM_UNIT_DECORATE_INFO" val=""/>
  <p:tag name="KSO_WM_UNIT_SM_LIMIT_TYPE" val=""/>
  <p:tag name="KSO_WM_CHIP_FILLAREA_FILL_RULE" val="{&quot;fill_align&quot;:&quot;cm&quot;,&quot;fill_effect&quot;:[],&quot;fill_mode&quot;:&quot;full&quot;,&quot;sacle_strategy&quot;:&quot;stretch&quot;}"/>
  <p:tag name="KSO_WM_ASSEMBLE_CHIP_INDEX" val="da06faead92e4a5e9037489c62fbcb44"/>
  <p:tag name="KSO_WM_SLIDE_BACKGROUND_TYPE" val="belt"/>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6eeb7eadadab401db3f7c5fb85c693a0"/>
  <p:tag name="KSO_WM_UNIT_DECORATE_INFO" val=""/>
  <p:tag name="KSO_WM_UNIT_SM_LIMIT_TYPE" val=""/>
  <p:tag name="KSO_WM_CHIP_FILLAREA_FILL_RULE" val="{&quot;fill_align&quot;:&quot;cm&quot;,&quot;fill_effect&quot;:[],&quot;fill_mode&quot;:&quot;full&quot;,&quot;sacle_strategy&quot;:&quot;stretch&quot;}"/>
  <p:tag name="KSO_WM_ASSEMBLE_CHIP_INDEX" val="aac0ab13575741829b7123ee70c5e77b"/>
  <p:tag name="KSO_WM_SLIDE_BACKGROUND_TYPE" val="belt"/>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30593d2878f3487083f85fd08a963a87"/>
  <p:tag name="KSO_WM_UNIT_DECORATE_INFO" val=""/>
  <p:tag name="KSO_WM_UNIT_SM_LIMIT_TYPE" val=""/>
  <p:tag name="KSO_WM_CHIP_FILLAREA_FILL_RULE" val="{&quot;fill_align&quot;:&quot;cm&quot;,&quot;fill_effect&quot;:[],&quot;fill_mode&quot;:&quot;full&quot;,&quot;sacle_strategy&quot;:&quot;stretch&quot;}"/>
  <p:tag name="KSO_WM_ASSEMBLE_CHIP_INDEX" val="437c16636d94489b84807659156f2c14"/>
  <p:tag name="KSO_WM_SLIDE_BACKGROUND_TYPE" val="belt"/>
</p:tagLst>
</file>

<file path=ppt/tags/tag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0c3561ca5227479e8beb48c62ae6e8d1"/>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15"/>
  <p:tag name="KSO_WM_UNIT_TEXT_FILL_FORE_SCHEMECOLOR_INDEX" val="13"/>
  <p:tag name="KSO_WM_UNIT_TEXT_FILL_TYPE" val="1"/>
  <p:tag name="KSO_WM_TEMPLATE_ASSEMBLE_XID" val="5fa38202cdf0ed41a6a338b2"/>
  <p:tag name="KSO_WM_TEMPLATE_ASSEMBLE_GROUPID" val="5f8e8fda67ec5bfe25c15d4a"/>
</p:tagLst>
</file>

<file path=ppt/tags/tag80.xml><?xml version="1.0" encoding="utf-8"?>
<p:tagLst xmlns:p="http://schemas.openxmlformats.org/presentationml/2006/main">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TEMPLATE_CATEGORY" val="custom"/>
  <p:tag name="KSO_WM_TEMPLATE_INDEX" val="20214123"/>
</p:tagLst>
</file>

<file path=ppt/tags/tag86.xml><?xml version="1.0" encoding="utf-8"?>
<p:tagLst xmlns:p="http://schemas.openxmlformats.org/presentationml/2006/main">
  <p:tag name="KSO_WM_TEMPLATE_CATEGORY" val="custom"/>
  <p:tag name="KSO_WM_TEMPLATE_INDEX" val="20214123"/>
</p:tagLst>
</file>

<file path=ppt/tags/tag87.xml><?xml version="1.0" encoding="utf-8"?>
<p:tagLst xmlns:p="http://schemas.openxmlformats.org/presentationml/2006/main">
  <p:tag name="KSO_WM_BEAUTIFY_FLAG" val="#wm#"/>
  <p:tag name="KSO_WM_TAG_VERSION" val="1.0"/>
  <p:tag name="KSO_WM_TEMPLATE_CATEGORY" val="custom"/>
  <p:tag name="KSO_WM_TEMPLATE_INDEX" val="20214123"/>
</p:tagLst>
</file>

<file path=ppt/tags/tag88.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Lst>
</file>

<file path=ppt/tags/tag89.xml><?xml version="1.0" encoding="utf-8"?>
<p:tagLst xmlns:p="http://schemas.openxmlformats.org/presentationml/2006/main">
  <p:tag name="KSO_WM_CHIP_INFOS" val="{&quot;layout_type&quot;:&quot;forright&quot;,&quot;slide_type&quot;:[&quot;title&quot;],&quot;aspect_ratio&quot;:&quot;16:9&quot;}"/>
  <p:tag name="KSO_WM_CHIP_XID" val="5ebe041a0ac41c4a0a52557a"/>
  <p:tag name="KSO_WM_CHIP_FILLPROP" val="[[{&quot;fill_id&quot;:&quot;014cd647425143238c2ec88d4832793b&quot;,&quot;fill_align&quot;:&quot;cm&quot;,&quot;text_align&quot;:&quot;lm&quot;,&quot;text_direction&quot;:&quot;horizontal&quot;,&quot;chip_types&quot;:[&quot;text&quot;,&quot;header&quot;]}]]"/>
  <p:tag name="KSO_WM_SLIDE_ID" val="custom2021412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520*39"/>
  <p:tag name="KSO_WM_TAG_VERSION" val="1.0"/>
  <p:tag name="KSO_WM_BEAUTIFY_FLAG" val="#wm#"/>
  <p:tag name="KSO_WM_TEMPLATE_CATEGORY" val="custom"/>
  <p:tag name="KSO_WM_TEMPLATE_INDEX" val="20214123"/>
  <p:tag name="KSO_WM_SLIDE_LAYOUT" val="a_f"/>
  <p:tag name="KSO_WM_SLIDE_LAYOUT_CNT" val="1_1"/>
  <p:tag name="KSO_WM_CHIP_GROUPID" val="5ebf6661ddc3daf3fef3f760"/>
  <p:tag name="KSO_WM_SLIDE_LAYOUT_INFO" val="{&quot;id&quot;:&quot;2020-11-05T12:40:02&quot;,&quot;maxSize&quot;:{&quot;size1&quot;:59.40299092824163},&quot;minSize&quot;:{&quot;size1&quot;:47.80299092824162},&quot;normalSize&quot;:{&quot;size1&quot;:56.80299092824162},&quot;subLayout&quot;:[{&quot;id&quot;:&quot;2020-11-05T12:40:02&quot;,&quot;margin&quot;:{&quot;bottom&quot;:0.131022647023201,&quot;left&quot;:17.49791717529297,&quot;right&quot;:2.9630887508392334,&quot;top&quot;:5.731644630432129},&quot;type&quot;:0},{&quot;id&quot;:&quot;2020-11-05T12:40:02&quot;,&quot;margin&quot;:{&quot;bottom&quot;:5.731666564941406,&quot;left&quot;:17.49791717529297,&quot;right&quot;:2.9630887508392334,&quot;top&quot;:0.1801326721906662},&quot;type&quot;:0}],&quot;type&quot;:0}"/>
  <p:tag name="KSO_WM_SLIDE_BK_DARK_LIGHT" val="2"/>
  <p:tag name="KSO_WM_SLIDE_BACKGROUND_TYPE" val="general"/>
  <p:tag name="KSO_WM_SLIDE_SUPPORT_FEATURE_TYPE" val="0"/>
  <p:tag name="KSO_WM_TEMPLATE_MASTER_THUMB_INDEX" val="12"/>
  <p:tag name="KSO_WM_TEMPLATE_ASSEMBLE_XID" val="5fa38202cdf0ed41a6a338c3"/>
  <p:tag name="KSO_WM_TEMPLATE_ASSEMBLE_GROUPID" val="5f8e8fda67ec5bfe25c15d4a"/>
  <p:tag name="KSO_WM_TEMPLATE_THUMBS_INDEX" val="1、2、3、4、7、47"/>
</p:tagLst>
</file>

<file path=ppt/tags/tag9.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a1c9d533c104e0dbed8992c4cb8d5ca"/>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35"/>
  <p:tag name="KSO_WM_UNIT_TEXT_FILL_FORE_SCHEMECOLOR_INDEX" val="13"/>
  <p:tag name="KSO_WM_UNIT_TEXT_FILL_TYPE" val="1"/>
  <p:tag name="KSO_WM_TEMPLATE_ASSEMBLE_XID" val="5fa38202cdf0ed41a6a338b2"/>
  <p:tag name="KSO_WM_TEMPLATE_ASSEMBLE_GROUPID" val="5f8e8fda67ec5bfe25c15d4a"/>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0F0F0"/>
      </a:dk2>
      <a:lt2>
        <a:srgbClr val="FFFFFF"/>
      </a:lt2>
      <a:accent1>
        <a:srgbClr val="BB5C5A"/>
      </a:accent1>
      <a:accent2>
        <a:srgbClr val="BC694C"/>
      </a:accent2>
      <a:accent3>
        <a:srgbClr val="AC7C47"/>
      </a:accent3>
      <a:accent4>
        <a:srgbClr val="91914E"/>
      </a:accent4>
      <a:accent5>
        <a:srgbClr val="73A663"/>
      </a:accent5>
      <a:accent6>
        <a:srgbClr val="59BA8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Words>
  <Application>WPS 演示</Application>
  <PresentationFormat>全屏显示(16:9)</PresentationFormat>
  <Paragraphs>51</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宋体</vt:lpstr>
      <vt:lpstr>Wingdings</vt:lpstr>
      <vt:lpstr>Arial</vt:lpstr>
      <vt:lpstr>微软雅黑</vt:lpstr>
      <vt:lpstr>等线</vt:lpstr>
      <vt:lpstr>汉仪旗黑-85S</vt:lpstr>
      <vt:lpstr>黑体</vt:lpstr>
      <vt:lpstr>Arial Unicode MS</vt:lpstr>
      <vt:lpstr>Calibri</vt:lpstr>
      <vt:lpstr>Office 主题</vt:lpstr>
      <vt:lpstr>1_Office 主题​​</vt:lpstr>
      <vt:lpstr>MybatisPlus快速上手</vt:lpstr>
      <vt:lpstr>教学内容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subheading</dc:title>
  <dc:creator>于 文俊</dc:creator>
  <cp:lastModifiedBy>Angular</cp:lastModifiedBy>
  <cp:revision>1217</cp:revision>
  <dcterms:created xsi:type="dcterms:W3CDTF">2017-03-15T14:33:00Z</dcterms:created>
  <dcterms:modified xsi:type="dcterms:W3CDTF">2022-08-04T01:18:57Z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