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9"/>
  </p:notesMasterIdLst>
  <p:sldIdLst>
    <p:sldId id="357" r:id="rId4"/>
    <p:sldId id="257" r:id="rId5"/>
    <p:sldId id="340" r:id="rId6"/>
    <p:sldId id="422" r:id="rId7"/>
    <p:sldId id="423" r:id="rId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多表查询及分页查询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多表查询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分页查询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实现复杂关系映射，可以使用@Results注解，@Result注解，@One注解，@Many注解组合完成复杂关系的配置。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1771015"/>
            <a:ext cx="7456805" cy="2980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编写配置文件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786890"/>
            <a:ext cx="7284720" cy="184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1692910"/>
            <a:ext cx="3802380" cy="1607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全屏显示(16:9)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多表查询及分页查询</vt:lpstr>
      <vt:lpstr>教学内容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1247</cp:revision>
  <dcterms:created xsi:type="dcterms:W3CDTF">2017-03-15T14:33:00Z</dcterms:created>
  <dcterms:modified xsi:type="dcterms:W3CDTF">2022-08-08T12:40:57Z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