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0"/>
  </p:notesMasterIdLst>
  <p:sldIdLst>
    <p:sldId id="357" r:id="rId4"/>
    <p:sldId id="257" r:id="rId5"/>
    <p:sldId id="340" r:id="rId6"/>
    <p:sldId id="420" r:id="rId7"/>
    <p:sldId id="424" r:id="rId8"/>
    <p:sldId id="425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Vue框架快速上手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前端环境准备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快速入门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前端环境准备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编码工具：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依赖管理：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项目构建：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VueCli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(读音 /vjuː/，类似于 view) 是一套用于构建用户界面的渐进式框架。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Vue.js提供了MVVM数据绑定和一个可组合的组件系统，具有简单、灵活的API。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其目标是通过尽可能简单的API实现响应式的数据绑定和可组合的视图组件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2424430"/>
            <a:ext cx="2052955" cy="2052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MVVM模式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MVVM是Model-View-ViewModel的缩写，它是一种基于前端开发的架构模式，其核心是提供对View和ViewModel的双向数据绑定。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Vue提供了MVVM风格的双向数据绑定，核心是MVVM中的VM，也就是ViewModel，ViewModel负责连接View和Model，保证视图和数据的一致性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image-20220212210112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2301240"/>
            <a:ext cx="5197475" cy="2679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 vue.js 的 script 脚本文件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在页面中声明一个将要被 vue 所控制的 DOM 区域，既MVVM中的View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vm 实例对象（vue 实例对象）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1403350"/>
            <a:ext cx="4023360" cy="246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" y="2154555"/>
            <a:ext cx="1346200" cy="60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0" y="3199765"/>
            <a:ext cx="3578225" cy="1854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全屏显示(16:9)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多表查询及分页查询</vt:lpstr>
      <vt:lpstr>教学内容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1275</cp:revision>
  <dcterms:created xsi:type="dcterms:W3CDTF">2017-03-15T14:33:00Z</dcterms:created>
  <dcterms:modified xsi:type="dcterms:W3CDTF">2022-08-04T02:24:49Z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