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2"/>
  </p:notesMasterIdLst>
  <p:sldIdLst>
    <p:sldId id="357" r:id="rId4"/>
    <p:sldId id="257" r:id="rId5"/>
    <p:sldId id="340" r:id="rId6"/>
    <p:sldId id="426" r:id="rId7"/>
    <p:sldId id="427" r:id="rId8"/>
    <p:sldId id="428" r:id="rId9"/>
    <p:sldId id="429" r:id="rId10"/>
    <p:sldId id="430" r:id="rId1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组件化开发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CLI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组件化开发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NPM（Node Package Manager）是一个NodeJS包管理和分发工具。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以其优秀的依赖管理机制和庞大的用户群体，目前已经发展成为整个JS领域的依赖管理工具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NPM最常见的用法就是用于安装和更新依赖。要使用NPM，首先要安装Node工具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是一个基于 Chrome V8 引擎 的 JavaScript 运行时环境。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包管理工具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下载地址：https://nodejs.org/zh-cn/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2301240"/>
            <a:ext cx="593598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779145"/>
            <a:ext cx="4980940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CLI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CLI是Vue官方提供的构建工具，通常称为脚手架。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用于快速搭建一个带有热重载（在代码修改后不必刷新页面即可呈现修改后的效果）及构建生产版本等功能的单页面应用。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ue CLI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webpack 构建，也可以通过项目内的配置文件进行配置。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install -g @vue/cli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组件化开发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组件（Component）是Vue.js最强大的功能之一。组件可以扩展HTML元素，封装可重用的代码。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Vue的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组件系统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允许我们使用小型、独立和通常可复用的组件构建大型应用。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ompon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97075"/>
            <a:ext cx="6266180" cy="2424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组件的构成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 中规定组件的后缀名是 .vue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 .vue 组件都由 3 部分构成，分别是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template，组件的模板结构，可以包含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标签及其他的组件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script，组件的 JavaScript 代码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style，组件的样式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全屏显示(16:9)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Vue框架快速上手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1349</cp:revision>
  <dcterms:created xsi:type="dcterms:W3CDTF">2017-03-15T14:33:00Z</dcterms:created>
  <dcterms:modified xsi:type="dcterms:W3CDTF">2022-08-04T03:20:01Z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