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03" r:id="rId2"/>
    <p:sldId id="404" r:id="rId3"/>
    <p:sldId id="405" r:id="rId4"/>
    <p:sldId id="395" r:id="rId5"/>
    <p:sldId id="372" r:id="rId6"/>
    <p:sldId id="375" r:id="rId7"/>
    <p:sldId id="370" r:id="rId8"/>
    <p:sldId id="373" r:id="rId9"/>
    <p:sldId id="374" r:id="rId10"/>
    <p:sldId id="396" r:id="rId11"/>
    <p:sldId id="377" r:id="rId12"/>
    <p:sldId id="378" r:id="rId13"/>
    <p:sldId id="399" r:id="rId14"/>
    <p:sldId id="380" r:id="rId15"/>
    <p:sldId id="381" r:id="rId16"/>
    <p:sldId id="382" r:id="rId17"/>
    <p:sldId id="383" r:id="rId18"/>
    <p:sldId id="397" r:id="rId19"/>
    <p:sldId id="384" r:id="rId20"/>
    <p:sldId id="350" r:id="rId21"/>
    <p:sldId id="319" r:id="rId22"/>
    <p:sldId id="357" r:id="rId23"/>
    <p:sldId id="358" r:id="rId24"/>
    <p:sldId id="398" r:id="rId25"/>
    <p:sldId id="386" r:id="rId26"/>
    <p:sldId id="387" r:id="rId27"/>
    <p:sldId id="392" r:id="rId28"/>
    <p:sldId id="363" r:id="rId29"/>
    <p:sldId id="341" r:id="rId30"/>
  </p:sldIdLst>
  <p:sldSz cx="9144000" cy="5143500" type="screen16x9"/>
  <p:notesSz cx="6858000" cy="9144000"/>
  <p:custDataLst>
    <p:tags r:id="rId32"/>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8A"/>
    <a:srgbClr val="8F6A6F"/>
    <a:srgbClr val="0E73BE"/>
    <a:srgbClr val="072249"/>
    <a:srgbClr val="293B57"/>
    <a:srgbClr val="B89259"/>
    <a:srgbClr val="371A4F"/>
    <a:srgbClr val="1A204C"/>
    <a:srgbClr val="200200"/>
    <a:srgbClr val="092D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4660"/>
  </p:normalViewPr>
  <p:slideViewPr>
    <p:cSldViewPr>
      <p:cViewPr varScale="1">
        <p:scale>
          <a:sx n="110" d="100"/>
          <a:sy n="110" d="100"/>
        </p:scale>
        <p:origin x="1042" y="62"/>
      </p:cViewPr>
      <p:guideLst>
        <p:guide orient="horz" pos="162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2020/5/29</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125920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363567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439532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1910076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1669809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1669809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1074669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25</a:t>
            </a:fld>
            <a:endParaRPr lang="zh-CN" altLang="en-US" dirty="0"/>
          </a:p>
        </p:txBody>
      </p:sp>
    </p:spTree>
    <p:extLst>
      <p:ext uri="{BB962C8B-B14F-4D97-AF65-F5344CB8AC3E}">
        <p14:creationId xmlns:p14="http://schemas.microsoft.com/office/powerpoint/2010/main" val="2684690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2684690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27</a:t>
            </a:fld>
            <a:endParaRPr lang="zh-CN" altLang="en-US" dirty="0"/>
          </a:p>
        </p:txBody>
      </p:sp>
    </p:spTree>
    <p:extLst>
      <p:ext uri="{BB962C8B-B14F-4D97-AF65-F5344CB8AC3E}">
        <p14:creationId xmlns:p14="http://schemas.microsoft.com/office/powerpoint/2010/main" val="2684690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28</a:t>
            </a:fld>
            <a:endParaRPr lang="zh-CN" altLang="en-US" dirty="0"/>
          </a:p>
        </p:txBody>
      </p:sp>
    </p:spTree>
    <p:extLst>
      <p:ext uri="{BB962C8B-B14F-4D97-AF65-F5344CB8AC3E}">
        <p14:creationId xmlns:p14="http://schemas.microsoft.com/office/powerpoint/2010/main" val="1677038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29</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1203787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1831125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7" name="任意多边形 16"/>
          <p:cNvSpPr/>
          <p:nvPr userDrawn="1"/>
        </p:nvSpPr>
        <p:spPr>
          <a:xfrm flipH="1">
            <a:off x="319509" y="215718"/>
            <a:ext cx="258884" cy="31013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8" name="任意多边形 17"/>
          <p:cNvSpPr/>
          <p:nvPr userDrawn="1"/>
        </p:nvSpPr>
        <p:spPr>
          <a:xfrm flipH="1">
            <a:off x="433116" y="123478"/>
            <a:ext cx="258884" cy="246880"/>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p:extLst>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251520" y="771550"/>
            <a:ext cx="4248472" cy="1323439"/>
          </a:xfrm>
          <a:prstGeom prst="rect">
            <a:avLst/>
          </a:prstGeom>
        </p:spPr>
        <p:txBody>
          <a:bodyPr wrap="square">
            <a:spAutoFit/>
          </a:bodyPr>
          <a:lstStyle/>
          <a:p>
            <a:pPr fontAlgn="auto">
              <a:spcBef>
                <a:spcPts val="0"/>
              </a:spcBef>
              <a:spcAft>
                <a:spcPts val="0"/>
              </a:spcAft>
              <a:defRPr/>
            </a:pPr>
            <a:r>
              <a:rPr lang="en-US" altLang="zh-CN" sz="8000" b="1" spc="300" dirty="0">
                <a:solidFill>
                  <a:srgbClr val="00458A"/>
                </a:solidFill>
                <a:latin typeface="DFGothic-EB" panose="02010609010101010101" pitchFamily="1" charset="-128"/>
                <a:ea typeface="DFGothic-EB" panose="02010609010101010101" pitchFamily="1" charset="-128"/>
                <a:cs typeface="经典繁随意" panose="02010609010101010101" pitchFamily="49" charset="-122"/>
                <a:sym typeface="微软雅黑" pitchFamily="34" charset="-122"/>
              </a:rPr>
              <a:t>2020</a:t>
            </a:r>
            <a:endParaRPr lang="zh-CN" altLang="en-US" sz="8000" b="1" spc="300" dirty="0">
              <a:solidFill>
                <a:srgbClr val="00458A"/>
              </a:solidFill>
              <a:latin typeface="DFGothic-EB" panose="02010609010101010101" pitchFamily="1" charset="-128"/>
              <a:ea typeface="DFGothic-EB" panose="02010609010101010101" pitchFamily="1" charset="-128"/>
              <a:cs typeface="经典繁随意" panose="02010609010101010101" pitchFamily="49" charset="-122"/>
              <a:sym typeface="微软雅黑" pitchFamily="34" charset="-122"/>
            </a:endParaRPr>
          </a:p>
        </p:txBody>
      </p:sp>
      <p:sp>
        <p:nvSpPr>
          <p:cNvPr id="72" name="TextBox 71"/>
          <p:cNvSpPr txBox="1"/>
          <p:nvPr/>
        </p:nvSpPr>
        <p:spPr>
          <a:xfrm>
            <a:off x="480614" y="3003798"/>
            <a:ext cx="4493538" cy="307777"/>
          </a:xfrm>
          <a:prstGeom prst="rect">
            <a:avLst/>
          </a:prstGeom>
          <a:noFill/>
        </p:spPr>
        <p:txBody>
          <a:bodyPr wrap="none" rtlCol="0">
            <a:spAutoFit/>
          </a:bodyPr>
          <a:lstStyle/>
          <a:p>
            <a:r>
              <a:rPr lang="en-US" altLang="zh-CN" sz="1400" dirty="0">
                <a:solidFill>
                  <a:srgbClr val="00458A"/>
                </a:solidFill>
                <a:latin typeface="微软雅黑" pitchFamily="34" charset="-122"/>
                <a:ea typeface="微软雅黑" pitchFamily="34" charset="-122"/>
              </a:rPr>
              <a:t>【</a:t>
            </a:r>
            <a:r>
              <a:rPr lang="zh-CN" altLang="en-US" sz="1400" dirty="0">
                <a:solidFill>
                  <a:srgbClr val="00458A"/>
                </a:solidFill>
                <a:latin typeface="微软雅黑" pitchFamily="34" charset="-122"/>
                <a:ea typeface="微软雅黑" pitchFamily="34" charset="-122"/>
              </a:rPr>
              <a:t>年终总结</a:t>
            </a:r>
            <a:r>
              <a:rPr lang="en-US" altLang="zh-CN" sz="1400" dirty="0">
                <a:solidFill>
                  <a:srgbClr val="00458A"/>
                </a:solidFill>
                <a:latin typeface="微软雅黑" pitchFamily="34" charset="-122"/>
                <a:ea typeface="微软雅黑" pitchFamily="34" charset="-122"/>
              </a:rPr>
              <a:t>】【</a:t>
            </a:r>
            <a:r>
              <a:rPr lang="zh-CN" altLang="en-US" sz="1400" dirty="0">
                <a:solidFill>
                  <a:srgbClr val="00458A"/>
                </a:solidFill>
                <a:latin typeface="微软雅黑" pitchFamily="34" charset="-122"/>
                <a:ea typeface="微软雅黑" pitchFamily="34" charset="-122"/>
              </a:rPr>
              <a:t>新年计划</a:t>
            </a:r>
            <a:r>
              <a:rPr lang="en-US" altLang="zh-CN" sz="1400" dirty="0">
                <a:solidFill>
                  <a:srgbClr val="00458A"/>
                </a:solidFill>
                <a:latin typeface="微软雅黑" pitchFamily="34" charset="-122"/>
                <a:ea typeface="微软雅黑" pitchFamily="34" charset="-122"/>
              </a:rPr>
              <a:t>】【</a:t>
            </a:r>
            <a:r>
              <a:rPr lang="zh-CN" altLang="en-US" sz="1400" dirty="0">
                <a:solidFill>
                  <a:srgbClr val="00458A"/>
                </a:solidFill>
                <a:latin typeface="微软雅黑" pitchFamily="34" charset="-122"/>
                <a:ea typeface="微软雅黑" pitchFamily="34" charset="-122"/>
              </a:rPr>
              <a:t>述职报告</a:t>
            </a:r>
            <a:r>
              <a:rPr lang="en-US" altLang="zh-CN" sz="1400" dirty="0">
                <a:solidFill>
                  <a:srgbClr val="00458A"/>
                </a:solidFill>
                <a:latin typeface="微软雅黑" pitchFamily="34" charset="-122"/>
                <a:ea typeface="微软雅黑" pitchFamily="34" charset="-122"/>
              </a:rPr>
              <a:t>】【</a:t>
            </a:r>
            <a:r>
              <a:rPr lang="zh-CN" altLang="en-US" sz="1400" dirty="0">
                <a:solidFill>
                  <a:srgbClr val="00458A"/>
                </a:solidFill>
                <a:latin typeface="微软雅黑" pitchFamily="34" charset="-122"/>
                <a:ea typeface="微软雅黑" pitchFamily="34" charset="-122"/>
              </a:rPr>
              <a:t>工作汇报</a:t>
            </a:r>
            <a:r>
              <a:rPr lang="en-US" altLang="zh-CN" sz="1400" dirty="0">
                <a:solidFill>
                  <a:srgbClr val="00458A"/>
                </a:solidFill>
                <a:latin typeface="微软雅黑" pitchFamily="34" charset="-122"/>
                <a:ea typeface="微软雅黑" pitchFamily="34" charset="-122"/>
              </a:rPr>
              <a:t>】</a:t>
            </a:r>
            <a:endParaRPr lang="zh-CN" altLang="en-US" sz="1400" dirty="0">
              <a:solidFill>
                <a:srgbClr val="00458A"/>
              </a:solidFill>
              <a:latin typeface="微软雅黑" pitchFamily="34" charset="-122"/>
              <a:ea typeface="微软雅黑" pitchFamily="34" charset="-122"/>
            </a:endParaRPr>
          </a:p>
        </p:txBody>
      </p:sp>
      <p:grpSp>
        <p:nvGrpSpPr>
          <p:cNvPr id="2" name="组合 1"/>
          <p:cNvGrpSpPr/>
          <p:nvPr/>
        </p:nvGrpSpPr>
        <p:grpSpPr>
          <a:xfrm>
            <a:off x="5023502" y="2153962"/>
            <a:ext cx="6419500" cy="5750480"/>
            <a:chOff x="5023502" y="2153962"/>
            <a:chExt cx="6419500" cy="5750480"/>
          </a:xfrm>
        </p:grpSpPr>
        <p:sp>
          <p:nvSpPr>
            <p:cNvPr id="6" name="矩形 5"/>
            <p:cNvSpPr/>
            <p:nvPr/>
          </p:nvSpPr>
          <p:spPr>
            <a:xfrm rot="19743081">
              <a:off x="5106298" y="2214055"/>
              <a:ext cx="6336704" cy="5472608"/>
            </a:xfrm>
            <a:prstGeom prst="rect">
              <a:avLst/>
            </a:prstGeom>
            <a:blipFill dpi="0" rotWithShape="1">
              <a:blip r:embed="rId3" cstate="email">
                <a:alphaModFix amt="94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rot="19743081">
              <a:off x="5023502" y="2153962"/>
              <a:ext cx="6336704" cy="5750480"/>
            </a:xfrm>
            <a:prstGeom prst="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DB6D5457-B503-4199-AEF4-9ED3B4F29A84}"/>
              </a:ext>
            </a:extLst>
          </p:cNvPr>
          <p:cNvSpPr/>
          <p:nvPr/>
        </p:nvSpPr>
        <p:spPr>
          <a:xfrm>
            <a:off x="453205" y="2106479"/>
            <a:ext cx="7143131" cy="584775"/>
          </a:xfrm>
          <a:prstGeom prst="rect">
            <a:avLst/>
          </a:prstGeom>
        </p:spPr>
        <p:txBody>
          <a:bodyPr wrap="square">
            <a:spAutoFit/>
          </a:bodyPr>
          <a:lstStyle/>
          <a:p>
            <a:r>
              <a:rPr lang="zh-CN" altLang="en-US" sz="3200" b="1" smtClean="0">
                <a:latin typeface="微软雅黑" panose="020B0503020204020204" pitchFamily="34" charset="-122"/>
                <a:ea typeface="微软雅黑" panose="020B0503020204020204" pitchFamily="34" charset="-122"/>
              </a:rPr>
              <a:t>优秀员工工作总结展示</a:t>
            </a:r>
            <a:r>
              <a:rPr lang="en-US" altLang="zh-CN" sz="3200" b="1" smtClean="0">
                <a:latin typeface="微软雅黑" panose="020B0503020204020204" pitchFamily="34" charset="-122"/>
                <a:ea typeface="微软雅黑" panose="020B0503020204020204" pitchFamily="34" charset="-122"/>
              </a:rPr>
              <a:t>PPT</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284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 presetClass="entr" presetSubtype="10"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checkerboard(across)">
                                      <p:cBhvr>
                                        <p:cTn id="14" dur="500"/>
                                        <p:tgtEl>
                                          <p:spTgt spid="66"/>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1000"/>
                                        <p:tgtEl>
                                          <p:spTgt spid="72"/>
                                        </p:tgtEl>
                                      </p:cBhvr>
                                    </p:animEffect>
                                    <p:anim calcmode="lin" valueType="num">
                                      <p:cBhvr>
                                        <p:cTn id="19" dur="1000" fill="hold"/>
                                        <p:tgtEl>
                                          <p:spTgt spid="72"/>
                                        </p:tgtEl>
                                        <p:attrNameLst>
                                          <p:attrName>ppt_x</p:attrName>
                                        </p:attrNameLst>
                                      </p:cBhvr>
                                      <p:tavLst>
                                        <p:tav tm="0">
                                          <p:val>
                                            <p:strVal val="#ppt_x"/>
                                          </p:val>
                                        </p:tav>
                                        <p:tav tm="100000">
                                          <p:val>
                                            <p:strVal val="#ppt_x"/>
                                          </p:val>
                                        </p:tav>
                                      </p:tavLst>
                                    </p:anim>
                                    <p:anim calcmode="lin" valueType="num">
                                      <p:cBhvr>
                                        <p:cTn id="20"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52"/>
          <p:cNvSpPr txBox="1">
            <a:spLocks noChangeArrowheads="1"/>
          </p:cNvSpPr>
          <p:nvPr/>
        </p:nvSpPr>
        <p:spPr bwMode="auto">
          <a:xfrm>
            <a:off x="2736532" y="2883393"/>
            <a:ext cx="3672525" cy="48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2700" dirty="0">
                <a:latin typeface="微软雅黑" pitchFamily="34" charset="-122"/>
                <a:ea typeface="微软雅黑" pitchFamily="34" charset="-122"/>
              </a:rPr>
              <a:t>完成工作情况</a:t>
            </a:r>
          </a:p>
        </p:txBody>
      </p:sp>
      <p:grpSp>
        <p:nvGrpSpPr>
          <p:cNvPr id="35" name="组合 34"/>
          <p:cNvGrpSpPr/>
          <p:nvPr/>
        </p:nvGrpSpPr>
        <p:grpSpPr>
          <a:xfrm>
            <a:off x="3823019" y="1131590"/>
            <a:ext cx="1499549" cy="1499354"/>
            <a:chOff x="846231" y="3363838"/>
            <a:chExt cx="845449" cy="845339"/>
          </a:xfrm>
        </p:grpSpPr>
        <p:grpSp>
          <p:nvGrpSpPr>
            <p:cNvPr id="36" name="组合 35"/>
            <p:cNvGrpSpPr/>
            <p:nvPr/>
          </p:nvGrpSpPr>
          <p:grpSpPr>
            <a:xfrm>
              <a:off x="846231" y="3363838"/>
              <a:ext cx="845449" cy="845339"/>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
          <p:nvSpPr>
            <p:cNvPr id="37" name="TextBox 36"/>
            <p:cNvSpPr txBox="1"/>
            <p:nvPr/>
          </p:nvSpPr>
          <p:spPr>
            <a:xfrm>
              <a:off x="1034000" y="3481376"/>
              <a:ext cx="478098" cy="572633"/>
            </a:xfrm>
            <a:prstGeom prst="rect">
              <a:avLst/>
            </a:prstGeom>
            <a:noFill/>
          </p:spPr>
          <p:txBody>
            <a:bodyPr wrap="none" lIns="0" tIns="0" rIns="0" bIns="0" rtlCol="0">
              <a:spAutoFit/>
            </a:bodyPr>
            <a:lstStyle/>
            <a:p>
              <a:r>
                <a:rPr lang="en-US" altLang="zh-CN" sz="6600" b="1" dirty="0">
                  <a:solidFill>
                    <a:schemeClr val="tx1">
                      <a:lumMod val="65000"/>
                      <a:lumOff val="35000"/>
                    </a:schemeClr>
                  </a:solidFill>
                  <a:latin typeface="汉仪粗宋繁" panose="02010609000101010101" pitchFamily="49" charset="-122"/>
                  <a:ea typeface="汉仪粗宋繁" panose="02010609000101010101" pitchFamily="49" charset="-122"/>
                </a:rPr>
                <a:t>02</a:t>
              </a:r>
              <a:endParaRPr lang="zh-CN" altLang="en-US" sz="6600" b="1" dirty="0">
                <a:solidFill>
                  <a:schemeClr val="tx1">
                    <a:lumMod val="65000"/>
                    <a:lumOff val="35000"/>
                  </a:schemeClr>
                </a:solidFill>
                <a:latin typeface="汉仪粗宋繁" panose="02010609000101010101" pitchFamily="49" charset="-122"/>
                <a:ea typeface="汉仪粗宋繁" panose="02010609000101010101" pitchFamily="49" charset="-122"/>
              </a:endParaRPr>
            </a:p>
          </p:txBody>
        </p:sp>
      </p:grpSp>
      <p:grpSp>
        <p:nvGrpSpPr>
          <p:cNvPr id="40" name="组合 39"/>
          <p:cNvGrpSpPr/>
          <p:nvPr/>
        </p:nvGrpSpPr>
        <p:grpSpPr>
          <a:xfrm flipH="1">
            <a:off x="2339752" y="-334338"/>
            <a:ext cx="9993708" cy="6146448"/>
            <a:chOff x="-3600908" y="-334338"/>
            <a:chExt cx="9993708" cy="6146448"/>
          </a:xfrm>
        </p:grpSpPr>
        <p:sp>
          <p:nvSpPr>
            <p:cNvPr id="41" name="平行四边形 40"/>
            <p:cNvSpPr/>
            <p:nvPr/>
          </p:nvSpPr>
          <p:spPr>
            <a:xfrm>
              <a:off x="-3600908" y="0"/>
              <a:ext cx="6120680" cy="5143500"/>
            </a:xfrm>
            <a:prstGeom prst="parallelogram">
              <a:avLst/>
            </a:prstGeom>
            <a:blipFill dpi="0" rotWithShape="1">
              <a:blip r:embed="rId3" cstate="email">
                <a:alphaModFix amt="52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540568" y="-334338"/>
              <a:ext cx="864096" cy="547500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520788" y="-92546"/>
              <a:ext cx="8913588" cy="5904656"/>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235196" y="-1245"/>
              <a:ext cx="1284576" cy="51419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71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anim calcmode="lin" valueType="num">
                                      <p:cBhvr>
                                        <p:cTn id="14" dur="1000" fill="hold"/>
                                        <p:tgtEl>
                                          <p:spTgt spid="34"/>
                                        </p:tgtEl>
                                        <p:attrNameLst>
                                          <p:attrName>ppt_x</p:attrName>
                                        </p:attrNameLst>
                                      </p:cBhvr>
                                      <p:tavLst>
                                        <p:tav tm="0">
                                          <p:val>
                                            <p:strVal val="#ppt_x"/>
                                          </p:val>
                                        </p:tav>
                                        <p:tav tm="100000">
                                          <p:val>
                                            <p:strVal val="#ppt_x"/>
                                          </p:val>
                                        </p:tav>
                                      </p:tavLst>
                                    </p:anim>
                                    <p:anim calcmode="lin" valueType="num">
                                      <p:cBhvr>
                                        <p:cTn id="1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工作完成情况</a:t>
            </a:r>
            <a:r>
              <a:rPr lang="zh-CN" altLang="en-US" sz="1200" b="1" dirty="0">
                <a:latin typeface="+mn-ea"/>
                <a:ea typeface="+mn-ea"/>
              </a:rPr>
              <a:t>（文字可以编辑）</a:t>
            </a:r>
            <a:endParaRPr lang="zh-CN" altLang="en-US" sz="1200" b="1" dirty="0">
              <a:latin typeface="+mn-ea"/>
              <a:ea typeface="+mn-ea"/>
              <a:cs typeface="+mn-ea"/>
              <a:sym typeface="+mn-lt"/>
            </a:endParaRPr>
          </a:p>
        </p:txBody>
      </p:sp>
      <p:grpSp>
        <p:nvGrpSpPr>
          <p:cNvPr id="27" name="组合 26"/>
          <p:cNvGrpSpPr/>
          <p:nvPr/>
        </p:nvGrpSpPr>
        <p:grpSpPr>
          <a:xfrm>
            <a:off x="4618029" y="1107636"/>
            <a:ext cx="1113617" cy="2136744"/>
            <a:chOff x="6156302" y="1476392"/>
            <a:chExt cx="1484565" cy="2848113"/>
          </a:xfrm>
        </p:grpSpPr>
        <p:grpSp>
          <p:nvGrpSpPr>
            <p:cNvPr id="28" name="组合 27"/>
            <p:cNvGrpSpPr/>
            <p:nvPr/>
          </p:nvGrpSpPr>
          <p:grpSpPr>
            <a:xfrm>
              <a:off x="6156302" y="1476392"/>
              <a:ext cx="1484565" cy="2848113"/>
              <a:chOff x="6156302" y="1476392"/>
              <a:chExt cx="1484565" cy="2848113"/>
            </a:xfrm>
          </p:grpSpPr>
          <p:sp>
            <p:nvSpPr>
              <p:cNvPr id="32" name="MH_Other_3"/>
              <p:cNvSpPr/>
              <p:nvPr>
                <p:custDataLst>
                  <p:tags r:id="rId6"/>
                </p:custDataLst>
              </p:nvPr>
            </p:nvSpPr>
            <p:spPr>
              <a:xfrm rot="5400000" flipV="1">
                <a:off x="5311844" y="2591146"/>
                <a:ext cx="2577817" cy="888902"/>
              </a:xfrm>
              <a:prstGeom prst="bentArrow">
                <a:avLst>
                  <a:gd name="adj1" fmla="val 7438"/>
                  <a:gd name="adj2" fmla="val 3464"/>
                  <a:gd name="adj3" fmla="val 0"/>
                  <a:gd name="adj4" fmla="val 30020"/>
                </a:avLst>
              </a:prstGeom>
              <a:solidFill>
                <a:srgbClr val="00458A"/>
              </a:solidFill>
              <a:ln w="76200" cap="flat" cmpd="sng" algn="ctr">
                <a:solidFill>
                  <a:srgbClr val="00458A"/>
                </a:solidFill>
                <a:prstDash val="solid"/>
              </a:ln>
              <a:effectLst/>
            </p:spPr>
            <p:txBody>
              <a:bodyPr anchor="ctr"/>
              <a:lstStyle/>
              <a:p>
                <a:pPr algn="ctr" defTabSz="772817">
                  <a:defRPr/>
                </a:pPr>
                <a:endParaRPr lang="en-US" sz="2000" kern="0">
                  <a:solidFill>
                    <a:srgbClr val="262626"/>
                  </a:solidFill>
                  <a:sym typeface="Arial" panose="020B0604020202020204" pitchFamily="34" charset="0"/>
                </a:endParaRPr>
              </a:p>
            </p:txBody>
          </p:sp>
          <p:sp>
            <p:nvSpPr>
              <p:cNvPr id="33" name="椭圆 32"/>
              <p:cNvSpPr/>
              <p:nvPr/>
            </p:nvSpPr>
            <p:spPr>
              <a:xfrm>
                <a:off x="7018705" y="1476392"/>
                <a:ext cx="622162" cy="622163"/>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7103519" y="1545274"/>
              <a:ext cx="518865" cy="492291"/>
              <a:chOff x="4418676" y="1572161"/>
              <a:chExt cx="518865" cy="492291"/>
            </a:xfrm>
          </p:grpSpPr>
          <p:sp>
            <p:nvSpPr>
              <p:cNvPr id="30" name="椭圆 29"/>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文本框 114"/>
              <p:cNvSpPr txBox="1"/>
              <p:nvPr/>
            </p:nvSpPr>
            <p:spPr>
              <a:xfrm>
                <a:off x="4437063" y="1572161"/>
                <a:ext cx="500478" cy="492291"/>
              </a:xfrm>
              <a:prstGeom prst="rect">
                <a:avLst/>
              </a:prstGeom>
              <a:noFill/>
            </p:spPr>
            <p:txBody>
              <a:bodyPr wrap="none" rtlCol="0">
                <a:spAutoFit/>
              </a:bodyPr>
              <a:lstStyle/>
              <a:p>
                <a:r>
                  <a:rPr lang="en-US" altLang="zh-CN" sz="1800" dirty="0">
                    <a:solidFill>
                      <a:schemeClr val="bg1">
                        <a:lumMod val="50000"/>
                      </a:schemeClr>
                    </a:solidFill>
                  </a:rPr>
                  <a:t>02</a:t>
                </a:r>
                <a:endParaRPr lang="zh-CN" altLang="en-US" sz="1800" dirty="0">
                  <a:solidFill>
                    <a:schemeClr val="bg1">
                      <a:lumMod val="50000"/>
                    </a:schemeClr>
                  </a:solidFill>
                </a:endParaRPr>
              </a:p>
            </p:txBody>
          </p:sp>
        </p:grpSp>
      </p:grpSp>
      <p:grpSp>
        <p:nvGrpSpPr>
          <p:cNvPr id="34" name="组合 33"/>
          <p:cNvGrpSpPr/>
          <p:nvPr/>
        </p:nvGrpSpPr>
        <p:grpSpPr>
          <a:xfrm>
            <a:off x="3839031" y="3510579"/>
            <a:ext cx="1282499" cy="1282672"/>
            <a:chOff x="4700937" y="4015204"/>
            <a:chExt cx="455921" cy="455921"/>
          </a:xfrm>
          <a:effectLst/>
        </p:grpSpPr>
        <p:sp>
          <p:nvSpPr>
            <p:cNvPr id="35" name="椭圆 34"/>
            <p:cNvSpPr/>
            <p:nvPr/>
          </p:nvSpPr>
          <p:spPr>
            <a:xfrm flipH="1">
              <a:off x="4700937" y="4015204"/>
              <a:ext cx="455921" cy="455921"/>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4711557" y="4025824"/>
              <a:ext cx="434681" cy="434681"/>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257660" y="1125372"/>
            <a:ext cx="1069605" cy="2852578"/>
            <a:chOff x="4342792" y="1500033"/>
            <a:chExt cx="1425893" cy="3802264"/>
          </a:xfrm>
        </p:grpSpPr>
        <p:grpSp>
          <p:nvGrpSpPr>
            <p:cNvPr id="38" name="组合 37"/>
            <p:cNvGrpSpPr/>
            <p:nvPr/>
          </p:nvGrpSpPr>
          <p:grpSpPr>
            <a:xfrm>
              <a:off x="4342792" y="1500033"/>
              <a:ext cx="1425893" cy="3802264"/>
              <a:chOff x="4342792" y="1500033"/>
              <a:chExt cx="1425893" cy="3802264"/>
            </a:xfrm>
          </p:grpSpPr>
          <p:sp>
            <p:nvSpPr>
              <p:cNvPr id="42" name="MH_Other_3"/>
              <p:cNvSpPr/>
              <p:nvPr>
                <p:custDataLst>
                  <p:tags r:id="rId5"/>
                </p:custDataLst>
              </p:nvPr>
            </p:nvSpPr>
            <p:spPr>
              <a:xfrm rot="16200000" flipH="1" flipV="1">
                <a:off x="3546429" y="3080042"/>
                <a:ext cx="3555609" cy="888902"/>
              </a:xfrm>
              <a:prstGeom prst="bentArrow">
                <a:avLst>
                  <a:gd name="adj1" fmla="val 7438"/>
                  <a:gd name="adj2" fmla="val 3464"/>
                  <a:gd name="adj3" fmla="val 0"/>
                  <a:gd name="adj4" fmla="val 30020"/>
                </a:avLst>
              </a:prstGeom>
              <a:solidFill>
                <a:srgbClr val="072249"/>
              </a:solidFill>
              <a:ln w="76200" cap="flat" cmpd="sng" algn="ctr">
                <a:solidFill>
                  <a:srgbClr val="00458A"/>
                </a:solidFill>
                <a:prstDash val="solid"/>
              </a:ln>
              <a:effectLst/>
            </p:spPr>
            <p:txBody>
              <a:bodyPr anchor="ctr"/>
              <a:lstStyle/>
              <a:p>
                <a:pPr algn="ctr" defTabSz="772817">
                  <a:defRPr/>
                </a:pPr>
                <a:endParaRPr lang="en-US" sz="2000" kern="0">
                  <a:solidFill>
                    <a:srgbClr val="262626"/>
                  </a:solidFill>
                  <a:sym typeface="Arial" panose="020B0604020202020204" pitchFamily="34" charset="0"/>
                </a:endParaRPr>
              </a:p>
            </p:txBody>
          </p:sp>
          <p:sp>
            <p:nvSpPr>
              <p:cNvPr id="43" name="椭圆 42"/>
              <p:cNvSpPr/>
              <p:nvPr/>
            </p:nvSpPr>
            <p:spPr>
              <a:xfrm>
                <a:off x="4342792" y="1500033"/>
                <a:ext cx="622162" cy="622163"/>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4418676" y="1572161"/>
              <a:ext cx="489742" cy="492291"/>
              <a:chOff x="4418676" y="1572161"/>
              <a:chExt cx="489742" cy="492291"/>
            </a:xfrm>
          </p:grpSpPr>
          <p:sp>
            <p:nvSpPr>
              <p:cNvPr id="40" name="椭圆 39"/>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文本框 101"/>
              <p:cNvSpPr txBox="1"/>
              <p:nvPr/>
            </p:nvSpPr>
            <p:spPr>
              <a:xfrm>
                <a:off x="4465639" y="1572161"/>
                <a:ext cx="442779" cy="492291"/>
              </a:xfrm>
              <a:prstGeom prst="rect">
                <a:avLst/>
              </a:prstGeom>
              <a:noFill/>
            </p:spPr>
            <p:txBody>
              <a:bodyPr wrap="none" rtlCol="0">
                <a:spAutoFit/>
              </a:bodyPr>
              <a:lstStyle/>
              <a:p>
                <a:r>
                  <a:rPr lang="en-US" altLang="zh-CN" sz="1800" dirty="0">
                    <a:solidFill>
                      <a:schemeClr val="bg1">
                        <a:lumMod val="50000"/>
                      </a:schemeClr>
                    </a:solidFill>
                  </a:rPr>
                  <a:t>01</a:t>
                </a:r>
                <a:endParaRPr lang="zh-CN" altLang="en-US" sz="1800" dirty="0">
                  <a:solidFill>
                    <a:schemeClr val="bg1">
                      <a:lumMod val="50000"/>
                    </a:schemeClr>
                  </a:solidFill>
                </a:endParaRPr>
              </a:p>
            </p:txBody>
          </p:sp>
        </p:grpSp>
      </p:grpSp>
      <p:grpSp>
        <p:nvGrpSpPr>
          <p:cNvPr id="44" name="组合 43"/>
          <p:cNvGrpSpPr/>
          <p:nvPr/>
        </p:nvGrpSpPr>
        <p:grpSpPr>
          <a:xfrm>
            <a:off x="3257660" y="2308050"/>
            <a:ext cx="902533" cy="2003343"/>
            <a:chOff x="4342792" y="3076450"/>
            <a:chExt cx="1203168" cy="2670299"/>
          </a:xfrm>
        </p:grpSpPr>
        <p:grpSp>
          <p:nvGrpSpPr>
            <p:cNvPr id="45" name="组合 44"/>
            <p:cNvGrpSpPr/>
            <p:nvPr/>
          </p:nvGrpSpPr>
          <p:grpSpPr>
            <a:xfrm>
              <a:off x="4342792" y="3076450"/>
              <a:ext cx="1203168" cy="2670299"/>
              <a:chOff x="4342792" y="3076450"/>
              <a:chExt cx="1203168" cy="2670299"/>
            </a:xfrm>
          </p:grpSpPr>
          <p:sp>
            <p:nvSpPr>
              <p:cNvPr id="73" name="MH_Other_3"/>
              <p:cNvSpPr/>
              <p:nvPr>
                <p:custDataLst>
                  <p:tags r:id="rId4"/>
                </p:custDataLst>
              </p:nvPr>
            </p:nvSpPr>
            <p:spPr>
              <a:xfrm rot="16200000" flipH="1" flipV="1">
                <a:off x="3897358" y="4098147"/>
                <a:ext cx="2408302" cy="888902"/>
              </a:xfrm>
              <a:prstGeom prst="bentArrow">
                <a:avLst>
                  <a:gd name="adj1" fmla="val 7438"/>
                  <a:gd name="adj2" fmla="val 3464"/>
                  <a:gd name="adj3" fmla="val 0"/>
                  <a:gd name="adj4" fmla="val 30020"/>
                </a:avLst>
              </a:prstGeom>
              <a:solidFill>
                <a:srgbClr val="072249"/>
              </a:solidFill>
              <a:ln w="76200" cap="flat" cmpd="sng" algn="ctr">
                <a:solidFill>
                  <a:srgbClr val="00458A"/>
                </a:solidFill>
                <a:prstDash val="solid"/>
              </a:ln>
              <a:effectLst/>
            </p:spPr>
            <p:txBody>
              <a:bodyPr anchor="ctr"/>
              <a:lstStyle/>
              <a:p>
                <a:pPr algn="ctr" defTabSz="772817">
                  <a:defRPr/>
                </a:pPr>
                <a:endParaRPr lang="en-US" sz="2000" kern="0">
                  <a:solidFill>
                    <a:srgbClr val="262626"/>
                  </a:solidFill>
                  <a:sym typeface="Arial" panose="020B0604020202020204" pitchFamily="34" charset="0"/>
                </a:endParaRPr>
              </a:p>
            </p:txBody>
          </p:sp>
          <p:sp>
            <p:nvSpPr>
              <p:cNvPr id="74" name="椭圆 73"/>
              <p:cNvSpPr/>
              <p:nvPr/>
            </p:nvSpPr>
            <p:spPr>
              <a:xfrm>
                <a:off x="4342792" y="3076450"/>
                <a:ext cx="622162" cy="622163"/>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4428480" y="3154651"/>
              <a:ext cx="529549" cy="492291"/>
              <a:chOff x="4418676" y="1572161"/>
              <a:chExt cx="529549" cy="492291"/>
            </a:xfrm>
          </p:grpSpPr>
          <p:sp>
            <p:nvSpPr>
              <p:cNvPr id="71" name="椭圆 70"/>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2" name="文本框 105"/>
              <p:cNvSpPr txBox="1"/>
              <p:nvPr/>
            </p:nvSpPr>
            <p:spPr>
              <a:xfrm>
                <a:off x="4437063" y="1572161"/>
                <a:ext cx="511162" cy="492291"/>
              </a:xfrm>
              <a:prstGeom prst="rect">
                <a:avLst/>
              </a:prstGeom>
              <a:noFill/>
            </p:spPr>
            <p:txBody>
              <a:bodyPr wrap="none" rtlCol="0">
                <a:spAutoFit/>
              </a:bodyPr>
              <a:lstStyle/>
              <a:p>
                <a:r>
                  <a:rPr lang="en-US" altLang="zh-CN" sz="1800" dirty="0">
                    <a:solidFill>
                      <a:schemeClr val="bg1">
                        <a:lumMod val="50000"/>
                      </a:schemeClr>
                    </a:solidFill>
                  </a:rPr>
                  <a:t>03</a:t>
                </a:r>
                <a:endParaRPr lang="zh-CN" altLang="en-US" sz="1800" dirty="0">
                  <a:solidFill>
                    <a:schemeClr val="bg1">
                      <a:lumMod val="50000"/>
                    </a:schemeClr>
                  </a:solidFill>
                </a:endParaRPr>
              </a:p>
            </p:txBody>
          </p:sp>
        </p:grpSp>
      </p:grpSp>
      <p:grpSp>
        <p:nvGrpSpPr>
          <p:cNvPr id="75" name="组合 74"/>
          <p:cNvGrpSpPr/>
          <p:nvPr/>
        </p:nvGrpSpPr>
        <p:grpSpPr>
          <a:xfrm>
            <a:off x="4618029" y="1961293"/>
            <a:ext cx="1113617" cy="2150035"/>
            <a:chOff x="6156302" y="2614250"/>
            <a:chExt cx="1484565" cy="2865828"/>
          </a:xfrm>
        </p:grpSpPr>
        <p:grpSp>
          <p:nvGrpSpPr>
            <p:cNvPr id="76" name="组合 75"/>
            <p:cNvGrpSpPr/>
            <p:nvPr/>
          </p:nvGrpSpPr>
          <p:grpSpPr>
            <a:xfrm>
              <a:off x="6156302" y="2614250"/>
              <a:ext cx="1484565" cy="2865828"/>
              <a:chOff x="6156302" y="2614250"/>
              <a:chExt cx="1484565" cy="2865828"/>
            </a:xfrm>
          </p:grpSpPr>
          <p:sp>
            <p:nvSpPr>
              <p:cNvPr id="80" name="MH_Other_3"/>
              <p:cNvSpPr/>
              <p:nvPr>
                <p:custDataLst>
                  <p:tags r:id="rId3"/>
                </p:custDataLst>
              </p:nvPr>
            </p:nvSpPr>
            <p:spPr>
              <a:xfrm rot="5400000" flipV="1">
                <a:off x="5311844" y="3746719"/>
                <a:ext cx="2577817" cy="888902"/>
              </a:xfrm>
              <a:prstGeom prst="bentArrow">
                <a:avLst>
                  <a:gd name="adj1" fmla="val 7438"/>
                  <a:gd name="adj2" fmla="val 3464"/>
                  <a:gd name="adj3" fmla="val 0"/>
                  <a:gd name="adj4" fmla="val 30020"/>
                </a:avLst>
              </a:prstGeom>
              <a:solidFill>
                <a:srgbClr val="5FBD98"/>
              </a:solidFill>
              <a:ln w="76200" cap="flat" cmpd="sng" algn="ctr">
                <a:solidFill>
                  <a:srgbClr val="00458A"/>
                </a:solidFill>
                <a:prstDash val="solid"/>
              </a:ln>
              <a:effectLst/>
            </p:spPr>
            <p:txBody>
              <a:bodyPr anchor="ctr"/>
              <a:lstStyle/>
              <a:p>
                <a:pPr algn="ctr" defTabSz="772817">
                  <a:defRPr/>
                </a:pPr>
                <a:endParaRPr lang="en-US" sz="2000" kern="0">
                  <a:solidFill>
                    <a:srgbClr val="262626"/>
                  </a:solidFill>
                  <a:sym typeface="Arial" panose="020B0604020202020204" pitchFamily="34" charset="0"/>
                </a:endParaRPr>
              </a:p>
            </p:txBody>
          </p:sp>
          <p:sp>
            <p:nvSpPr>
              <p:cNvPr id="81" name="椭圆 80"/>
              <p:cNvSpPr/>
              <p:nvPr/>
            </p:nvSpPr>
            <p:spPr>
              <a:xfrm>
                <a:off x="7018705" y="2614250"/>
                <a:ext cx="622162" cy="622163"/>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7103519" y="2689103"/>
              <a:ext cx="516727" cy="492291"/>
              <a:chOff x="4418676" y="1572161"/>
              <a:chExt cx="516727" cy="492291"/>
            </a:xfrm>
          </p:grpSpPr>
          <p:sp>
            <p:nvSpPr>
              <p:cNvPr id="78" name="椭圆 77"/>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9" name="文本框 108"/>
              <p:cNvSpPr txBox="1"/>
              <p:nvPr/>
            </p:nvSpPr>
            <p:spPr>
              <a:xfrm>
                <a:off x="4437063" y="1572161"/>
                <a:ext cx="498340" cy="492291"/>
              </a:xfrm>
              <a:prstGeom prst="rect">
                <a:avLst/>
              </a:prstGeom>
              <a:noFill/>
            </p:spPr>
            <p:txBody>
              <a:bodyPr wrap="none" rtlCol="0">
                <a:spAutoFit/>
              </a:bodyPr>
              <a:lstStyle/>
              <a:p>
                <a:r>
                  <a:rPr lang="en-US" altLang="zh-CN" sz="1800" dirty="0">
                    <a:solidFill>
                      <a:schemeClr val="bg1">
                        <a:lumMod val="50000"/>
                      </a:schemeClr>
                    </a:solidFill>
                  </a:rPr>
                  <a:t>04</a:t>
                </a:r>
                <a:endParaRPr lang="zh-CN" altLang="en-US" sz="1800" dirty="0">
                  <a:solidFill>
                    <a:schemeClr val="bg1">
                      <a:lumMod val="50000"/>
                    </a:schemeClr>
                  </a:solidFill>
                </a:endParaRPr>
              </a:p>
            </p:txBody>
          </p:sp>
        </p:grpSp>
      </p:grpSp>
      <p:grpSp>
        <p:nvGrpSpPr>
          <p:cNvPr id="82" name="组合 81"/>
          <p:cNvGrpSpPr/>
          <p:nvPr/>
        </p:nvGrpSpPr>
        <p:grpSpPr>
          <a:xfrm>
            <a:off x="3257660" y="3163984"/>
            <a:ext cx="897924" cy="1080721"/>
            <a:chOff x="4342792" y="4217343"/>
            <a:chExt cx="1197024" cy="1440517"/>
          </a:xfrm>
        </p:grpSpPr>
        <p:grpSp>
          <p:nvGrpSpPr>
            <p:cNvPr id="83" name="组合 82"/>
            <p:cNvGrpSpPr/>
            <p:nvPr/>
          </p:nvGrpSpPr>
          <p:grpSpPr>
            <a:xfrm>
              <a:off x="4342792" y="4217343"/>
              <a:ext cx="1197024" cy="1440517"/>
              <a:chOff x="4342792" y="4217343"/>
              <a:chExt cx="1197024" cy="1440517"/>
            </a:xfrm>
          </p:grpSpPr>
          <p:sp>
            <p:nvSpPr>
              <p:cNvPr id="87" name="MH_Other_3"/>
              <p:cNvSpPr/>
              <p:nvPr>
                <p:custDataLst>
                  <p:tags r:id="rId2"/>
                </p:custDataLst>
              </p:nvPr>
            </p:nvSpPr>
            <p:spPr>
              <a:xfrm rot="16200000" flipH="1" flipV="1">
                <a:off x="4508276" y="4626321"/>
                <a:ext cx="1174177" cy="888902"/>
              </a:xfrm>
              <a:prstGeom prst="bentArrow">
                <a:avLst>
                  <a:gd name="adj1" fmla="val 7438"/>
                  <a:gd name="adj2" fmla="val 3464"/>
                  <a:gd name="adj3" fmla="val 0"/>
                  <a:gd name="adj4" fmla="val 30020"/>
                </a:avLst>
              </a:prstGeom>
              <a:solidFill>
                <a:srgbClr val="5FBD98"/>
              </a:solidFill>
              <a:ln w="76200" cap="flat" cmpd="sng" algn="ctr">
                <a:solidFill>
                  <a:srgbClr val="00458A"/>
                </a:solidFill>
                <a:prstDash val="solid"/>
              </a:ln>
              <a:effectLst/>
            </p:spPr>
            <p:txBody>
              <a:bodyPr anchor="ctr"/>
              <a:lstStyle/>
              <a:p>
                <a:pPr algn="ctr" defTabSz="772817">
                  <a:defRPr/>
                </a:pPr>
                <a:endParaRPr lang="en-US" sz="2000" kern="0">
                  <a:solidFill>
                    <a:srgbClr val="262626"/>
                  </a:solidFill>
                  <a:sym typeface="Arial" panose="020B0604020202020204" pitchFamily="34" charset="0"/>
                </a:endParaRPr>
              </a:p>
            </p:txBody>
          </p:sp>
          <p:sp>
            <p:nvSpPr>
              <p:cNvPr id="88" name="椭圆 87"/>
              <p:cNvSpPr/>
              <p:nvPr/>
            </p:nvSpPr>
            <p:spPr>
              <a:xfrm>
                <a:off x="4342792" y="4217343"/>
                <a:ext cx="622162" cy="622163"/>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4427008" y="4295544"/>
              <a:ext cx="525275" cy="492291"/>
              <a:chOff x="4418676" y="1572161"/>
              <a:chExt cx="525275" cy="492291"/>
            </a:xfrm>
          </p:grpSpPr>
          <p:sp>
            <p:nvSpPr>
              <p:cNvPr id="85" name="椭圆 84"/>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6" name="文本框 111"/>
              <p:cNvSpPr txBox="1"/>
              <p:nvPr/>
            </p:nvSpPr>
            <p:spPr>
              <a:xfrm>
                <a:off x="4437063" y="1572161"/>
                <a:ext cx="506888" cy="492291"/>
              </a:xfrm>
              <a:prstGeom prst="rect">
                <a:avLst/>
              </a:prstGeom>
              <a:noFill/>
            </p:spPr>
            <p:txBody>
              <a:bodyPr wrap="none" rtlCol="0">
                <a:spAutoFit/>
              </a:bodyPr>
              <a:lstStyle/>
              <a:p>
                <a:r>
                  <a:rPr lang="en-US" altLang="zh-CN" sz="1800" dirty="0">
                    <a:solidFill>
                      <a:schemeClr val="bg1">
                        <a:lumMod val="50000"/>
                      </a:schemeClr>
                    </a:solidFill>
                  </a:rPr>
                  <a:t>05</a:t>
                </a:r>
                <a:endParaRPr lang="zh-CN" altLang="en-US" sz="1800" dirty="0">
                  <a:solidFill>
                    <a:schemeClr val="bg1">
                      <a:lumMod val="50000"/>
                    </a:schemeClr>
                  </a:solidFill>
                </a:endParaRPr>
              </a:p>
            </p:txBody>
          </p:sp>
        </p:grpSp>
      </p:grpSp>
      <p:grpSp>
        <p:nvGrpSpPr>
          <p:cNvPr id="89" name="组合 88"/>
          <p:cNvGrpSpPr/>
          <p:nvPr/>
        </p:nvGrpSpPr>
        <p:grpSpPr>
          <a:xfrm>
            <a:off x="4811081" y="2822921"/>
            <a:ext cx="920565" cy="1421784"/>
            <a:chOff x="6413660" y="3762732"/>
            <a:chExt cx="1227207" cy="1895127"/>
          </a:xfrm>
        </p:grpSpPr>
        <p:grpSp>
          <p:nvGrpSpPr>
            <p:cNvPr id="90" name="组合 89"/>
            <p:cNvGrpSpPr/>
            <p:nvPr/>
          </p:nvGrpSpPr>
          <p:grpSpPr>
            <a:xfrm>
              <a:off x="6413660" y="3762732"/>
              <a:ext cx="1227207" cy="1895127"/>
              <a:chOff x="6413660" y="3762732"/>
              <a:chExt cx="1227207" cy="1895127"/>
            </a:xfrm>
          </p:grpSpPr>
          <p:sp>
            <p:nvSpPr>
              <p:cNvPr id="94" name="MH_Other_3"/>
              <p:cNvSpPr/>
              <p:nvPr>
                <p:custDataLst>
                  <p:tags r:id="rId1"/>
                </p:custDataLst>
              </p:nvPr>
            </p:nvSpPr>
            <p:spPr>
              <a:xfrm rot="5400000" flipV="1">
                <a:off x="6041185" y="4396482"/>
                <a:ext cx="1633852" cy="888902"/>
              </a:xfrm>
              <a:prstGeom prst="bentArrow">
                <a:avLst>
                  <a:gd name="adj1" fmla="val 7438"/>
                  <a:gd name="adj2" fmla="val 3464"/>
                  <a:gd name="adj3" fmla="val 0"/>
                  <a:gd name="adj4" fmla="val 30020"/>
                </a:avLst>
              </a:prstGeom>
              <a:solidFill>
                <a:srgbClr val="5FBD98"/>
              </a:solidFill>
              <a:ln w="76200" cap="flat" cmpd="sng" algn="ctr">
                <a:solidFill>
                  <a:srgbClr val="00458A"/>
                </a:solidFill>
                <a:prstDash val="solid"/>
              </a:ln>
              <a:effectLst/>
            </p:spPr>
            <p:txBody>
              <a:bodyPr anchor="ctr"/>
              <a:lstStyle/>
              <a:p>
                <a:pPr algn="ctr" defTabSz="772817">
                  <a:defRPr/>
                </a:pPr>
                <a:endParaRPr lang="en-US" sz="2000" kern="0">
                  <a:solidFill>
                    <a:srgbClr val="262626"/>
                  </a:solidFill>
                  <a:sym typeface="Arial" panose="020B0604020202020204" pitchFamily="34" charset="0"/>
                </a:endParaRPr>
              </a:p>
            </p:txBody>
          </p:sp>
          <p:sp>
            <p:nvSpPr>
              <p:cNvPr id="95" name="椭圆 94"/>
              <p:cNvSpPr/>
              <p:nvPr/>
            </p:nvSpPr>
            <p:spPr>
              <a:xfrm>
                <a:off x="7018705" y="3762732"/>
                <a:ext cx="622162" cy="622163"/>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a:off x="7110798" y="3840933"/>
              <a:ext cx="529549" cy="492291"/>
              <a:chOff x="4418676" y="1572161"/>
              <a:chExt cx="529549" cy="492291"/>
            </a:xfrm>
          </p:grpSpPr>
          <p:sp>
            <p:nvSpPr>
              <p:cNvPr id="92" name="椭圆 91"/>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3" name="文本框 117"/>
              <p:cNvSpPr txBox="1"/>
              <p:nvPr/>
            </p:nvSpPr>
            <p:spPr>
              <a:xfrm>
                <a:off x="4437063" y="1572161"/>
                <a:ext cx="511162" cy="492291"/>
              </a:xfrm>
              <a:prstGeom prst="rect">
                <a:avLst/>
              </a:prstGeom>
              <a:noFill/>
            </p:spPr>
            <p:txBody>
              <a:bodyPr wrap="none" rtlCol="0">
                <a:spAutoFit/>
              </a:bodyPr>
              <a:lstStyle/>
              <a:p>
                <a:r>
                  <a:rPr lang="en-US" altLang="zh-CN" sz="1800" dirty="0">
                    <a:solidFill>
                      <a:schemeClr val="bg1">
                        <a:lumMod val="50000"/>
                      </a:schemeClr>
                    </a:solidFill>
                  </a:rPr>
                  <a:t>06</a:t>
                </a:r>
                <a:endParaRPr lang="zh-CN" altLang="en-US" sz="1800" dirty="0">
                  <a:solidFill>
                    <a:schemeClr val="bg1">
                      <a:lumMod val="50000"/>
                    </a:schemeClr>
                  </a:solidFill>
                </a:endParaRPr>
              </a:p>
            </p:txBody>
          </p:sp>
        </p:grpSp>
      </p:grpSp>
      <p:grpSp>
        <p:nvGrpSpPr>
          <p:cNvPr id="96" name="组合 95"/>
          <p:cNvGrpSpPr/>
          <p:nvPr/>
        </p:nvGrpSpPr>
        <p:grpSpPr>
          <a:xfrm>
            <a:off x="5740602" y="1062455"/>
            <a:ext cx="2468993" cy="983578"/>
            <a:chOff x="7652807" y="1416170"/>
            <a:chExt cx="3291419" cy="1311032"/>
          </a:xfrm>
        </p:grpSpPr>
        <p:cxnSp>
          <p:nvCxnSpPr>
            <p:cNvPr id="97" name="直接连接符 96"/>
            <p:cNvCxnSpPr/>
            <p:nvPr/>
          </p:nvCxnSpPr>
          <p:spPr>
            <a:xfrm>
              <a:off x="7652807" y="1796348"/>
              <a:ext cx="2786593"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7736117" y="1416170"/>
              <a:ext cx="3208109" cy="1311032"/>
              <a:chOff x="5841004" y="1447486"/>
              <a:chExt cx="3208109" cy="1311032"/>
            </a:xfrm>
          </p:grpSpPr>
          <p:sp>
            <p:nvSpPr>
              <p:cNvPr id="99" name="MH_SubTitle_1"/>
              <p:cNvSpPr>
                <a:spLocks noChangeArrowheads="1"/>
              </p:cNvSpPr>
              <p:nvPr/>
            </p:nvSpPr>
            <p:spPr bwMode="auto">
              <a:xfrm flipH="1">
                <a:off x="5841004" y="1447486"/>
                <a:ext cx="2041229" cy="430753"/>
              </a:xfrm>
              <a:prstGeom prst="rect">
                <a:avLst/>
              </a:prstGeom>
              <a:noFill/>
            </p:spPr>
            <p:txBody>
              <a:bodyPr wrap="none" rtlCol="0">
                <a:spAutoFit/>
              </a:bodyPr>
              <a:lstStyle/>
              <a:p>
                <a:r>
                  <a:rPr lang="zh-CN" altLang="en-US" sz="1500" dirty="0">
                    <a:solidFill>
                      <a:schemeClr val="tx1">
                        <a:lumMod val="75000"/>
                        <a:lumOff val="25000"/>
                      </a:schemeClr>
                    </a:solidFill>
                  </a:rPr>
                  <a:t>重点工作名称二</a:t>
                </a:r>
              </a:p>
            </p:txBody>
          </p:sp>
          <p:sp>
            <p:nvSpPr>
              <p:cNvPr id="100"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50000"/>
                        <a:lumOff val="50000"/>
                      </a:schemeClr>
                    </a:solidFill>
                    <a:latin typeface="+mn-ea"/>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n-ea"/>
                    <a:sym typeface="Gill Sans" charset="0"/>
                  </a:rPr>
                  <a:t>200</a:t>
                </a:r>
                <a:r>
                  <a:rPr lang="zh-CN" altLang="en-US" sz="900" dirty="0">
                    <a:solidFill>
                      <a:schemeClr val="tx1">
                        <a:lumMod val="50000"/>
                        <a:lumOff val="50000"/>
                      </a:schemeClr>
                    </a:solidFill>
                    <a:latin typeface="+mn-ea"/>
                    <a:sym typeface="Gill Sans" charset="0"/>
                  </a:rPr>
                  <a:t>字以内。</a:t>
                </a:r>
                <a:endParaRPr lang="en-US" altLang="zh-CN" sz="900" dirty="0">
                  <a:solidFill>
                    <a:schemeClr val="tx1">
                      <a:lumMod val="50000"/>
                      <a:lumOff val="50000"/>
                    </a:schemeClr>
                  </a:solidFill>
                  <a:latin typeface="+mn-ea"/>
                  <a:cs typeface="Lato Light" charset="0"/>
                  <a:sym typeface="Lato Light" charset="0"/>
                </a:endParaRPr>
              </a:p>
            </p:txBody>
          </p:sp>
        </p:grpSp>
      </p:grpSp>
      <p:grpSp>
        <p:nvGrpSpPr>
          <p:cNvPr id="101" name="组合 100"/>
          <p:cNvGrpSpPr/>
          <p:nvPr/>
        </p:nvGrpSpPr>
        <p:grpSpPr>
          <a:xfrm>
            <a:off x="5701703" y="2142837"/>
            <a:ext cx="2643647" cy="983578"/>
            <a:chOff x="7600950" y="2856235"/>
            <a:chExt cx="3524251" cy="1311032"/>
          </a:xfrm>
        </p:grpSpPr>
        <p:grpSp>
          <p:nvGrpSpPr>
            <p:cNvPr id="102" name="组合 101"/>
            <p:cNvGrpSpPr/>
            <p:nvPr/>
          </p:nvGrpSpPr>
          <p:grpSpPr>
            <a:xfrm>
              <a:off x="7917092" y="2856235"/>
              <a:ext cx="3208109" cy="1311032"/>
              <a:chOff x="5841004" y="1447486"/>
              <a:chExt cx="3208109" cy="1311032"/>
            </a:xfrm>
          </p:grpSpPr>
          <p:sp>
            <p:nvSpPr>
              <p:cNvPr id="104" name="MH_SubTitle_1"/>
              <p:cNvSpPr>
                <a:spLocks noChangeArrowheads="1"/>
              </p:cNvSpPr>
              <p:nvPr/>
            </p:nvSpPr>
            <p:spPr bwMode="auto">
              <a:xfrm flipH="1">
                <a:off x="5841004" y="1447486"/>
                <a:ext cx="2041230" cy="430753"/>
              </a:xfrm>
              <a:prstGeom prst="rect">
                <a:avLst/>
              </a:prstGeom>
              <a:noFill/>
            </p:spPr>
            <p:txBody>
              <a:bodyPr wrap="none" rtlCol="0">
                <a:spAutoFit/>
              </a:bodyPr>
              <a:lstStyle/>
              <a:p>
                <a:r>
                  <a:rPr lang="zh-CN" altLang="en-US" sz="1500" dirty="0">
                    <a:solidFill>
                      <a:schemeClr val="tx1">
                        <a:lumMod val="75000"/>
                        <a:lumOff val="25000"/>
                      </a:schemeClr>
                    </a:solidFill>
                  </a:rPr>
                  <a:t>重点工作名称四</a:t>
                </a:r>
              </a:p>
            </p:txBody>
          </p:sp>
          <p:sp>
            <p:nvSpPr>
              <p:cNvPr id="105"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50000"/>
                        <a:lumOff val="50000"/>
                      </a:schemeClr>
                    </a:solidFill>
                    <a:latin typeface="+mn-ea"/>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n-ea"/>
                    <a:sym typeface="Gill Sans" charset="0"/>
                  </a:rPr>
                  <a:t>200</a:t>
                </a:r>
                <a:r>
                  <a:rPr lang="zh-CN" altLang="en-US" sz="900" dirty="0">
                    <a:solidFill>
                      <a:schemeClr val="tx1">
                        <a:lumMod val="50000"/>
                        <a:lumOff val="50000"/>
                      </a:schemeClr>
                    </a:solidFill>
                    <a:latin typeface="+mn-ea"/>
                    <a:sym typeface="Gill Sans" charset="0"/>
                  </a:rPr>
                  <a:t>字以内。</a:t>
                </a:r>
                <a:endParaRPr lang="en-US" altLang="zh-CN" sz="900" dirty="0">
                  <a:solidFill>
                    <a:schemeClr val="tx1">
                      <a:lumMod val="50000"/>
                      <a:lumOff val="50000"/>
                    </a:schemeClr>
                  </a:solidFill>
                  <a:latin typeface="+mn-ea"/>
                  <a:cs typeface="Lato Light" charset="0"/>
                  <a:sym typeface="Lato Light" charset="0"/>
                </a:endParaRPr>
              </a:p>
            </p:txBody>
          </p:sp>
        </p:grpSp>
        <p:sp>
          <p:nvSpPr>
            <p:cNvPr id="103" name="任意多边形 102"/>
            <p:cNvSpPr/>
            <p:nvPr/>
          </p:nvSpPr>
          <p:spPr>
            <a:xfrm>
              <a:off x="7600950" y="3001877"/>
              <a:ext cx="2838450" cy="265198"/>
            </a:xfrm>
            <a:custGeom>
              <a:avLst/>
              <a:gdLst>
                <a:gd name="connsiteX0" fmla="*/ 0 w 3162300"/>
                <a:gd name="connsiteY0" fmla="*/ 0 h 190500"/>
                <a:gd name="connsiteX1" fmla="*/ 361950 w 3162300"/>
                <a:gd name="connsiteY1" fmla="*/ 190500 h 190500"/>
                <a:gd name="connsiteX2" fmla="*/ 3162300 w 3162300"/>
                <a:gd name="connsiteY2" fmla="*/ 190500 h 190500"/>
              </a:gdLst>
              <a:ahLst/>
              <a:cxnLst>
                <a:cxn ang="0">
                  <a:pos x="connsiteX0" y="connsiteY0"/>
                </a:cxn>
                <a:cxn ang="0">
                  <a:pos x="connsiteX1" y="connsiteY1"/>
                </a:cxn>
                <a:cxn ang="0">
                  <a:pos x="connsiteX2" y="connsiteY2"/>
                </a:cxn>
              </a:cxnLst>
              <a:rect l="l" t="t" r="r" b="b"/>
              <a:pathLst>
                <a:path w="3162300" h="190500">
                  <a:moveTo>
                    <a:pt x="0" y="0"/>
                  </a:moveTo>
                  <a:lnTo>
                    <a:pt x="361950" y="190500"/>
                  </a:lnTo>
                  <a:lnTo>
                    <a:pt x="3162300" y="190500"/>
                  </a:lnTo>
                </a:path>
              </a:pathLst>
            </a:cu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6" name="组合 105"/>
          <p:cNvGrpSpPr/>
          <p:nvPr/>
        </p:nvGrpSpPr>
        <p:grpSpPr>
          <a:xfrm>
            <a:off x="5682441" y="3205436"/>
            <a:ext cx="2655795" cy="1003466"/>
            <a:chOff x="7575272" y="4272596"/>
            <a:chExt cx="3540445" cy="1337542"/>
          </a:xfrm>
        </p:grpSpPr>
        <p:sp>
          <p:nvSpPr>
            <p:cNvPr id="107" name="任意多边形 106"/>
            <p:cNvSpPr/>
            <p:nvPr/>
          </p:nvSpPr>
          <p:spPr>
            <a:xfrm>
              <a:off x="7575272" y="4272596"/>
              <a:ext cx="2864128" cy="390328"/>
            </a:xfrm>
            <a:custGeom>
              <a:avLst/>
              <a:gdLst>
                <a:gd name="connsiteX0" fmla="*/ 0 w 3162300"/>
                <a:gd name="connsiteY0" fmla="*/ 0 h 190500"/>
                <a:gd name="connsiteX1" fmla="*/ 361950 w 3162300"/>
                <a:gd name="connsiteY1" fmla="*/ 190500 h 190500"/>
                <a:gd name="connsiteX2" fmla="*/ 3162300 w 3162300"/>
                <a:gd name="connsiteY2" fmla="*/ 190500 h 190500"/>
              </a:gdLst>
              <a:ahLst/>
              <a:cxnLst>
                <a:cxn ang="0">
                  <a:pos x="connsiteX0" y="connsiteY0"/>
                </a:cxn>
                <a:cxn ang="0">
                  <a:pos x="connsiteX1" y="connsiteY1"/>
                </a:cxn>
                <a:cxn ang="0">
                  <a:pos x="connsiteX2" y="connsiteY2"/>
                </a:cxn>
              </a:cxnLst>
              <a:rect l="l" t="t" r="r" b="b"/>
              <a:pathLst>
                <a:path w="3162300" h="190500">
                  <a:moveTo>
                    <a:pt x="0" y="0"/>
                  </a:moveTo>
                  <a:lnTo>
                    <a:pt x="361950" y="190500"/>
                  </a:lnTo>
                  <a:lnTo>
                    <a:pt x="3162300" y="190500"/>
                  </a:lnTo>
                </a:path>
              </a:pathLst>
            </a:cu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8" name="组合 107"/>
            <p:cNvGrpSpPr/>
            <p:nvPr/>
          </p:nvGrpSpPr>
          <p:grpSpPr>
            <a:xfrm>
              <a:off x="7907608" y="4299106"/>
              <a:ext cx="3208109" cy="1311032"/>
              <a:chOff x="5841004" y="1447486"/>
              <a:chExt cx="3208109" cy="1311032"/>
            </a:xfrm>
          </p:grpSpPr>
          <p:sp>
            <p:nvSpPr>
              <p:cNvPr id="109" name="MH_SubTitle_1"/>
              <p:cNvSpPr>
                <a:spLocks noChangeArrowheads="1"/>
              </p:cNvSpPr>
              <p:nvPr/>
            </p:nvSpPr>
            <p:spPr bwMode="auto">
              <a:xfrm flipH="1">
                <a:off x="5841004" y="1447486"/>
                <a:ext cx="2041229" cy="430754"/>
              </a:xfrm>
              <a:prstGeom prst="rect">
                <a:avLst/>
              </a:prstGeom>
              <a:noFill/>
            </p:spPr>
            <p:txBody>
              <a:bodyPr wrap="none" rtlCol="0">
                <a:spAutoFit/>
              </a:bodyPr>
              <a:lstStyle/>
              <a:p>
                <a:r>
                  <a:rPr lang="zh-CN" altLang="en-US" sz="1500" dirty="0">
                    <a:solidFill>
                      <a:schemeClr val="tx1">
                        <a:lumMod val="75000"/>
                        <a:lumOff val="25000"/>
                      </a:schemeClr>
                    </a:solidFill>
                  </a:rPr>
                  <a:t>重点工作名称六</a:t>
                </a:r>
              </a:p>
            </p:txBody>
          </p:sp>
          <p:sp>
            <p:nvSpPr>
              <p:cNvPr id="110"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50000"/>
                        <a:lumOff val="50000"/>
                      </a:schemeClr>
                    </a:solidFill>
                    <a:latin typeface="+mn-ea"/>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n-ea"/>
                    <a:sym typeface="Gill Sans" charset="0"/>
                  </a:rPr>
                  <a:t>200</a:t>
                </a:r>
                <a:r>
                  <a:rPr lang="zh-CN" altLang="en-US" sz="900" dirty="0">
                    <a:solidFill>
                      <a:schemeClr val="tx1">
                        <a:lumMod val="50000"/>
                        <a:lumOff val="50000"/>
                      </a:schemeClr>
                    </a:solidFill>
                    <a:latin typeface="+mn-ea"/>
                    <a:sym typeface="Gill Sans" charset="0"/>
                  </a:rPr>
                  <a:t>字以内。</a:t>
                </a:r>
                <a:endParaRPr lang="en-US" altLang="zh-CN" sz="900" dirty="0">
                  <a:solidFill>
                    <a:schemeClr val="tx1">
                      <a:lumMod val="50000"/>
                      <a:lumOff val="50000"/>
                    </a:schemeClr>
                  </a:solidFill>
                  <a:latin typeface="+mn-ea"/>
                  <a:cs typeface="Lato Light" charset="0"/>
                  <a:sym typeface="Lato Light" charset="0"/>
                </a:endParaRPr>
              </a:p>
            </p:txBody>
          </p:sp>
        </p:grpSp>
      </p:grpSp>
      <p:grpSp>
        <p:nvGrpSpPr>
          <p:cNvPr id="111" name="组合 110"/>
          <p:cNvGrpSpPr/>
          <p:nvPr/>
        </p:nvGrpSpPr>
        <p:grpSpPr>
          <a:xfrm>
            <a:off x="780941" y="1062456"/>
            <a:ext cx="2476719" cy="983578"/>
            <a:chOff x="1041073" y="1416171"/>
            <a:chExt cx="3301719" cy="1311032"/>
          </a:xfrm>
        </p:grpSpPr>
        <p:cxnSp>
          <p:nvCxnSpPr>
            <p:cNvPr id="112" name="直接连接符 111"/>
            <p:cNvCxnSpPr/>
            <p:nvPr/>
          </p:nvCxnSpPr>
          <p:spPr>
            <a:xfrm flipH="1">
              <a:off x="1556199" y="1803136"/>
              <a:ext cx="2786593"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flipH="1">
              <a:off x="1041073" y="1416171"/>
              <a:ext cx="3208109" cy="1311032"/>
              <a:chOff x="5841004" y="1447486"/>
              <a:chExt cx="3208109" cy="1311032"/>
            </a:xfrm>
          </p:grpSpPr>
          <p:sp>
            <p:nvSpPr>
              <p:cNvPr id="114" name="MH_SubTitle_1"/>
              <p:cNvSpPr>
                <a:spLocks noChangeArrowheads="1"/>
              </p:cNvSpPr>
              <p:nvPr/>
            </p:nvSpPr>
            <p:spPr bwMode="auto">
              <a:xfrm flipH="1">
                <a:off x="5841004" y="1447486"/>
                <a:ext cx="2041230" cy="430753"/>
              </a:xfrm>
              <a:prstGeom prst="rect">
                <a:avLst/>
              </a:prstGeom>
              <a:noFill/>
            </p:spPr>
            <p:txBody>
              <a:bodyPr wrap="none" rtlCol="0">
                <a:spAutoFit/>
              </a:bodyPr>
              <a:lstStyle/>
              <a:p>
                <a:pPr algn="r"/>
                <a:r>
                  <a:rPr lang="zh-CN" altLang="en-US" sz="1500" dirty="0">
                    <a:solidFill>
                      <a:schemeClr val="tx1">
                        <a:lumMod val="75000"/>
                        <a:lumOff val="25000"/>
                      </a:schemeClr>
                    </a:solidFill>
                  </a:rPr>
                  <a:t>重点工作名称一</a:t>
                </a:r>
              </a:p>
            </p:txBody>
          </p:sp>
          <p:sp>
            <p:nvSpPr>
              <p:cNvPr id="115"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900" dirty="0">
                    <a:solidFill>
                      <a:schemeClr val="tx1">
                        <a:lumMod val="50000"/>
                        <a:lumOff val="50000"/>
                      </a:schemeClr>
                    </a:solidFill>
                    <a:latin typeface="+mn-ea"/>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n-ea"/>
                    <a:sym typeface="Gill Sans" charset="0"/>
                  </a:rPr>
                  <a:t>200</a:t>
                </a:r>
                <a:r>
                  <a:rPr lang="zh-CN" altLang="en-US" sz="900" dirty="0">
                    <a:solidFill>
                      <a:schemeClr val="tx1">
                        <a:lumMod val="50000"/>
                        <a:lumOff val="50000"/>
                      </a:schemeClr>
                    </a:solidFill>
                    <a:latin typeface="+mn-ea"/>
                    <a:sym typeface="Gill Sans" charset="0"/>
                  </a:rPr>
                  <a:t>字以内。</a:t>
                </a:r>
                <a:endParaRPr lang="en-US" altLang="zh-CN" sz="900" dirty="0">
                  <a:solidFill>
                    <a:schemeClr val="tx1">
                      <a:lumMod val="50000"/>
                      <a:lumOff val="50000"/>
                    </a:schemeClr>
                  </a:solidFill>
                  <a:latin typeface="+mn-ea"/>
                  <a:cs typeface="Lato Light" charset="0"/>
                  <a:sym typeface="Lato Light" charset="0"/>
                </a:endParaRPr>
              </a:p>
            </p:txBody>
          </p:sp>
        </p:grpSp>
      </p:grpSp>
      <p:grpSp>
        <p:nvGrpSpPr>
          <p:cNvPr id="116" name="组合 115"/>
          <p:cNvGrpSpPr/>
          <p:nvPr/>
        </p:nvGrpSpPr>
        <p:grpSpPr>
          <a:xfrm>
            <a:off x="771431" y="2221285"/>
            <a:ext cx="2476719" cy="983578"/>
            <a:chOff x="1028396" y="2960800"/>
            <a:chExt cx="3301719" cy="1311032"/>
          </a:xfrm>
        </p:grpSpPr>
        <p:cxnSp>
          <p:nvCxnSpPr>
            <p:cNvPr id="117" name="直接连接符 116"/>
            <p:cNvCxnSpPr/>
            <p:nvPr/>
          </p:nvCxnSpPr>
          <p:spPr>
            <a:xfrm flipH="1">
              <a:off x="1543522" y="3347765"/>
              <a:ext cx="2786593"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flipH="1">
              <a:off x="1028396" y="2960800"/>
              <a:ext cx="3208109" cy="1311032"/>
              <a:chOff x="5841004" y="1447486"/>
              <a:chExt cx="3208109" cy="1311032"/>
            </a:xfrm>
          </p:grpSpPr>
          <p:sp>
            <p:nvSpPr>
              <p:cNvPr id="119" name="MH_SubTitle_1"/>
              <p:cNvSpPr>
                <a:spLocks noChangeArrowheads="1"/>
              </p:cNvSpPr>
              <p:nvPr/>
            </p:nvSpPr>
            <p:spPr bwMode="auto">
              <a:xfrm flipH="1">
                <a:off x="5841004" y="1447486"/>
                <a:ext cx="2041230" cy="430753"/>
              </a:xfrm>
              <a:prstGeom prst="rect">
                <a:avLst/>
              </a:prstGeom>
              <a:noFill/>
            </p:spPr>
            <p:txBody>
              <a:bodyPr wrap="none" rtlCol="0">
                <a:spAutoFit/>
              </a:bodyPr>
              <a:lstStyle/>
              <a:p>
                <a:pPr algn="r"/>
                <a:r>
                  <a:rPr lang="zh-CN" altLang="en-US" sz="1500" dirty="0">
                    <a:solidFill>
                      <a:schemeClr val="tx1">
                        <a:lumMod val="75000"/>
                        <a:lumOff val="25000"/>
                      </a:schemeClr>
                    </a:solidFill>
                  </a:rPr>
                  <a:t>重点工作名称三</a:t>
                </a:r>
              </a:p>
            </p:txBody>
          </p:sp>
          <p:sp>
            <p:nvSpPr>
              <p:cNvPr id="120"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900" dirty="0">
                    <a:solidFill>
                      <a:schemeClr val="tx1">
                        <a:lumMod val="50000"/>
                        <a:lumOff val="50000"/>
                      </a:schemeClr>
                    </a:solidFill>
                    <a:latin typeface="+mn-ea"/>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n-ea"/>
                    <a:sym typeface="Gill Sans" charset="0"/>
                  </a:rPr>
                  <a:t>200</a:t>
                </a:r>
                <a:r>
                  <a:rPr lang="zh-CN" altLang="en-US" sz="900" dirty="0">
                    <a:solidFill>
                      <a:schemeClr val="tx1">
                        <a:lumMod val="50000"/>
                        <a:lumOff val="50000"/>
                      </a:schemeClr>
                    </a:solidFill>
                    <a:latin typeface="+mn-ea"/>
                    <a:sym typeface="Gill Sans" charset="0"/>
                  </a:rPr>
                  <a:t>字以内。</a:t>
                </a:r>
                <a:endParaRPr lang="en-US" altLang="zh-CN" sz="900" dirty="0">
                  <a:solidFill>
                    <a:schemeClr val="tx1">
                      <a:lumMod val="50000"/>
                      <a:lumOff val="50000"/>
                    </a:schemeClr>
                  </a:solidFill>
                  <a:latin typeface="+mn-ea"/>
                  <a:cs typeface="Lato Light" charset="0"/>
                  <a:sym typeface="Lato Light" charset="0"/>
                </a:endParaRPr>
              </a:p>
            </p:txBody>
          </p:sp>
        </p:grpSp>
      </p:grpSp>
      <p:grpSp>
        <p:nvGrpSpPr>
          <p:cNvPr id="121" name="组合 120"/>
          <p:cNvGrpSpPr/>
          <p:nvPr/>
        </p:nvGrpSpPr>
        <p:grpSpPr>
          <a:xfrm>
            <a:off x="741470" y="3363800"/>
            <a:ext cx="2526130" cy="983578"/>
            <a:chOff x="988454" y="4483683"/>
            <a:chExt cx="3367589" cy="1311032"/>
          </a:xfrm>
        </p:grpSpPr>
        <p:grpSp>
          <p:nvGrpSpPr>
            <p:cNvPr id="122" name="组合 121"/>
            <p:cNvGrpSpPr/>
            <p:nvPr/>
          </p:nvGrpSpPr>
          <p:grpSpPr>
            <a:xfrm flipH="1">
              <a:off x="988454" y="4483683"/>
              <a:ext cx="3208109" cy="1311032"/>
              <a:chOff x="5841004" y="1447486"/>
              <a:chExt cx="3208109" cy="1311032"/>
            </a:xfrm>
          </p:grpSpPr>
          <p:sp>
            <p:nvSpPr>
              <p:cNvPr id="124" name="MH_SubTitle_1"/>
              <p:cNvSpPr>
                <a:spLocks noChangeArrowheads="1"/>
              </p:cNvSpPr>
              <p:nvPr/>
            </p:nvSpPr>
            <p:spPr bwMode="auto">
              <a:xfrm flipH="1">
                <a:off x="5841004" y="1447486"/>
                <a:ext cx="2041230" cy="430753"/>
              </a:xfrm>
              <a:prstGeom prst="rect">
                <a:avLst/>
              </a:prstGeom>
              <a:noFill/>
            </p:spPr>
            <p:txBody>
              <a:bodyPr wrap="none" rtlCol="0">
                <a:spAutoFit/>
              </a:bodyPr>
              <a:lstStyle/>
              <a:p>
                <a:pPr algn="r"/>
                <a:r>
                  <a:rPr lang="zh-CN" altLang="en-US" sz="1500" dirty="0">
                    <a:solidFill>
                      <a:schemeClr val="tx1">
                        <a:lumMod val="75000"/>
                        <a:lumOff val="25000"/>
                      </a:schemeClr>
                    </a:solidFill>
                  </a:rPr>
                  <a:t>重点工作名称三</a:t>
                </a:r>
              </a:p>
            </p:txBody>
          </p:sp>
          <p:sp>
            <p:nvSpPr>
              <p:cNvPr id="125"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900" dirty="0">
                    <a:solidFill>
                      <a:schemeClr val="tx1">
                        <a:lumMod val="50000"/>
                        <a:lumOff val="50000"/>
                      </a:schemeClr>
                    </a:solidFill>
                    <a:latin typeface="+mn-ea"/>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mn-ea"/>
                    <a:sym typeface="Gill Sans" charset="0"/>
                  </a:rPr>
                  <a:t>200</a:t>
                </a:r>
                <a:r>
                  <a:rPr lang="zh-CN" altLang="en-US" sz="900" dirty="0">
                    <a:solidFill>
                      <a:schemeClr val="tx1">
                        <a:lumMod val="50000"/>
                        <a:lumOff val="50000"/>
                      </a:schemeClr>
                    </a:solidFill>
                    <a:latin typeface="+mn-ea"/>
                    <a:sym typeface="Gill Sans" charset="0"/>
                  </a:rPr>
                  <a:t>字以内。</a:t>
                </a:r>
                <a:endParaRPr lang="en-US" altLang="zh-CN" sz="900" dirty="0">
                  <a:solidFill>
                    <a:schemeClr val="tx1">
                      <a:lumMod val="50000"/>
                      <a:lumOff val="50000"/>
                    </a:schemeClr>
                  </a:solidFill>
                  <a:latin typeface="+mn-ea"/>
                  <a:cs typeface="Lato Light" charset="0"/>
                  <a:sym typeface="Lato Light" charset="0"/>
                </a:endParaRPr>
              </a:p>
            </p:txBody>
          </p:sp>
        </p:grpSp>
        <p:sp>
          <p:nvSpPr>
            <p:cNvPr id="123" name="任意多边形 122"/>
            <p:cNvSpPr/>
            <p:nvPr/>
          </p:nvSpPr>
          <p:spPr>
            <a:xfrm flipH="1">
              <a:off x="1517593" y="4614052"/>
              <a:ext cx="2838450" cy="265198"/>
            </a:xfrm>
            <a:custGeom>
              <a:avLst/>
              <a:gdLst>
                <a:gd name="connsiteX0" fmla="*/ 0 w 3162300"/>
                <a:gd name="connsiteY0" fmla="*/ 0 h 190500"/>
                <a:gd name="connsiteX1" fmla="*/ 361950 w 3162300"/>
                <a:gd name="connsiteY1" fmla="*/ 190500 h 190500"/>
                <a:gd name="connsiteX2" fmla="*/ 3162300 w 3162300"/>
                <a:gd name="connsiteY2" fmla="*/ 190500 h 190500"/>
              </a:gdLst>
              <a:ahLst/>
              <a:cxnLst>
                <a:cxn ang="0">
                  <a:pos x="connsiteX0" y="connsiteY0"/>
                </a:cxn>
                <a:cxn ang="0">
                  <a:pos x="connsiteX1" y="connsiteY1"/>
                </a:cxn>
                <a:cxn ang="0">
                  <a:pos x="connsiteX2" y="connsiteY2"/>
                </a:cxn>
              </a:cxnLst>
              <a:rect l="l" t="t" r="r" b="b"/>
              <a:pathLst>
                <a:path w="3162300" h="190500">
                  <a:moveTo>
                    <a:pt x="0" y="0"/>
                  </a:moveTo>
                  <a:lnTo>
                    <a:pt x="361950" y="190500"/>
                  </a:lnTo>
                  <a:lnTo>
                    <a:pt x="3162300" y="190500"/>
                  </a:lnTo>
                </a:path>
              </a:pathLst>
            </a:cu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6" name="组合 125"/>
          <p:cNvGrpSpPr/>
          <p:nvPr/>
        </p:nvGrpSpPr>
        <p:grpSpPr>
          <a:xfrm>
            <a:off x="4024438" y="3692437"/>
            <a:ext cx="908342" cy="908464"/>
            <a:chOff x="5364986" y="4921729"/>
            <a:chExt cx="1210912" cy="1210912"/>
          </a:xfrm>
        </p:grpSpPr>
        <p:sp>
          <p:nvSpPr>
            <p:cNvPr id="127" name="椭圆 126"/>
            <p:cNvSpPr/>
            <p:nvPr/>
          </p:nvSpPr>
          <p:spPr>
            <a:xfrm flipH="1">
              <a:off x="5364986" y="4921729"/>
              <a:ext cx="1210912" cy="121091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5393195" y="4949933"/>
              <a:ext cx="1154499" cy="11544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9" name="KSO_Shape"/>
          <p:cNvSpPr>
            <a:spLocks/>
          </p:cNvSpPr>
          <p:nvPr/>
        </p:nvSpPr>
        <p:spPr bwMode="auto">
          <a:xfrm>
            <a:off x="4258426" y="3959251"/>
            <a:ext cx="437248" cy="374834"/>
          </a:xfrm>
          <a:custGeom>
            <a:avLst/>
            <a:gdLst>
              <a:gd name="T0" fmla="*/ 354482 w 1812925"/>
              <a:gd name="T1" fmla="*/ 872801 h 1511300"/>
              <a:gd name="T2" fmla="*/ 380318 w 1812925"/>
              <a:gd name="T3" fmla="*/ 984699 h 1511300"/>
              <a:gd name="T4" fmla="*/ 425879 w 1812925"/>
              <a:gd name="T5" fmla="*/ 1087433 h 1511300"/>
              <a:gd name="T6" fmla="*/ 488386 w 1812925"/>
              <a:gd name="T7" fmla="*/ 1179061 h 1511300"/>
              <a:gd name="T8" fmla="*/ 591174 w 1812925"/>
              <a:gd name="T9" fmla="*/ 1276520 h 1511300"/>
              <a:gd name="T10" fmla="*/ 711743 w 1812925"/>
              <a:gd name="T11" fmla="*/ 1346213 h 1511300"/>
              <a:gd name="T12" fmla="*/ 796474 w 1812925"/>
              <a:gd name="T13" fmla="*/ 1375922 h 1511300"/>
              <a:gd name="T14" fmla="*/ 907876 w 1812925"/>
              <a:gd name="T15" fmla="*/ 1394804 h 1511300"/>
              <a:gd name="T16" fmla="*/ 1015110 w 1812925"/>
              <a:gd name="T17" fmla="*/ 1393415 h 1511300"/>
              <a:gd name="T18" fmla="*/ 1118176 w 1812925"/>
              <a:gd name="T19" fmla="*/ 1373702 h 1511300"/>
              <a:gd name="T20" fmla="*/ 1216519 w 1812925"/>
              <a:gd name="T21" fmla="*/ 1335939 h 1511300"/>
              <a:gd name="T22" fmla="*/ 1302085 w 1812925"/>
              <a:gd name="T23" fmla="*/ 1285127 h 1511300"/>
              <a:gd name="T24" fmla="*/ 1341811 w 1812925"/>
              <a:gd name="T25" fmla="*/ 1271245 h 1511300"/>
              <a:gd name="T26" fmla="*/ 1382649 w 1812925"/>
              <a:gd name="T27" fmla="*/ 1275131 h 1511300"/>
              <a:gd name="T28" fmla="*/ 1417930 w 1812925"/>
              <a:gd name="T29" fmla="*/ 1296789 h 1511300"/>
              <a:gd name="T30" fmla="*/ 1441822 w 1812925"/>
              <a:gd name="T31" fmla="*/ 1332607 h 1511300"/>
              <a:gd name="T32" fmla="*/ 1447378 w 1812925"/>
              <a:gd name="T33" fmla="*/ 1373146 h 1511300"/>
              <a:gd name="T34" fmla="*/ 1435710 w 1812925"/>
              <a:gd name="T35" fmla="*/ 1412574 h 1511300"/>
              <a:gd name="T36" fmla="*/ 1407374 w 1812925"/>
              <a:gd name="T37" fmla="*/ 1443950 h 1511300"/>
              <a:gd name="T38" fmla="*/ 1288472 w 1812925"/>
              <a:gd name="T39" fmla="*/ 1512532 h 1511300"/>
              <a:gd name="T40" fmla="*/ 1161792 w 1812925"/>
              <a:gd name="T41" fmla="*/ 1559734 h 1511300"/>
              <a:gd name="T42" fmla="*/ 1028722 w 1812925"/>
              <a:gd name="T43" fmla="*/ 1583891 h 1511300"/>
              <a:gd name="T44" fmla="*/ 874538 w 1812925"/>
              <a:gd name="T45" fmla="*/ 1583335 h 1511300"/>
              <a:gd name="T46" fmla="*/ 770639 w 1812925"/>
              <a:gd name="T47" fmla="*/ 1565565 h 1511300"/>
              <a:gd name="T48" fmla="*/ 648125 w 1812925"/>
              <a:gd name="T49" fmla="*/ 1526415 h 1511300"/>
              <a:gd name="T50" fmla="*/ 534502 w 1812925"/>
              <a:gd name="T51" fmla="*/ 1468106 h 1511300"/>
              <a:gd name="T52" fmla="*/ 433380 w 1812925"/>
              <a:gd name="T53" fmla="*/ 1393693 h 1511300"/>
              <a:gd name="T54" fmla="*/ 342258 w 1812925"/>
              <a:gd name="T55" fmla="*/ 1300954 h 1511300"/>
              <a:gd name="T56" fmla="*/ 283085 w 1812925"/>
              <a:gd name="T57" fmla="*/ 1219322 h 1511300"/>
              <a:gd name="T58" fmla="*/ 221690 w 1812925"/>
              <a:gd name="T59" fmla="*/ 1102705 h 1511300"/>
              <a:gd name="T60" fmla="*/ 180019 w 1812925"/>
              <a:gd name="T61" fmla="*/ 976091 h 1511300"/>
              <a:gd name="T62" fmla="*/ 160017 w 1812925"/>
              <a:gd name="T63" fmla="*/ 840871 h 1511300"/>
              <a:gd name="T64" fmla="*/ 979901 w 1812925"/>
              <a:gd name="T65" fmla="*/ 833 h 1511300"/>
              <a:gd name="T66" fmla="*/ 1097691 w 1812925"/>
              <a:gd name="T67" fmla="*/ 13331 h 1511300"/>
              <a:gd name="T68" fmla="*/ 1216593 w 1812925"/>
              <a:gd name="T69" fmla="*/ 45825 h 1511300"/>
              <a:gd name="T70" fmla="*/ 1371054 w 1812925"/>
              <a:gd name="T71" fmla="*/ 119422 h 1511300"/>
              <a:gd name="T72" fmla="*/ 1533016 w 1812925"/>
              <a:gd name="T73" fmla="*/ 252454 h 1511300"/>
              <a:gd name="T74" fmla="*/ 1614691 w 1812925"/>
              <a:gd name="T75" fmla="*/ 356878 h 1511300"/>
              <a:gd name="T76" fmla="*/ 1678032 w 1812925"/>
              <a:gd name="T77" fmla="*/ 471857 h 1511300"/>
              <a:gd name="T78" fmla="*/ 1721370 w 1812925"/>
              <a:gd name="T79" fmla="*/ 597112 h 1511300"/>
              <a:gd name="T80" fmla="*/ 1743872 w 1812925"/>
              <a:gd name="T81" fmla="*/ 731254 h 1511300"/>
              <a:gd name="T82" fmla="*/ 1555796 w 1812925"/>
              <a:gd name="T83" fmla="*/ 779578 h 1511300"/>
              <a:gd name="T84" fmla="*/ 1541350 w 1812925"/>
              <a:gd name="T85" fmla="*/ 661544 h 1511300"/>
              <a:gd name="T86" fmla="*/ 1505235 w 1812925"/>
              <a:gd name="T87" fmla="*/ 551287 h 1511300"/>
              <a:gd name="T88" fmla="*/ 1449396 w 1812925"/>
              <a:gd name="T89" fmla="*/ 451583 h 1511300"/>
              <a:gd name="T90" fmla="*/ 1369110 w 1812925"/>
              <a:gd name="T91" fmla="*/ 357434 h 1511300"/>
              <a:gd name="T92" fmla="*/ 1239096 w 1812925"/>
              <a:gd name="T93" fmla="*/ 263007 h 1511300"/>
              <a:gd name="T94" fmla="*/ 1127973 w 1812925"/>
              <a:gd name="T95" fmla="*/ 216627 h 1511300"/>
              <a:gd name="T96" fmla="*/ 1010181 w 1812925"/>
              <a:gd name="T97" fmla="*/ 193297 h 1511300"/>
              <a:gd name="T98" fmla="*/ 899058 w 1812925"/>
              <a:gd name="T99" fmla="*/ 193020 h 1511300"/>
              <a:gd name="T100" fmla="*/ 796825 w 1812925"/>
              <a:gd name="T101" fmla="*/ 210794 h 1511300"/>
              <a:gd name="T102" fmla="*/ 698759 w 1812925"/>
              <a:gd name="T103" fmla="*/ 246343 h 1511300"/>
              <a:gd name="T104" fmla="*/ 606805 w 1812925"/>
              <a:gd name="T105" fmla="*/ 299667 h 1511300"/>
              <a:gd name="T106" fmla="*/ 567912 w 1812925"/>
              <a:gd name="T107" fmla="*/ 315497 h 1511300"/>
              <a:gd name="T108" fmla="*/ 526797 w 1812925"/>
              <a:gd name="T109" fmla="*/ 313275 h 1511300"/>
              <a:gd name="T110" fmla="*/ 490404 w 1812925"/>
              <a:gd name="T111" fmla="*/ 293835 h 1511300"/>
              <a:gd name="T112" fmla="*/ 465123 w 1812925"/>
              <a:gd name="T113" fmla="*/ 259119 h 1511300"/>
              <a:gd name="T114" fmla="*/ 457067 w 1812925"/>
              <a:gd name="T115" fmla="*/ 218570 h 1511300"/>
              <a:gd name="T116" fmla="*/ 467345 w 1812925"/>
              <a:gd name="T117" fmla="*/ 178856 h 1511300"/>
              <a:gd name="T118" fmla="*/ 494015 w 1812925"/>
              <a:gd name="T119" fmla="*/ 146640 h 1511300"/>
              <a:gd name="T120" fmla="*/ 602639 w 1812925"/>
              <a:gd name="T121" fmla="*/ 81374 h 1511300"/>
              <a:gd name="T122" fmla="*/ 728763 w 1812925"/>
              <a:gd name="T123" fmla="*/ 32216 h 1511300"/>
              <a:gd name="T124" fmla="*/ 860722 w 1812925"/>
              <a:gd name="T125" fmla="*/ 5555 h 1511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812925" h="1511300">
                <a:moveTo>
                  <a:pt x="241643" y="393700"/>
                </a:moveTo>
                <a:lnTo>
                  <a:pt x="483287" y="755836"/>
                </a:lnTo>
                <a:lnTo>
                  <a:pt x="332326" y="755836"/>
                </a:lnTo>
                <a:lnTo>
                  <a:pt x="332326" y="768789"/>
                </a:lnTo>
                <a:lnTo>
                  <a:pt x="332590" y="781212"/>
                </a:lnTo>
                <a:lnTo>
                  <a:pt x="333648" y="793636"/>
                </a:lnTo>
                <a:lnTo>
                  <a:pt x="334441" y="806324"/>
                </a:lnTo>
                <a:lnTo>
                  <a:pt x="335763" y="818748"/>
                </a:lnTo>
                <a:lnTo>
                  <a:pt x="337349" y="830907"/>
                </a:lnTo>
                <a:lnTo>
                  <a:pt x="338671" y="843066"/>
                </a:lnTo>
                <a:lnTo>
                  <a:pt x="340786" y="855225"/>
                </a:lnTo>
                <a:lnTo>
                  <a:pt x="343165" y="867120"/>
                </a:lnTo>
                <a:lnTo>
                  <a:pt x="345809" y="879015"/>
                </a:lnTo>
                <a:lnTo>
                  <a:pt x="348453" y="890910"/>
                </a:lnTo>
                <a:lnTo>
                  <a:pt x="351361" y="902805"/>
                </a:lnTo>
                <a:lnTo>
                  <a:pt x="354534" y="914436"/>
                </a:lnTo>
                <a:lnTo>
                  <a:pt x="357971" y="925802"/>
                </a:lnTo>
                <a:lnTo>
                  <a:pt x="361936" y="937433"/>
                </a:lnTo>
                <a:lnTo>
                  <a:pt x="365902" y="948799"/>
                </a:lnTo>
                <a:lnTo>
                  <a:pt x="369868" y="959901"/>
                </a:lnTo>
                <a:lnTo>
                  <a:pt x="374362" y="971003"/>
                </a:lnTo>
                <a:lnTo>
                  <a:pt x="379121" y="981841"/>
                </a:lnTo>
                <a:lnTo>
                  <a:pt x="383880" y="992943"/>
                </a:lnTo>
                <a:lnTo>
                  <a:pt x="388639" y="1003781"/>
                </a:lnTo>
                <a:lnTo>
                  <a:pt x="394191" y="1014354"/>
                </a:lnTo>
                <a:lnTo>
                  <a:pt x="399743" y="1024927"/>
                </a:lnTo>
                <a:lnTo>
                  <a:pt x="405295" y="1035236"/>
                </a:lnTo>
                <a:lnTo>
                  <a:pt x="411375" y="1045545"/>
                </a:lnTo>
                <a:lnTo>
                  <a:pt x="417456" y="1055590"/>
                </a:lnTo>
                <a:lnTo>
                  <a:pt x="423537" y="1065635"/>
                </a:lnTo>
                <a:lnTo>
                  <a:pt x="430146" y="1075415"/>
                </a:lnTo>
                <a:lnTo>
                  <a:pt x="436756" y="1085195"/>
                </a:lnTo>
                <a:lnTo>
                  <a:pt x="443630" y="1094976"/>
                </a:lnTo>
                <a:lnTo>
                  <a:pt x="450769" y="1104492"/>
                </a:lnTo>
                <a:lnTo>
                  <a:pt x="458171" y="1113479"/>
                </a:lnTo>
                <a:lnTo>
                  <a:pt x="464781" y="1122466"/>
                </a:lnTo>
                <a:lnTo>
                  <a:pt x="473241" y="1132247"/>
                </a:lnTo>
                <a:lnTo>
                  <a:pt x="481701" y="1141498"/>
                </a:lnTo>
                <a:lnTo>
                  <a:pt x="490161" y="1150750"/>
                </a:lnTo>
                <a:lnTo>
                  <a:pt x="498886" y="1159737"/>
                </a:lnTo>
                <a:lnTo>
                  <a:pt x="500736" y="1161852"/>
                </a:lnTo>
                <a:lnTo>
                  <a:pt x="515806" y="1175861"/>
                </a:lnTo>
                <a:lnTo>
                  <a:pt x="530876" y="1189607"/>
                </a:lnTo>
                <a:lnTo>
                  <a:pt x="546474" y="1202823"/>
                </a:lnTo>
                <a:lnTo>
                  <a:pt x="562601" y="1215247"/>
                </a:lnTo>
                <a:lnTo>
                  <a:pt x="579257" y="1227406"/>
                </a:lnTo>
                <a:lnTo>
                  <a:pt x="596178" y="1238773"/>
                </a:lnTo>
                <a:lnTo>
                  <a:pt x="613627" y="1249346"/>
                </a:lnTo>
                <a:lnTo>
                  <a:pt x="631605" y="1259655"/>
                </a:lnTo>
                <a:lnTo>
                  <a:pt x="633455" y="1260712"/>
                </a:lnTo>
                <a:lnTo>
                  <a:pt x="644031" y="1266528"/>
                </a:lnTo>
                <a:lnTo>
                  <a:pt x="654870" y="1271550"/>
                </a:lnTo>
                <a:lnTo>
                  <a:pt x="665974" y="1276837"/>
                </a:lnTo>
                <a:lnTo>
                  <a:pt x="677342" y="1281595"/>
                </a:lnTo>
                <a:lnTo>
                  <a:pt x="681573" y="1283709"/>
                </a:lnTo>
                <a:lnTo>
                  <a:pt x="685803" y="1285560"/>
                </a:lnTo>
                <a:lnTo>
                  <a:pt x="695320" y="1289525"/>
                </a:lnTo>
                <a:lnTo>
                  <a:pt x="704838" y="1292961"/>
                </a:lnTo>
                <a:lnTo>
                  <a:pt x="724402" y="1299834"/>
                </a:lnTo>
                <a:lnTo>
                  <a:pt x="732598" y="1302741"/>
                </a:lnTo>
                <a:lnTo>
                  <a:pt x="740794" y="1305385"/>
                </a:lnTo>
                <a:lnTo>
                  <a:pt x="749518" y="1307764"/>
                </a:lnTo>
                <a:lnTo>
                  <a:pt x="757978" y="1309878"/>
                </a:lnTo>
                <a:lnTo>
                  <a:pt x="775428" y="1314372"/>
                </a:lnTo>
                <a:lnTo>
                  <a:pt x="786267" y="1316751"/>
                </a:lnTo>
                <a:lnTo>
                  <a:pt x="796842" y="1319130"/>
                </a:lnTo>
                <a:lnTo>
                  <a:pt x="806096" y="1320716"/>
                </a:lnTo>
                <a:lnTo>
                  <a:pt x="815085" y="1322302"/>
                </a:lnTo>
                <a:lnTo>
                  <a:pt x="833591" y="1324681"/>
                </a:lnTo>
                <a:lnTo>
                  <a:pt x="842845" y="1325738"/>
                </a:lnTo>
                <a:lnTo>
                  <a:pt x="852362" y="1327060"/>
                </a:lnTo>
                <a:lnTo>
                  <a:pt x="863995" y="1327853"/>
                </a:lnTo>
                <a:lnTo>
                  <a:pt x="875892" y="1328646"/>
                </a:lnTo>
                <a:lnTo>
                  <a:pt x="887525" y="1329175"/>
                </a:lnTo>
                <a:lnTo>
                  <a:pt x="899158" y="1329439"/>
                </a:lnTo>
                <a:lnTo>
                  <a:pt x="910526" y="1329439"/>
                </a:lnTo>
                <a:lnTo>
                  <a:pt x="921894" y="1329175"/>
                </a:lnTo>
                <a:lnTo>
                  <a:pt x="932734" y="1328910"/>
                </a:lnTo>
                <a:lnTo>
                  <a:pt x="944102" y="1328382"/>
                </a:lnTo>
                <a:lnTo>
                  <a:pt x="954942" y="1327589"/>
                </a:lnTo>
                <a:lnTo>
                  <a:pt x="966046" y="1326531"/>
                </a:lnTo>
                <a:lnTo>
                  <a:pt x="977150" y="1325210"/>
                </a:lnTo>
                <a:lnTo>
                  <a:pt x="988254" y="1323624"/>
                </a:lnTo>
                <a:lnTo>
                  <a:pt x="999093" y="1322302"/>
                </a:lnTo>
                <a:lnTo>
                  <a:pt x="1010197" y="1320452"/>
                </a:lnTo>
                <a:lnTo>
                  <a:pt x="1020772" y="1318337"/>
                </a:lnTo>
                <a:lnTo>
                  <a:pt x="1031876" y="1315694"/>
                </a:lnTo>
                <a:lnTo>
                  <a:pt x="1042452" y="1313315"/>
                </a:lnTo>
                <a:lnTo>
                  <a:pt x="1053556" y="1310671"/>
                </a:lnTo>
                <a:lnTo>
                  <a:pt x="1064131" y="1307764"/>
                </a:lnTo>
                <a:lnTo>
                  <a:pt x="1074706" y="1304592"/>
                </a:lnTo>
                <a:lnTo>
                  <a:pt x="1085281" y="1301155"/>
                </a:lnTo>
                <a:lnTo>
                  <a:pt x="1095856" y="1297719"/>
                </a:lnTo>
                <a:lnTo>
                  <a:pt x="1106167" y="1293754"/>
                </a:lnTo>
                <a:lnTo>
                  <a:pt x="1116742" y="1289789"/>
                </a:lnTo>
                <a:lnTo>
                  <a:pt x="1126789" y="1285560"/>
                </a:lnTo>
                <a:lnTo>
                  <a:pt x="1137100" y="1281330"/>
                </a:lnTo>
                <a:lnTo>
                  <a:pt x="1147675" y="1276837"/>
                </a:lnTo>
                <a:lnTo>
                  <a:pt x="1157721" y="1271814"/>
                </a:lnTo>
                <a:lnTo>
                  <a:pt x="1167768" y="1267056"/>
                </a:lnTo>
                <a:lnTo>
                  <a:pt x="1177286" y="1261770"/>
                </a:lnTo>
                <a:lnTo>
                  <a:pt x="1187332" y="1256483"/>
                </a:lnTo>
                <a:lnTo>
                  <a:pt x="1197114" y="1250668"/>
                </a:lnTo>
                <a:lnTo>
                  <a:pt x="1206896" y="1244852"/>
                </a:lnTo>
                <a:lnTo>
                  <a:pt x="1216414" y="1238773"/>
                </a:lnTo>
                <a:lnTo>
                  <a:pt x="1225932" y="1232693"/>
                </a:lnTo>
                <a:lnTo>
                  <a:pt x="1235185" y="1225820"/>
                </a:lnTo>
                <a:lnTo>
                  <a:pt x="1239151" y="1223441"/>
                </a:lnTo>
                <a:lnTo>
                  <a:pt x="1243116" y="1221062"/>
                </a:lnTo>
                <a:lnTo>
                  <a:pt x="1247082" y="1218948"/>
                </a:lnTo>
                <a:lnTo>
                  <a:pt x="1251312" y="1217097"/>
                </a:lnTo>
                <a:lnTo>
                  <a:pt x="1255278" y="1215247"/>
                </a:lnTo>
                <a:lnTo>
                  <a:pt x="1259772" y="1213925"/>
                </a:lnTo>
                <a:lnTo>
                  <a:pt x="1264002" y="1212604"/>
                </a:lnTo>
                <a:lnTo>
                  <a:pt x="1268232" y="1211546"/>
                </a:lnTo>
                <a:lnTo>
                  <a:pt x="1272727" y="1210753"/>
                </a:lnTo>
                <a:lnTo>
                  <a:pt x="1276957" y="1210225"/>
                </a:lnTo>
                <a:lnTo>
                  <a:pt x="1281187" y="1209696"/>
                </a:lnTo>
                <a:lnTo>
                  <a:pt x="1285417" y="1209696"/>
                </a:lnTo>
                <a:lnTo>
                  <a:pt x="1290176" y="1209696"/>
                </a:lnTo>
                <a:lnTo>
                  <a:pt x="1294406" y="1209696"/>
                </a:lnTo>
                <a:lnTo>
                  <a:pt x="1298636" y="1210489"/>
                </a:lnTo>
                <a:lnTo>
                  <a:pt x="1302866" y="1211018"/>
                </a:lnTo>
                <a:lnTo>
                  <a:pt x="1307096" y="1211811"/>
                </a:lnTo>
                <a:lnTo>
                  <a:pt x="1311326" y="1212868"/>
                </a:lnTo>
                <a:lnTo>
                  <a:pt x="1315821" y="1213925"/>
                </a:lnTo>
                <a:lnTo>
                  <a:pt x="1319787" y="1215511"/>
                </a:lnTo>
                <a:lnTo>
                  <a:pt x="1324017" y="1217362"/>
                </a:lnTo>
                <a:lnTo>
                  <a:pt x="1327982" y="1219212"/>
                </a:lnTo>
                <a:lnTo>
                  <a:pt x="1331419" y="1221062"/>
                </a:lnTo>
                <a:lnTo>
                  <a:pt x="1335385" y="1223441"/>
                </a:lnTo>
                <a:lnTo>
                  <a:pt x="1339086" y="1225820"/>
                </a:lnTo>
                <a:lnTo>
                  <a:pt x="1342788" y="1228728"/>
                </a:lnTo>
                <a:lnTo>
                  <a:pt x="1346225" y="1231371"/>
                </a:lnTo>
                <a:lnTo>
                  <a:pt x="1349397" y="1234543"/>
                </a:lnTo>
                <a:lnTo>
                  <a:pt x="1352834" y="1237451"/>
                </a:lnTo>
                <a:lnTo>
                  <a:pt x="1356007" y="1240887"/>
                </a:lnTo>
                <a:lnTo>
                  <a:pt x="1358650" y="1244588"/>
                </a:lnTo>
                <a:lnTo>
                  <a:pt x="1361294" y="1248289"/>
                </a:lnTo>
                <a:lnTo>
                  <a:pt x="1364202" y="1252254"/>
                </a:lnTo>
                <a:lnTo>
                  <a:pt x="1366582" y="1256219"/>
                </a:lnTo>
                <a:lnTo>
                  <a:pt x="1368697" y="1260448"/>
                </a:lnTo>
                <a:lnTo>
                  <a:pt x="1370548" y="1264413"/>
                </a:lnTo>
                <a:lnTo>
                  <a:pt x="1372134" y="1268642"/>
                </a:lnTo>
                <a:lnTo>
                  <a:pt x="1373456" y="1272872"/>
                </a:lnTo>
                <a:lnTo>
                  <a:pt x="1374778" y="1277101"/>
                </a:lnTo>
                <a:lnTo>
                  <a:pt x="1376100" y="1281330"/>
                </a:lnTo>
                <a:lnTo>
                  <a:pt x="1376628" y="1285560"/>
                </a:lnTo>
                <a:lnTo>
                  <a:pt x="1377157" y="1289789"/>
                </a:lnTo>
                <a:lnTo>
                  <a:pt x="1377950" y="1294283"/>
                </a:lnTo>
                <a:lnTo>
                  <a:pt x="1377950" y="1298776"/>
                </a:lnTo>
                <a:lnTo>
                  <a:pt x="1377950" y="1303006"/>
                </a:lnTo>
                <a:lnTo>
                  <a:pt x="1377421" y="1307235"/>
                </a:lnTo>
                <a:lnTo>
                  <a:pt x="1377157" y="1311729"/>
                </a:lnTo>
                <a:lnTo>
                  <a:pt x="1376628" y="1316222"/>
                </a:lnTo>
                <a:lnTo>
                  <a:pt x="1375835" y="1320452"/>
                </a:lnTo>
                <a:lnTo>
                  <a:pt x="1374513" y="1324417"/>
                </a:lnTo>
                <a:lnTo>
                  <a:pt x="1373191" y="1328646"/>
                </a:lnTo>
                <a:lnTo>
                  <a:pt x="1372134" y="1332875"/>
                </a:lnTo>
                <a:lnTo>
                  <a:pt x="1370283" y="1336840"/>
                </a:lnTo>
                <a:lnTo>
                  <a:pt x="1368432" y="1340805"/>
                </a:lnTo>
                <a:lnTo>
                  <a:pt x="1366317" y="1344770"/>
                </a:lnTo>
                <a:lnTo>
                  <a:pt x="1364202" y="1348471"/>
                </a:lnTo>
                <a:lnTo>
                  <a:pt x="1361823" y="1351907"/>
                </a:lnTo>
                <a:lnTo>
                  <a:pt x="1358915" y="1355608"/>
                </a:lnTo>
                <a:lnTo>
                  <a:pt x="1356271" y="1359044"/>
                </a:lnTo>
                <a:lnTo>
                  <a:pt x="1353098" y="1362481"/>
                </a:lnTo>
                <a:lnTo>
                  <a:pt x="1350190" y="1365653"/>
                </a:lnTo>
                <a:lnTo>
                  <a:pt x="1346753" y="1368825"/>
                </a:lnTo>
                <a:lnTo>
                  <a:pt x="1343052" y="1371732"/>
                </a:lnTo>
                <a:lnTo>
                  <a:pt x="1339351" y="1374640"/>
                </a:lnTo>
                <a:lnTo>
                  <a:pt x="1327189" y="1382834"/>
                </a:lnTo>
                <a:lnTo>
                  <a:pt x="1315028" y="1390764"/>
                </a:lnTo>
                <a:lnTo>
                  <a:pt x="1302602" y="1398694"/>
                </a:lnTo>
                <a:lnTo>
                  <a:pt x="1290176" y="1406360"/>
                </a:lnTo>
                <a:lnTo>
                  <a:pt x="1277750" y="1413497"/>
                </a:lnTo>
                <a:lnTo>
                  <a:pt x="1264795" y="1420634"/>
                </a:lnTo>
                <a:lnTo>
                  <a:pt x="1252105" y="1427242"/>
                </a:lnTo>
                <a:lnTo>
                  <a:pt x="1239151" y="1433851"/>
                </a:lnTo>
                <a:lnTo>
                  <a:pt x="1226196" y="1439930"/>
                </a:lnTo>
                <a:lnTo>
                  <a:pt x="1212977" y="1446274"/>
                </a:lnTo>
                <a:lnTo>
                  <a:pt x="1200022" y="1451825"/>
                </a:lnTo>
                <a:lnTo>
                  <a:pt x="1186803" y="1457376"/>
                </a:lnTo>
                <a:lnTo>
                  <a:pt x="1173320" y="1462663"/>
                </a:lnTo>
                <a:lnTo>
                  <a:pt x="1160101" y="1467421"/>
                </a:lnTo>
                <a:lnTo>
                  <a:pt x="1146353" y="1472443"/>
                </a:lnTo>
                <a:lnTo>
                  <a:pt x="1132870" y="1476672"/>
                </a:lnTo>
                <a:lnTo>
                  <a:pt x="1119122" y="1480902"/>
                </a:lnTo>
                <a:lnTo>
                  <a:pt x="1105639" y="1484867"/>
                </a:lnTo>
                <a:lnTo>
                  <a:pt x="1091626" y="1488567"/>
                </a:lnTo>
                <a:lnTo>
                  <a:pt x="1077879" y="1491739"/>
                </a:lnTo>
                <a:lnTo>
                  <a:pt x="1063866" y="1494911"/>
                </a:lnTo>
                <a:lnTo>
                  <a:pt x="1049854" y="1497555"/>
                </a:lnTo>
                <a:lnTo>
                  <a:pt x="1035842" y="1500462"/>
                </a:lnTo>
                <a:lnTo>
                  <a:pt x="1021830" y="1502841"/>
                </a:lnTo>
                <a:lnTo>
                  <a:pt x="1007818" y="1504692"/>
                </a:lnTo>
                <a:lnTo>
                  <a:pt x="993541" y="1506542"/>
                </a:lnTo>
                <a:lnTo>
                  <a:pt x="979000" y="1507864"/>
                </a:lnTo>
                <a:lnTo>
                  <a:pt x="964988" y="1509185"/>
                </a:lnTo>
                <a:lnTo>
                  <a:pt x="950712" y="1510243"/>
                </a:lnTo>
                <a:lnTo>
                  <a:pt x="936435" y="1510771"/>
                </a:lnTo>
                <a:lnTo>
                  <a:pt x="922159" y="1511300"/>
                </a:lnTo>
                <a:lnTo>
                  <a:pt x="907618" y="1511300"/>
                </a:lnTo>
                <a:lnTo>
                  <a:pt x="888847" y="1511036"/>
                </a:lnTo>
                <a:lnTo>
                  <a:pt x="870076" y="1510507"/>
                </a:lnTo>
                <a:lnTo>
                  <a:pt x="851040" y="1508921"/>
                </a:lnTo>
                <a:lnTo>
                  <a:pt x="832269" y="1507335"/>
                </a:lnTo>
                <a:lnTo>
                  <a:pt x="816935" y="1505220"/>
                </a:lnTo>
                <a:lnTo>
                  <a:pt x="796049" y="1502841"/>
                </a:lnTo>
                <a:lnTo>
                  <a:pt x="785738" y="1501255"/>
                </a:lnTo>
                <a:lnTo>
                  <a:pt x="774899" y="1499669"/>
                </a:lnTo>
                <a:lnTo>
                  <a:pt x="768818" y="1498612"/>
                </a:lnTo>
                <a:lnTo>
                  <a:pt x="762737" y="1497026"/>
                </a:lnTo>
                <a:lnTo>
                  <a:pt x="755335" y="1495440"/>
                </a:lnTo>
                <a:lnTo>
                  <a:pt x="747932" y="1493590"/>
                </a:lnTo>
                <a:lnTo>
                  <a:pt x="733391" y="1490418"/>
                </a:lnTo>
                <a:lnTo>
                  <a:pt x="710919" y="1484867"/>
                </a:lnTo>
                <a:lnTo>
                  <a:pt x="700079" y="1482223"/>
                </a:lnTo>
                <a:lnTo>
                  <a:pt x="688975" y="1478787"/>
                </a:lnTo>
                <a:lnTo>
                  <a:pt x="677342" y="1475086"/>
                </a:lnTo>
                <a:lnTo>
                  <a:pt x="665710" y="1471121"/>
                </a:lnTo>
                <a:lnTo>
                  <a:pt x="653548" y="1466892"/>
                </a:lnTo>
                <a:lnTo>
                  <a:pt x="640858" y="1462663"/>
                </a:lnTo>
                <a:lnTo>
                  <a:pt x="628697" y="1457905"/>
                </a:lnTo>
                <a:lnTo>
                  <a:pt x="616799" y="1453147"/>
                </a:lnTo>
                <a:lnTo>
                  <a:pt x="602787" y="1447067"/>
                </a:lnTo>
                <a:lnTo>
                  <a:pt x="589304" y="1440723"/>
                </a:lnTo>
                <a:lnTo>
                  <a:pt x="575292" y="1434379"/>
                </a:lnTo>
                <a:lnTo>
                  <a:pt x="561544" y="1427507"/>
                </a:lnTo>
                <a:lnTo>
                  <a:pt x="548061" y="1420634"/>
                </a:lnTo>
                <a:lnTo>
                  <a:pt x="543302" y="1417462"/>
                </a:lnTo>
                <a:lnTo>
                  <a:pt x="531669" y="1411118"/>
                </a:lnTo>
                <a:lnTo>
                  <a:pt x="520036" y="1404510"/>
                </a:lnTo>
                <a:lnTo>
                  <a:pt x="508668" y="1397637"/>
                </a:lnTo>
                <a:lnTo>
                  <a:pt x="497564" y="1390500"/>
                </a:lnTo>
                <a:lnTo>
                  <a:pt x="486196" y="1383099"/>
                </a:lnTo>
                <a:lnTo>
                  <a:pt x="475356" y="1375697"/>
                </a:lnTo>
                <a:lnTo>
                  <a:pt x="464516" y="1368296"/>
                </a:lnTo>
                <a:lnTo>
                  <a:pt x="453941" y="1360366"/>
                </a:lnTo>
                <a:lnTo>
                  <a:pt x="443366" y="1351907"/>
                </a:lnTo>
                <a:lnTo>
                  <a:pt x="432790" y="1343713"/>
                </a:lnTo>
                <a:lnTo>
                  <a:pt x="422479" y="1335519"/>
                </a:lnTo>
                <a:lnTo>
                  <a:pt x="412433" y="1326796"/>
                </a:lnTo>
                <a:lnTo>
                  <a:pt x="402387" y="1317808"/>
                </a:lnTo>
                <a:lnTo>
                  <a:pt x="392604" y="1309085"/>
                </a:lnTo>
                <a:lnTo>
                  <a:pt x="383087" y="1299834"/>
                </a:lnTo>
                <a:lnTo>
                  <a:pt x="373569" y="1290582"/>
                </a:lnTo>
                <a:lnTo>
                  <a:pt x="369339" y="1285824"/>
                </a:lnTo>
                <a:lnTo>
                  <a:pt x="357971" y="1274458"/>
                </a:lnTo>
                <a:lnTo>
                  <a:pt x="347131" y="1262827"/>
                </a:lnTo>
                <a:lnTo>
                  <a:pt x="336291" y="1250668"/>
                </a:lnTo>
                <a:lnTo>
                  <a:pt x="325716" y="1238508"/>
                </a:lnTo>
                <a:lnTo>
                  <a:pt x="320429" y="1231636"/>
                </a:lnTo>
                <a:lnTo>
                  <a:pt x="315405" y="1224763"/>
                </a:lnTo>
                <a:lnTo>
                  <a:pt x="301393" y="1207317"/>
                </a:lnTo>
                <a:lnTo>
                  <a:pt x="294255" y="1198330"/>
                </a:lnTo>
                <a:lnTo>
                  <a:pt x="287646" y="1189078"/>
                </a:lnTo>
                <a:lnTo>
                  <a:pt x="286059" y="1186699"/>
                </a:lnTo>
                <a:lnTo>
                  <a:pt x="284737" y="1183791"/>
                </a:lnTo>
                <a:lnTo>
                  <a:pt x="277070" y="1172425"/>
                </a:lnTo>
                <a:lnTo>
                  <a:pt x="269403" y="1160795"/>
                </a:lnTo>
                <a:lnTo>
                  <a:pt x="262001" y="1149164"/>
                </a:lnTo>
                <a:lnTo>
                  <a:pt x="255127" y="1137005"/>
                </a:lnTo>
                <a:lnTo>
                  <a:pt x="247988" y="1125110"/>
                </a:lnTo>
                <a:lnTo>
                  <a:pt x="241379" y="1112950"/>
                </a:lnTo>
                <a:lnTo>
                  <a:pt x="234505" y="1100527"/>
                </a:lnTo>
                <a:lnTo>
                  <a:pt x="228424" y="1087839"/>
                </a:lnTo>
                <a:lnTo>
                  <a:pt x="222344" y="1075415"/>
                </a:lnTo>
                <a:lnTo>
                  <a:pt x="216263" y="1062727"/>
                </a:lnTo>
                <a:lnTo>
                  <a:pt x="210975" y="1049775"/>
                </a:lnTo>
                <a:lnTo>
                  <a:pt x="205423" y="1037087"/>
                </a:lnTo>
                <a:lnTo>
                  <a:pt x="200400" y="1023870"/>
                </a:lnTo>
                <a:lnTo>
                  <a:pt x="195377" y="1010653"/>
                </a:lnTo>
                <a:lnTo>
                  <a:pt x="190618" y="997437"/>
                </a:lnTo>
                <a:lnTo>
                  <a:pt x="186388" y="983956"/>
                </a:lnTo>
                <a:lnTo>
                  <a:pt x="182158" y="970475"/>
                </a:lnTo>
                <a:lnTo>
                  <a:pt x="178192" y="956729"/>
                </a:lnTo>
                <a:lnTo>
                  <a:pt x="174491" y="942984"/>
                </a:lnTo>
                <a:lnTo>
                  <a:pt x="171318" y="929239"/>
                </a:lnTo>
                <a:lnTo>
                  <a:pt x="167881" y="915229"/>
                </a:lnTo>
                <a:lnTo>
                  <a:pt x="165237" y="901219"/>
                </a:lnTo>
                <a:lnTo>
                  <a:pt x="162329" y="887210"/>
                </a:lnTo>
                <a:lnTo>
                  <a:pt x="160214" y="872936"/>
                </a:lnTo>
                <a:lnTo>
                  <a:pt x="158099" y="858662"/>
                </a:lnTo>
                <a:lnTo>
                  <a:pt x="156249" y="844388"/>
                </a:lnTo>
                <a:lnTo>
                  <a:pt x="154662" y="829585"/>
                </a:lnTo>
                <a:lnTo>
                  <a:pt x="153340" y="815047"/>
                </a:lnTo>
                <a:lnTo>
                  <a:pt x="152283" y="800509"/>
                </a:lnTo>
                <a:lnTo>
                  <a:pt x="151754" y="785706"/>
                </a:lnTo>
                <a:lnTo>
                  <a:pt x="151225" y="770903"/>
                </a:lnTo>
                <a:lnTo>
                  <a:pt x="151225" y="755836"/>
                </a:lnTo>
                <a:lnTo>
                  <a:pt x="0" y="755836"/>
                </a:lnTo>
                <a:lnTo>
                  <a:pt x="241643" y="393700"/>
                </a:lnTo>
                <a:close/>
                <a:moveTo>
                  <a:pt x="906894" y="0"/>
                </a:moveTo>
                <a:lnTo>
                  <a:pt x="912182" y="264"/>
                </a:lnTo>
                <a:lnTo>
                  <a:pt x="917469" y="529"/>
                </a:lnTo>
                <a:lnTo>
                  <a:pt x="932539" y="793"/>
                </a:lnTo>
                <a:lnTo>
                  <a:pt x="947344" y="1586"/>
                </a:lnTo>
                <a:lnTo>
                  <a:pt x="962414" y="2380"/>
                </a:lnTo>
                <a:lnTo>
                  <a:pt x="977484" y="3702"/>
                </a:lnTo>
                <a:lnTo>
                  <a:pt x="989645" y="5288"/>
                </a:lnTo>
                <a:lnTo>
                  <a:pt x="1002335" y="6610"/>
                </a:lnTo>
                <a:lnTo>
                  <a:pt x="1020313" y="8725"/>
                </a:lnTo>
                <a:lnTo>
                  <a:pt x="1029038" y="10047"/>
                </a:lnTo>
                <a:lnTo>
                  <a:pt x="1038291" y="11369"/>
                </a:lnTo>
                <a:lnTo>
                  <a:pt x="1044636" y="12691"/>
                </a:lnTo>
                <a:lnTo>
                  <a:pt x="1050981" y="14277"/>
                </a:lnTo>
                <a:lnTo>
                  <a:pt x="1064465" y="17186"/>
                </a:lnTo>
                <a:lnTo>
                  <a:pt x="1077419" y="20358"/>
                </a:lnTo>
                <a:lnTo>
                  <a:pt x="1101478" y="26175"/>
                </a:lnTo>
                <a:lnTo>
                  <a:pt x="1113375" y="29348"/>
                </a:lnTo>
                <a:lnTo>
                  <a:pt x="1125008" y="32521"/>
                </a:lnTo>
                <a:lnTo>
                  <a:pt x="1134790" y="35693"/>
                </a:lnTo>
                <a:lnTo>
                  <a:pt x="1144572" y="38866"/>
                </a:lnTo>
                <a:lnTo>
                  <a:pt x="1157791" y="43625"/>
                </a:lnTo>
                <a:lnTo>
                  <a:pt x="1171274" y="48384"/>
                </a:lnTo>
                <a:lnTo>
                  <a:pt x="1184493" y="53408"/>
                </a:lnTo>
                <a:lnTo>
                  <a:pt x="1197448" y="58431"/>
                </a:lnTo>
                <a:lnTo>
                  <a:pt x="1206701" y="62397"/>
                </a:lnTo>
                <a:lnTo>
                  <a:pt x="1226794" y="71651"/>
                </a:lnTo>
                <a:lnTo>
                  <a:pt x="1246887" y="81434"/>
                </a:lnTo>
                <a:lnTo>
                  <a:pt x="1266716" y="91745"/>
                </a:lnTo>
                <a:lnTo>
                  <a:pt x="1285751" y="102321"/>
                </a:lnTo>
                <a:lnTo>
                  <a:pt x="1304786" y="113690"/>
                </a:lnTo>
                <a:lnTo>
                  <a:pt x="1323557" y="125588"/>
                </a:lnTo>
                <a:lnTo>
                  <a:pt x="1341800" y="138015"/>
                </a:lnTo>
                <a:lnTo>
                  <a:pt x="1359513" y="151234"/>
                </a:lnTo>
                <a:lnTo>
                  <a:pt x="1377227" y="164718"/>
                </a:lnTo>
                <a:lnTo>
                  <a:pt x="1394411" y="178731"/>
                </a:lnTo>
                <a:lnTo>
                  <a:pt x="1411067" y="193538"/>
                </a:lnTo>
                <a:lnTo>
                  <a:pt x="1427459" y="208608"/>
                </a:lnTo>
                <a:lnTo>
                  <a:pt x="1443322" y="224207"/>
                </a:lnTo>
                <a:lnTo>
                  <a:pt x="1458920" y="240336"/>
                </a:lnTo>
                <a:lnTo>
                  <a:pt x="1473725" y="257257"/>
                </a:lnTo>
                <a:lnTo>
                  <a:pt x="1488531" y="274178"/>
                </a:lnTo>
                <a:lnTo>
                  <a:pt x="1492496" y="279466"/>
                </a:lnTo>
                <a:lnTo>
                  <a:pt x="1509152" y="300353"/>
                </a:lnTo>
                <a:lnTo>
                  <a:pt x="1517348" y="311194"/>
                </a:lnTo>
                <a:lnTo>
                  <a:pt x="1525544" y="322034"/>
                </a:lnTo>
                <a:lnTo>
                  <a:pt x="1527130" y="325207"/>
                </a:lnTo>
                <a:lnTo>
                  <a:pt x="1528981" y="328115"/>
                </a:lnTo>
                <a:lnTo>
                  <a:pt x="1536648" y="339748"/>
                </a:lnTo>
                <a:lnTo>
                  <a:pt x="1544050" y="351382"/>
                </a:lnTo>
                <a:lnTo>
                  <a:pt x="1551453" y="362751"/>
                </a:lnTo>
                <a:lnTo>
                  <a:pt x="1558591" y="374913"/>
                </a:lnTo>
                <a:lnTo>
                  <a:pt x="1565465" y="386811"/>
                </a:lnTo>
                <a:lnTo>
                  <a:pt x="1572075" y="399237"/>
                </a:lnTo>
                <a:lnTo>
                  <a:pt x="1578684" y="411400"/>
                </a:lnTo>
                <a:lnTo>
                  <a:pt x="1585029" y="423826"/>
                </a:lnTo>
                <a:lnTo>
                  <a:pt x="1591110" y="436253"/>
                </a:lnTo>
                <a:lnTo>
                  <a:pt x="1596927" y="449208"/>
                </a:lnTo>
                <a:lnTo>
                  <a:pt x="1602214" y="461899"/>
                </a:lnTo>
                <a:lnTo>
                  <a:pt x="1607766" y="474854"/>
                </a:lnTo>
                <a:lnTo>
                  <a:pt x="1612789" y="488074"/>
                </a:lnTo>
                <a:lnTo>
                  <a:pt x="1617548" y="501294"/>
                </a:lnTo>
                <a:lnTo>
                  <a:pt x="1622571" y="514249"/>
                </a:lnTo>
                <a:lnTo>
                  <a:pt x="1626801" y="527734"/>
                </a:lnTo>
                <a:lnTo>
                  <a:pt x="1631032" y="541482"/>
                </a:lnTo>
                <a:lnTo>
                  <a:pt x="1634997" y="554702"/>
                </a:lnTo>
                <a:lnTo>
                  <a:pt x="1638170" y="568451"/>
                </a:lnTo>
                <a:lnTo>
                  <a:pt x="1641871" y="582463"/>
                </a:lnTo>
                <a:lnTo>
                  <a:pt x="1645044" y="596212"/>
                </a:lnTo>
                <a:lnTo>
                  <a:pt x="1647688" y="610225"/>
                </a:lnTo>
                <a:lnTo>
                  <a:pt x="1650596" y="624502"/>
                </a:lnTo>
                <a:lnTo>
                  <a:pt x="1652975" y="638515"/>
                </a:lnTo>
                <a:lnTo>
                  <a:pt x="1655090" y="652793"/>
                </a:lnTo>
                <a:lnTo>
                  <a:pt x="1656941" y="667334"/>
                </a:lnTo>
                <a:lnTo>
                  <a:pt x="1658263" y="681876"/>
                </a:lnTo>
                <a:lnTo>
                  <a:pt x="1659585" y="696154"/>
                </a:lnTo>
                <a:lnTo>
                  <a:pt x="1660642" y="710695"/>
                </a:lnTo>
                <a:lnTo>
                  <a:pt x="1661435" y="725501"/>
                </a:lnTo>
                <a:lnTo>
                  <a:pt x="1661700" y="740308"/>
                </a:lnTo>
                <a:lnTo>
                  <a:pt x="1661700" y="754849"/>
                </a:lnTo>
                <a:lnTo>
                  <a:pt x="1812925" y="754849"/>
                </a:lnTo>
                <a:lnTo>
                  <a:pt x="1571282" y="1117600"/>
                </a:lnTo>
                <a:lnTo>
                  <a:pt x="1329638" y="754849"/>
                </a:lnTo>
                <a:lnTo>
                  <a:pt x="1480864" y="754849"/>
                </a:lnTo>
                <a:lnTo>
                  <a:pt x="1480599" y="742158"/>
                </a:lnTo>
                <a:lnTo>
                  <a:pt x="1480070" y="729467"/>
                </a:lnTo>
                <a:lnTo>
                  <a:pt x="1479277" y="716512"/>
                </a:lnTo>
                <a:lnTo>
                  <a:pt x="1478484" y="704085"/>
                </a:lnTo>
                <a:lnTo>
                  <a:pt x="1477162" y="691394"/>
                </a:lnTo>
                <a:lnTo>
                  <a:pt x="1475576" y="678703"/>
                </a:lnTo>
                <a:lnTo>
                  <a:pt x="1473725" y="666277"/>
                </a:lnTo>
                <a:lnTo>
                  <a:pt x="1471610" y="654115"/>
                </a:lnTo>
                <a:lnTo>
                  <a:pt x="1469231" y="641952"/>
                </a:lnTo>
                <a:lnTo>
                  <a:pt x="1466851" y="629790"/>
                </a:lnTo>
                <a:lnTo>
                  <a:pt x="1463943" y="617628"/>
                </a:lnTo>
                <a:lnTo>
                  <a:pt x="1460771" y="605730"/>
                </a:lnTo>
                <a:lnTo>
                  <a:pt x="1457334" y="593832"/>
                </a:lnTo>
                <a:lnTo>
                  <a:pt x="1453897" y="581935"/>
                </a:lnTo>
                <a:lnTo>
                  <a:pt x="1449931" y="570301"/>
                </a:lnTo>
                <a:lnTo>
                  <a:pt x="1445965" y="558668"/>
                </a:lnTo>
                <a:lnTo>
                  <a:pt x="1441471" y="547299"/>
                </a:lnTo>
                <a:lnTo>
                  <a:pt x="1436976" y="535930"/>
                </a:lnTo>
                <a:lnTo>
                  <a:pt x="1432482" y="524825"/>
                </a:lnTo>
                <a:lnTo>
                  <a:pt x="1427194" y="513721"/>
                </a:lnTo>
                <a:lnTo>
                  <a:pt x="1421907" y="502616"/>
                </a:lnTo>
                <a:lnTo>
                  <a:pt x="1416619" y="492040"/>
                </a:lnTo>
                <a:lnTo>
                  <a:pt x="1410803" y="481464"/>
                </a:lnTo>
                <a:lnTo>
                  <a:pt x="1404986" y="470624"/>
                </a:lnTo>
                <a:lnTo>
                  <a:pt x="1398906" y="460313"/>
                </a:lnTo>
                <a:lnTo>
                  <a:pt x="1392561" y="450001"/>
                </a:lnTo>
                <a:lnTo>
                  <a:pt x="1385951" y="439954"/>
                </a:lnTo>
                <a:lnTo>
                  <a:pt x="1379342" y="429907"/>
                </a:lnTo>
                <a:lnTo>
                  <a:pt x="1372468" y="420125"/>
                </a:lnTo>
                <a:lnTo>
                  <a:pt x="1365065" y="410342"/>
                </a:lnTo>
                <a:lnTo>
                  <a:pt x="1357662" y="400824"/>
                </a:lnTo>
                <a:lnTo>
                  <a:pt x="1350524" y="391570"/>
                </a:lnTo>
                <a:lnTo>
                  <a:pt x="1349202" y="390248"/>
                </a:lnTo>
                <a:lnTo>
                  <a:pt x="1338363" y="377293"/>
                </a:lnTo>
                <a:lnTo>
                  <a:pt x="1326730" y="364602"/>
                </a:lnTo>
                <a:lnTo>
                  <a:pt x="1315097" y="352175"/>
                </a:lnTo>
                <a:lnTo>
                  <a:pt x="1302936" y="340277"/>
                </a:lnTo>
                <a:lnTo>
                  <a:pt x="1290510" y="328644"/>
                </a:lnTo>
                <a:lnTo>
                  <a:pt x="1277555" y="317804"/>
                </a:lnTo>
                <a:lnTo>
                  <a:pt x="1264601" y="306699"/>
                </a:lnTo>
                <a:lnTo>
                  <a:pt x="1251117" y="296387"/>
                </a:lnTo>
                <a:lnTo>
                  <a:pt x="1237369" y="286340"/>
                </a:lnTo>
                <a:lnTo>
                  <a:pt x="1223093" y="276822"/>
                </a:lnTo>
                <a:lnTo>
                  <a:pt x="1208816" y="267568"/>
                </a:lnTo>
                <a:lnTo>
                  <a:pt x="1194275" y="258579"/>
                </a:lnTo>
                <a:lnTo>
                  <a:pt x="1179206" y="250383"/>
                </a:lnTo>
                <a:lnTo>
                  <a:pt x="1163872" y="242451"/>
                </a:lnTo>
                <a:lnTo>
                  <a:pt x="1148802" y="234783"/>
                </a:lnTo>
                <a:lnTo>
                  <a:pt x="1132939" y="227909"/>
                </a:lnTo>
                <a:lnTo>
                  <a:pt x="1128709" y="226058"/>
                </a:lnTo>
                <a:lnTo>
                  <a:pt x="1117869" y="221828"/>
                </a:lnTo>
                <a:lnTo>
                  <a:pt x="1107294" y="217862"/>
                </a:lnTo>
                <a:lnTo>
                  <a:pt x="1096455" y="213896"/>
                </a:lnTo>
                <a:lnTo>
                  <a:pt x="1085615" y="210194"/>
                </a:lnTo>
                <a:lnTo>
                  <a:pt x="1073454" y="206229"/>
                </a:lnTo>
                <a:lnTo>
                  <a:pt x="1063672" y="203585"/>
                </a:lnTo>
                <a:lnTo>
                  <a:pt x="1054418" y="200676"/>
                </a:lnTo>
                <a:lnTo>
                  <a:pt x="1034590" y="196182"/>
                </a:lnTo>
                <a:lnTo>
                  <a:pt x="1026130" y="194066"/>
                </a:lnTo>
                <a:lnTo>
                  <a:pt x="1017141" y="192216"/>
                </a:lnTo>
                <a:lnTo>
                  <a:pt x="1007094" y="190365"/>
                </a:lnTo>
                <a:lnTo>
                  <a:pt x="997048" y="188778"/>
                </a:lnTo>
                <a:lnTo>
                  <a:pt x="976690" y="186134"/>
                </a:lnTo>
                <a:lnTo>
                  <a:pt x="961356" y="184019"/>
                </a:lnTo>
                <a:lnTo>
                  <a:pt x="948930" y="183226"/>
                </a:lnTo>
                <a:lnTo>
                  <a:pt x="936505" y="182169"/>
                </a:lnTo>
                <a:lnTo>
                  <a:pt x="923550" y="181904"/>
                </a:lnTo>
                <a:lnTo>
                  <a:pt x="911124" y="181640"/>
                </a:lnTo>
                <a:lnTo>
                  <a:pt x="899756" y="181640"/>
                </a:lnTo>
                <a:lnTo>
                  <a:pt x="888916" y="181904"/>
                </a:lnTo>
                <a:lnTo>
                  <a:pt x="877548" y="182169"/>
                </a:lnTo>
                <a:lnTo>
                  <a:pt x="866708" y="182697"/>
                </a:lnTo>
                <a:lnTo>
                  <a:pt x="855604" y="183755"/>
                </a:lnTo>
                <a:lnTo>
                  <a:pt x="844765" y="184548"/>
                </a:lnTo>
                <a:lnTo>
                  <a:pt x="833661" y="186134"/>
                </a:lnTo>
                <a:lnTo>
                  <a:pt x="822821" y="187721"/>
                </a:lnTo>
                <a:lnTo>
                  <a:pt x="811982" y="189307"/>
                </a:lnTo>
                <a:lnTo>
                  <a:pt x="801142" y="190894"/>
                </a:lnTo>
                <a:lnTo>
                  <a:pt x="790302" y="193273"/>
                </a:lnTo>
                <a:lnTo>
                  <a:pt x="779463" y="195653"/>
                </a:lnTo>
                <a:lnTo>
                  <a:pt x="768888" y="198032"/>
                </a:lnTo>
                <a:lnTo>
                  <a:pt x="758312" y="200676"/>
                </a:lnTo>
                <a:lnTo>
                  <a:pt x="747473" y="203849"/>
                </a:lnTo>
                <a:lnTo>
                  <a:pt x="737162" y="206757"/>
                </a:lnTo>
                <a:lnTo>
                  <a:pt x="726587" y="210194"/>
                </a:lnTo>
                <a:lnTo>
                  <a:pt x="716276" y="213896"/>
                </a:lnTo>
                <a:lnTo>
                  <a:pt x="705965" y="217598"/>
                </a:lnTo>
                <a:lnTo>
                  <a:pt x="695390" y="221563"/>
                </a:lnTo>
                <a:lnTo>
                  <a:pt x="685079" y="225794"/>
                </a:lnTo>
                <a:lnTo>
                  <a:pt x="675033" y="230024"/>
                </a:lnTo>
                <a:lnTo>
                  <a:pt x="664986" y="234519"/>
                </a:lnTo>
                <a:lnTo>
                  <a:pt x="654940" y="239542"/>
                </a:lnTo>
                <a:lnTo>
                  <a:pt x="644893" y="244302"/>
                </a:lnTo>
                <a:lnTo>
                  <a:pt x="635111" y="249589"/>
                </a:lnTo>
                <a:lnTo>
                  <a:pt x="625329" y="254877"/>
                </a:lnTo>
                <a:lnTo>
                  <a:pt x="615547" y="260430"/>
                </a:lnTo>
                <a:lnTo>
                  <a:pt x="606029" y="266511"/>
                </a:lnTo>
                <a:lnTo>
                  <a:pt x="596512" y="272327"/>
                </a:lnTo>
                <a:lnTo>
                  <a:pt x="586994" y="278673"/>
                </a:lnTo>
                <a:lnTo>
                  <a:pt x="577476" y="285283"/>
                </a:lnTo>
                <a:lnTo>
                  <a:pt x="574039" y="287662"/>
                </a:lnTo>
                <a:lnTo>
                  <a:pt x="570074" y="290042"/>
                </a:lnTo>
                <a:lnTo>
                  <a:pt x="565843" y="292157"/>
                </a:lnTo>
                <a:lnTo>
                  <a:pt x="561878" y="294008"/>
                </a:lnTo>
                <a:lnTo>
                  <a:pt x="557383" y="295859"/>
                </a:lnTo>
                <a:lnTo>
                  <a:pt x="553153" y="296916"/>
                </a:lnTo>
                <a:lnTo>
                  <a:pt x="548923" y="298503"/>
                </a:lnTo>
                <a:lnTo>
                  <a:pt x="544693" y="299560"/>
                </a:lnTo>
                <a:lnTo>
                  <a:pt x="540463" y="300353"/>
                </a:lnTo>
                <a:lnTo>
                  <a:pt x="536233" y="300882"/>
                </a:lnTo>
                <a:lnTo>
                  <a:pt x="531474" y="301411"/>
                </a:lnTo>
                <a:lnTo>
                  <a:pt x="527244" y="301675"/>
                </a:lnTo>
                <a:lnTo>
                  <a:pt x="523014" y="301411"/>
                </a:lnTo>
                <a:lnTo>
                  <a:pt x="518519" y="301411"/>
                </a:lnTo>
                <a:lnTo>
                  <a:pt x="514289" y="300618"/>
                </a:lnTo>
                <a:lnTo>
                  <a:pt x="510059" y="300089"/>
                </a:lnTo>
                <a:lnTo>
                  <a:pt x="505829" y="299296"/>
                </a:lnTo>
                <a:lnTo>
                  <a:pt x="501335" y="298238"/>
                </a:lnTo>
                <a:lnTo>
                  <a:pt x="497369" y="296916"/>
                </a:lnTo>
                <a:lnTo>
                  <a:pt x="493139" y="295594"/>
                </a:lnTo>
                <a:lnTo>
                  <a:pt x="489173" y="293744"/>
                </a:lnTo>
                <a:lnTo>
                  <a:pt x="485208" y="291893"/>
                </a:lnTo>
                <a:lnTo>
                  <a:pt x="481242" y="290042"/>
                </a:lnTo>
                <a:lnTo>
                  <a:pt x="477805" y="287662"/>
                </a:lnTo>
                <a:lnTo>
                  <a:pt x="474104" y="285283"/>
                </a:lnTo>
                <a:lnTo>
                  <a:pt x="470402" y="282639"/>
                </a:lnTo>
                <a:lnTo>
                  <a:pt x="466701" y="279731"/>
                </a:lnTo>
                <a:lnTo>
                  <a:pt x="463264" y="276558"/>
                </a:lnTo>
                <a:lnTo>
                  <a:pt x="460356" y="273649"/>
                </a:lnTo>
                <a:lnTo>
                  <a:pt x="457183" y="270212"/>
                </a:lnTo>
                <a:lnTo>
                  <a:pt x="454275" y="266511"/>
                </a:lnTo>
                <a:lnTo>
                  <a:pt x="451367" y="262809"/>
                </a:lnTo>
                <a:lnTo>
                  <a:pt x="448987" y="258843"/>
                </a:lnTo>
                <a:lnTo>
                  <a:pt x="446608" y="254877"/>
                </a:lnTo>
                <a:lnTo>
                  <a:pt x="444493" y="251176"/>
                </a:lnTo>
                <a:lnTo>
                  <a:pt x="442642" y="246681"/>
                </a:lnTo>
                <a:lnTo>
                  <a:pt x="440792" y="242451"/>
                </a:lnTo>
                <a:lnTo>
                  <a:pt x="439205" y="238220"/>
                </a:lnTo>
                <a:lnTo>
                  <a:pt x="438148" y="233990"/>
                </a:lnTo>
                <a:lnTo>
                  <a:pt x="437090" y="229760"/>
                </a:lnTo>
                <a:lnTo>
                  <a:pt x="436297" y="225529"/>
                </a:lnTo>
                <a:lnTo>
                  <a:pt x="435768" y="221299"/>
                </a:lnTo>
                <a:lnTo>
                  <a:pt x="435240" y="216804"/>
                </a:lnTo>
                <a:lnTo>
                  <a:pt x="434975" y="212310"/>
                </a:lnTo>
                <a:lnTo>
                  <a:pt x="434975" y="208079"/>
                </a:lnTo>
                <a:lnTo>
                  <a:pt x="435240" y="203849"/>
                </a:lnTo>
                <a:lnTo>
                  <a:pt x="436033" y="199354"/>
                </a:lnTo>
                <a:lnTo>
                  <a:pt x="436562" y="194860"/>
                </a:lnTo>
                <a:lnTo>
                  <a:pt x="437355" y="190629"/>
                </a:lnTo>
                <a:lnTo>
                  <a:pt x="438412" y="186663"/>
                </a:lnTo>
                <a:lnTo>
                  <a:pt x="439734" y="182433"/>
                </a:lnTo>
                <a:lnTo>
                  <a:pt x="441056" y="178203"/>
                </a:lnTo>
                <a:lnTo>
                  <a:pt x="442907" y="174237"/>
                </a:lnTo>
                <a:lnTo>
                  <a:pt x="444757" y="170271"/>
                </a:lnTo>
                <a:lnTo>
                  <a:pt x="446608" y="166305"/>
                </a:lnTo>
                <a:lnTo>
                  <a:pt x="448987" y="162603"/>
                </a:lnTo>
                <a:lnTo>
                  <a:pt x="451367" y="159166"/>
                </a:lnTo>
                <a:lnTo>
                  <a:pt x="454011" y="155465"/>
                </a:lnTo>
                <a:lnTo>
                  <a:pt x="456919" y="152027"/>
                </a:lnTo>
                <a:lnTo>
                  <a:pt x="460091" y="148590"/>
                </a:lnTo>
                <a:lnTo>
                  <a:pt x="463000" y="145418"/>
                </a:lnTo>
                <a:lnTo>
                  <a:pt x="466437" y="142245"/>
                </a:lnTo>
                <a:lnTo>
                  <a:pt x="470138" y="139601"/>
                </a:lnTo>
                <a:lnTo>
                  <a:pt x="473839" y="136693"/>
                </a:lnTo>
                <a:lnTo>
                  <a:pt x="486001" y="128232"/>
                </a:lnTo>
                <a:lnTo>
                  <a:pt x="498162" y="120300"/>
                </a:lnTo>
                <a:lnTo>
                  <a:pt x="510588" y="112368"/>
                </a:lnTo>
                <a:lnTo>
                  <a:pt x="522749" y="105229"/>
                </a:lnTo>
                <a:lnTo>
                  <a:pt x="535440" y="97826"/>
                </a:lnTo>
                <a:lnTo>
                  <a:pt x="548130" y="90688"/>
                </a:lnTo>
                <a:lnTo>
                  <a:pt x="560820" y="83813"/>
                </a:lnTo>
                <a:lnTo>
                  <a:pt x="573511" y="77468"/>
                </a:lnTo>
                <a:lnTo>
                  <a:pt x="586730" y="71387"/>
                </a:lnTo>
                <a:lnTo>
                  <a:pt x="599949" y="65306"/>
                </a:lnTo>
                <a:lnTo>
                  <a:pt x="612903" y="59489"/>
                </a:lnTo>
                <a:lnTo>
                  <a:pt x="626122" y="53937"/>
                </a:lnTo>
                <a:lnTo>
                  <a:pt x="639341" y="48649"/>
                </a:lnTo>
                <a:lnTo>
                  <a:pt x="652825" y="43890"/>
                </a:lnTo>
                <a:lnTo>
                  <a:pt x="666572" y="39395"/>
                </a:lnTo>
                <a:lnTo>
                  <a:pt x="680056" y="34636"/>
                </a:lnTo>
                <a:lnTo>
                  <a:pt x="693539" y="30670"/>
                </a:lnTo>
                <a:lnTo>
                  <a:pt x="707287" y="26704"/>
                </a:lnTo>
                <a:lnTo>
                  <a:pt x="721035" y="23267"/>
                </a:lnTo>
                <a:lnTo>
                  <a:pt x="735047" y="19830"/>
                </a:lnTo>
                <a:lnTo>
                  <a:pt x="748795" y="16657"/>
                </a:lnTo>
                <a:lnTo>
                  <a:pt x="762807" y="14013"/>
                </a:lnTo>
                <a:lnTo>
                  <a:pt x="776819" y="11369"/>
                </a:lnTo>
                <a:lnTo>
                  <a:pt x="790831" y="9254"/>
                </a:lnTo>
                <a:lnTo>
                  <a:pt x="805108" y="7139"/>
                </a:lnTo>
                <a:lnTo>
                  <a:pt x="819120" y="5288"/>
                </a:lnTo>
                <a:lnTo>
                  <a:pt x="833396" y="3702"/>
                </a:lnTo>
                <a:lnTo>
                  <a:pt x="847408" y="2380"/>
                </a:lnTo>
                <a:lnTo>
                  <a:pt x="861685" y="1586"/>
                </a:lnTo>
                <a:lnTo>
                  <a:pt x="876226" y="793"/>
                </a:lnTo>
                <a:lnTo>
                  <a:pt x="890502" y="264"/>
                </a:lnTo>
                <a:lnTo>
                  <a:pt x="904779" y="264"/>
                </a:lnTo>
                <a:lnTo>
                  <a:pt x="906894" y="0"/>
                </a:lnTo>
                <a:close/>
              </a:path>
            </a:pathLst>
          </a:custGeom>
          <a:solidFill>
            <a:schemeClr val="bg1">
              <a:lumMod val="85000"/>
            </a:schemeClr>
          </a:solidFill>
          <a:ln>
            <a:noFill/>
          </a:ln>
          <a:effectLst>
            <a:innerShdw blurRad="114300">
              <a:prstClr val="black">
                <a:alpha val="50000"/>
              </a:prstClr>
            </a:innerShdw>
          </a:effectLst>
        </p:spPr>
        <p:txBody>
          <a:bodyPr lIns="68589" tIns="34295" rIns="68589" bIns="34295" anchor="ctr">
            <a:scene3d>
              <a:camera prst="orthographicFront"/>
              <a:lightRig rig="threePt" dir="t"/>
            </a:scene3d>
            <a:sp3d>
              <a:contourClr>
                <a:srgbClr val="FFFFFF"/>
              </a:contourClr>
            </a:sp3d>
          </a:bodyPr>
          <a:lstStyle/>
          <a:p>
            <a:pPr algn="ctr">
              <a:defRPr/>
            </a:pPr>
            <a:endParaRPr lang="zh-CN" altLang="en-US" dirty="0">
              <a:solidFill>
                <a:srgbClr val="FFFFFF"/>
              </a:solidFill>
            </a:endParaRPr>
          </a:p>
        </p:txBody>
      </p:sp>
    </p:spTree>
    <p:extLst>
      <p:ext uri="{BB962C8B-B14F-4D97-AF65-F5344CB8AC3E}">
        <p14:creationId xmlns:p14="http://schemas.microsoft.com/office/powerpoint/2010/main" val="2114915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nodeType="withEffect">
                                  <p:stCondLst>
                                    <p:cond delay="200"/>
                                  </p:stCondLst>
                                  <p:childTnLst>
                                    <p:set>
                                      <p:cBhvr>
                                        <p:cTn id="13" dur="1" fill="hold">
                                          <p:stCondLst>
                                            <p:cond delay="0"/>
                                          </p:stCondLst>
                                        </p:cTn>
                                        <p:tgtEl>
                                          <p:spTgt spid="126"/>
                                        </p:tgtEl>
                                        <p:attrNameLst>
                                          <p:attrName>style.visibility</p:attrName>
                                        </p:attrNameLst>
                                      </p:cBhvr>
                                      <p:to>
                                        <p:strVal val="visible"/>
                                      </p:to>
                                    </p:set>
                                    <p:animEffect transition="in" filter="fade">
                                      <p:cBhvr>
                                        <p:cTn id="14" dur="500"/>
                                        <p:tgtEl>
                                          <p:spTgt spid="126"/>
                                        </p:tgtEl>
                                      </p:cBhvr>
                                    </p:animEffect>
                                  </p:childTnLst>
                                </p:cTn>
                              </p:par>
                              <p:par>
                                <p:cTn id="15" presetID="10" presetClass="entr" presetSubtype="0" fill="hold" grpId="0" nodeType="withEffect">
                                  <p:stCondLst>
                                    <p:cond delay="200"/>
                                  </p:stCondLst>
                                  <p:childTnLst>
                                    <p:set>
                                      <p:cBhvr>
                                        <p:cTn id="16" dur="1" fill="hold">
                                          <p:stCondLst>
                                            <p:cond delay="0"/>
                                          </p:stCondLst>
                                        </p:cTn>
                                        <p:tgtEl>
                                          <p:spTgt spid="129"/>
                                        </p:tgtEl>
                                        <p:attrNameLst>
                                          <p:attrName>style.visibility</p:attrName>
                                        </p:attrNameLst>
                                      </p:cBhvr>
                                      <p:to>
                                        <p:strVal val="visible"/>
                                      </p:to>
                                    </p:set>
                                    <p:animEffect transition="in" filter="fade">
                                      <p:cBhvr>
                                        <p:cTn id="17" dur="500"/>
                                        <p:tgtEl>
                                          <p:spTgt spid="129"/>
                                        </p:tgtEl>
                                      </p:cBhvr>
                                    </p:animEffect>
                                  </p:childTnLst>
                                </p:cTn>
                              </p:par>
                            </p:childTnLst>
                          </p:cTn>
                        </p:par>
                        <p:par>
                          <p:cTn id="18" fill="hold">
                            <p:stCondLst>
                              <p:cond delay="1200"/>
                            </p:stCondLst>
                            <p:childTnLst>
                              <p:par>
                                <p:cTn id="19" presetID="22" presetClass="entr" presetSubtype="8" fill="hold" nodeType="after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wipe(left)">
                                      <p:cBhvr>
                                        <p:cTn id="21" dur="500"/>
                                        <p:tgtEl>
                                          <p:spTgt spid="89"/>
                                        </p:tgtEl>
                                      </p:cBhvr>
                                    </p:animEffect>
                                  </p:childTnLst>
                                </p:cTn>
                              </p:par>
                              <p:par>
                                <p:cTn id="22" presetID="22" presetClass="entr" presetSubtype="8" fill="hold" nodeType="withEffect">
                                  <p:stCondLst>
                                    <p:cond delay="500"/>
                                  </p:stCondLst>
                                  <p:childTnLst>
                                    <p:set>
                                      <p:cBhvr>
                                        <p:cTn id="23" dur="1" fill="hold">
                                          <p:stCondLst>
                                            <p:cond delay="0"/>
                                          </p:stCondLst>
                                        </p:cTn>
                                        <p:tgtEl>
                                          <p:spTgt spid="106"/>
                                        </p:tgtEl>
                                        <p:attrNameLst>
                                          <p:attrName>style.visibility</p:attrName>
                                        </p:attrNameLst>
                                      </p:cBhvr>
                                      <p:to>
                                        <p:strVal val="visible"/>
                                      </p:to>
                                    </p:set>
                                    <p:animEffect transition="in" filter="wipe(left)">
                                      <p:cBhvr>
                                        <p:cTn id="24" dur="500"/>
                                        <p:tgtEl>
                                          <p:spTgt spid="106"/>
                                        </p:tgtEl>
                                      </p:cBhvr>
                                    </p:animEffect>
                                  </p:childTnLst>
                                </p:cTn>
                              </p:par>
                              <p:par>
                                <p:cTn id="25" presetID="22" presetClass="entr" presetSubtype="8" fill="hold" nodeType="withEffect">
                                  <p:stCondLst>
                                    <p:cond delay="200"/>
                                  </p:stCondLst>
                                  <p:childTnLst>
                                    <p:set>
                                      <p:cBhvr>
                                        <p:cTn id="26" dur="1" fill="hold">
                                          <p:stCondLst>
                                            <p:cond delay="0"/>
                                          </p:stCondLst>
                                        </p:cTn>
                                        <p:tgtEl>
                                          <p:spTgt spid="75"/>
                                        </p:tgtEl>
                                        <p:attrNameLst>
                                          <p:attrName>style.visibility</p:attrName>
                                        </p:attrNameLst>
                                      </p:cBhvr>
                                      <p:to>
                                        <p:strVal val="visible"/>
                                      </p:to>
                                    </p:set>
                                    <p:animEffect transition="in" filter="wipe(left)">
                                      <p:cBhvr>
                                        <p:cTn id="27" dur="500"/>
                                        <p:tgtEl>
                                          <p:spTgt spid="75"/>
                                        </p:tgtEl>
                                      </p:cBhvr>
                                    </p:animEffect>
                                  </p:childTnLst>
                                </p:cTn>
                              </p:par>
                              <p:par>
                                <p:cTn id="28" presetID="22" presetClass="entr" presetSubtype="8" fill="hold" nodeType="withEffect">
                                  <p:stCondLst>
                                    <p:cond delay="600"/>
                                  </p:stCondLst>
                                  <p:childTnLst>
                                    <p:set>
                                      <p:cBhvr>
                                        <p:cTn id="29" dur="1" fill="hold">
                                          <p:stCondLst>
                                            <p:cond delay="0"/>
                                          </p:stCondLst>
                                        </p:cTn>
                                        <p:tgtEl>
                                          <p:spTgt spid="101"/>
                                        </p:tgtEl>
                                        <p:attrNameLst>
                                          <p:attrName>style.visibility</p:attrName>
                                        </p:attrNameLst>
                                      </p:cBhvr>
                                      <p:to>
                                        <p:strVal val="visible"/>
                                      </p:to>
                                    </p:set>
                                    <p:animEffect transition="in" filter="wipe(left)">
                                      <p:cBhvr>
                                        <p:cTn id="30" dur="500"/>
                                        <p:tgtEl>
                                          <p:spTgt spid="101"/>
                                        </p:tgtEl>
                                      </p:cBhvr>
                                    </p:animEffect>
                                  </p:childTnLst>
                                </p:cTn>
                              </p:par>
                              <p:par>
                                <p:cTn id="31" presetID="22" presetClass="entr" presetSubtype="2" fill="hold" nodeType="withEffect">
                                  <p:stCondLst>
                                    <p:cond delay="400"/>
                                  </p:stCondLst>
                                  <p:childTnLst>
                                    <p:set>
                                      <p:cBhvr>
                                        <p:cTn id="32" dur="1" fill="hold">
                                          <p:stCondLst>
                                            <p:cond delay="0"/>
                                          </p:stCondLst>
                                        </p:cTn>
                                        <p:tgtEl>
                                          <p:spTgt spid="82"/>
                                        </p:tgtEl>
                                        <p:attrNameLst>
                                          <p:attrName>style.visibility</p:attrName>
                                        </p:attrNameLst>
                                      </p:cBhvr>
                                      <p:to>
                                        <p:strVal val="visible"/>
                                      </p:to>
                                    </p:set>
                                    <p:animEffect transition="in" filter="wipe(right)">
                                      <p:cBhvr>
                                        <p:cTn id="33" dur="500"/>
                                        <p:tgtEl>
                                          <p:spTgt spid="82"/>
                                        </p:tgtEl>
                                      </p:cBhvr>
                                    </p:animEffect>
                                  </p:childTnLst>
                                </p:cTn>
                              </p:par>
                              <p:par>
                                <p:cTn id="34" presetID="22" presetClass="entr" presetSubtype="2" fill="hold" nodeType="withEffect">
                                  <p:stCondLst>
                                    <p:cond delay="900"/>
                                  </p:stCondLst>
                                  <p:childTnLst>
                                    <p:set>
                                      <p:cBhvr>
                                        <p:cTn id="35" dur="1" fill="hold">
                                          <p:stCondLst>
                                            <p:cond delay="0"/>
                                          </p:stCondLst>
                                        </p:cTn>
                                        <p:tgtEl>
                                          <p:spTgt spid="121"/>
                                        </p:tgtEl>
                                        <p:attrNameLst>
                                          <p:attrName>style.visibility</p:attrName>
                                        </p:attrNameLst>
                                      </p:cBhvr>
                                      <p:to>
                                        <p:strVal val="visible"/>
                                      </p:to>
                                    </p:set>
                                    <p:animEffect transition="in" filter="wipe(right)">
                                      <p:cBhvr>
                                        <p:cTn id="36" dur="500"/>
                                        <p:tgtEl>
                                          <p:spTgt spid="121"/>
                                        </p:tgtEl>
                                      </p:cBhvr>
                                    </p:animEffect>
                                  </p:childTnLst>
                                </p:cTn>
                              </p:par>
                              <p:par>
                                <p:cTn id="37" presetID="22" presetClass="entr" presetSubtype="2" fill="hold" nodeType="withEffect">
                                  <p:stCondLst>
                                    <p:cond delay="600"/>
                                  </p:stCondLst>
                                  <p:childTnLst>
                                    <p:set>
                                      <p:cBhvr>
                                        <p:cTn id="38" dur="1" fill="hold">
                                          <p:stCondLst>
                                            <p:cond delay="0"/>
                                          </p:stCondLst>
                                        </p:cTn>
                                        <p:tgtEl>
                                          <p:spTgt spid="44"/>
                                        </p:tgtEl>
                                        <p:attrNameLst>
                                          <p:attrName>style.visibility</p:attrName>
                                        </p:attrNameLst>
                                      </p:cBhvr>
                                      <p:to>
                                        <p:strVal val="visible"/>
                                      </p:to>
                                    </p:set>
                                    <p:animEffect transition="in" filter="wipe(right)">
                                      <p:cBhvr>
                                        <p:cTn id="39" dur="500"/>
                                        <p:tgtEl>
                                          <p:spTgt spid="44"/>
                                        </p:tgtEl>
                                      </p:cBhvr>
                                    </p:animEffect>
                                  </p:childTnLst>
                                </p:cTn>
                              </p:par>
                              <p:par>
                                <p:cTn id="40" presetID="22" presetClass="entr" presetSubtype="2" fill="hold" nodeType="withEffect">
                                  <p:stCondLst>
                                    <p:cond delay="1100"/>
                                  </p:stCondLst>
                                  <p:childTnLst>
                                    <p:set>
                                      <p:cBhvr>
                                        <p:cTn id="41" dur="1" fill="hold">
                                          <p:stCondLst>
                                            <p:cond delay="0"/>
                                          </p:stCondLst>
                                        </p:cTn>
                                        <p:tgtEl>
                                          <p:spTgt spid="116"/>
                                        </p:tgtEl>
                                        <p:attrNameLst>
                                          <p:attrName>style.visibility</p:attrName>
                                        </p:attrNameLst>
                                      </p:cBhvr>
                                      <p:to>
                                        <p:strVal val="visible"/>
                                      </p:to>
                                    </p:set>
                                    <p:animEffect transition="in" filter="wipe(right)">
                                      <p:cBhvr>
                                        <p:cTn id="42" dur="500"/>
                                        <p:tgtEl>
                                          <p:spTgt spid="116"/>
                                        </p:tgtEl>
                                      </p:cBhvr>
                                    </p:animEffect>
                                  </p:childTnLst>
                                </p:cTn>
                              </p:par>
                              <p:par>
                                <p:cTn id="43" presetID="22" presetClass="entr" presetSubtype="2" fill="hold" nodeType="withEffect">
                                  <p:stCondLst>
                                    <p:cond delay="900"/>
                                  </p:stCondLst>
                                  <p:childTnLst>
                                    <p:set>
                                      <p:cBhvr>
                                        <p:cTn id="44" dur="1" fill="hold">
                                          <p:stCondLst>
                                            <p:cond delay="0"/>
                                          </p:stCondLst>
                                        </p:cTn>
                                        <p:tgtEl>
                                          <p:spTgt spid="37"/>
                                        </p:tgtEl>
                                        <p:attrNameLst>
                                          <p:attrName>style.visibility</p:attrName>
                                        </p:attrNameLst>
                                      </p:cBhvr>
                                      <p:to>
                                        <p:strVal val="visible"/>
                                      </p:to>
                                    </p:set>
                                    <p:animEffect transition="in" filter="wipe(right)">
                                      <p:cBhvr>
                                        <p:cTn id="45" dur="500"/>
                                        <p:tgtEl>
                                          <p:spTgt spid="37"/>
                                        </p:tgtEl>
                                      </p:cBhvr>
                                    </p:animEffect>
                                  </p:childTnLst>
                                </p:cTn>
                              </p:par>
                              <p:par>
                                <p:cTn id="46" presetID="22" presetClass="entr" presetSubtype="2" fill="hold" nodeType="withEffect">
                                  <p:stCondLst>
                                    <p:cond delay="1400"/>
                                  </p:stCondLst>
                                  <p:childTnLst>
                                    <p:set>
                                      <p:cBhvr>
                                        <p:cTn id="47" dur="1" fill="hold">
                                          <p:stCondLst>
                                            <p:cond delay="0"/>
                                          </p:stCondLst>
                                        </p:cTn>
                                        <p:tgtEl>
                                          <p:spTgt spid="111"/>
                                        </p:tgtEl>
                                        <p:attrNameLst>
                                          <p:attrName>style.visibility</p:attrName>
                                        </p:attrNameLst>
                                      </p:cBhvr>
                                      <p:to>
                                        <p:strVal val="visible"/>
                                      </p:to>
                                    </p:set>
                                    <p:animEffect transition="in" filter="wipe(right)">
                                      <p:cBhvr>
                                        <p:cTn id="48" dur="500"/>
                                        <p:tgtEl>
                                          <p:spTgt spid="111"/>
                                        </p:tgtEl>
                                      </p:cBhvr>
                                    </p:animEffect>
                                  </p:childTnLst>
                                </p:cTn>
                              </p:par>
                              <p:par>
                                <p:cTn id="49" presetID="22" presetClass="entr" presetSubtype="8" fill="hold" nodeType="withEffect">
                                  <p:stCondLst>
                                    <p:cond delay="120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par>
                                <p:cTn id="52" presetID="22" presetClass="entr" presetSubtype="8" fill="hold" nodeType="withEffect">
                                  <p:stCondLst>
                                    <p:cond delay="1700"/>
                                  </p:stCondLst>
                                  <p:childTnLst>
                                    <p:set>
                                      <p:cBhvr>
                                        <p:cTn id="53" dur="1" fill="hold">
                                          <p:stCondLst>
                                            <p:cond delay="0"/>
                                          </p:stCondLst>
                                        </p:cTn>
                                        <p:tgtEl>
                                          <p:spTgt spid="96"/>
                                        </p:tgtEl>
                                        <p:attrNameLst>
                                          <p:attrName>style.visibility</p:attrName>
                                        </p:attrNameLst>
                                      </p:cBhvr>
                                      <p:to>
                                        <p:strVal val="visible"/>
                                      </p:to>
                                    </p:set>
                                    <p:animEffect transition="in" filter="wipe(left)">
                                      <p:cBhvr>
                                        <p:cTn id="54" dur="500"/>
                                        <p:tgtEl>
                                          <p:spTgt spid="96"/>
                                        </p:tgtEl>
                                      </p:cBhvr>
                                    </p:animEffect>
                                  </p:childTnLst>
                                </p:cTn>
                              </p:par>
                              <p:par>
                                <p:cTn id="55" presetID="8" presetClass="emph" presetSubtype="0" fill="hold" grpId="1" nodeType="withEffect">
                                  <p:stCondLst>
                                    <p:cond delay="0"/>
                                  </p:stCondLst>
                                  <p:childTnLst>
                                    <p:animRot by="21600000">
                                      <p:cBhvr>
                                        <p:cTn id="56" dur="2000" fill="hold"/>
                                        <p:tgtEl>
                                          <p:spTgt spid="1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9" grpId="0" animBg="1"/>
      <p:bldP spid="1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工作完成情况</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93" name="任意多边形 92"/>
          <p:cNvSpPr/>
          <p:nvPr/>
        </p:nvSpPr>
        <p:spPr>
          <a:xfrm>
            <a:off x="4676775" y="0"/>
            <a:ext cx="4467225" cy="2543175"/>
          </a:xfrm>
          <a:custGeom>
            <a:avLst/>
            <a:gdLst>
              <a:gd name="connsiteX0" fmla="*/ 0 w 4467225"/>
              <a:gd name="connsiteY0" fmla="*/ 0 h 2543175"/>
              <a:gd name="connsiteX1" fmla="*/ 4467225 w 4467225"/>
              <a:gd name="connsiteY1" fmla="*/ 0 h 2543175"/>
              <a:gd name="connsiteX2" fmla="*/ 4467225 w 4467225"/>
              <a:gd name="connsiteY2" fmla="*/ 2543175 h 2543175"/>
              <a:gd name="connsiteX3" fmla="*/ 0 w 4467225"/>
              <a:gd name="connsiteY3" fmla="*/ 2543175 h 2543175"/>
              <a:gd name="connsiteX4" fmla="*/ 0 w 4467225"/>
              <a:gd name="connsiteY4" fmla="*/ 1386931 h 2543175"/>
              <a:gd name="connsiteX5" fmla="*/ 198867 w 4467225"/>
              <a:gd name="connsiteY5" fmla="*/ 1271588 h 2543175"/>
              <a:gd name="connsiteX6" fmla="*/ 0 w 4467225"/>
              <a:gd name="connsiteY6" fmla="*/ 1156245 h 2543175"/>
              <a:gd name="connsiteX7" fmla="*/ 0 w 4467225"/>
              <a:gd name="connsiteY7" fmla="*/ 0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7225" h="2543175">
                <a:moveTo>
                  <a:pt x="0" y="0"/>
                </a:moveTo>
                <a:lnTo>
                  <a:pt x="4467225" y="0"/>
                </a:lnTo>
                <a:lnTo>
                  <a:pt x="4467225" y="2543175"/>
                </a:lnTo>
                <a:lnTo>
                  <a:pt x="0" y="2543175"/>
                </a:lnTo>
                <a:lnTo>
                  <a:pt x="0" y="1386931"/>
                </a:lnTo>
                <a:lnTo>
                  <a:pt x="198867" y="1271588"/>
                </a:lnTo>
                <a:lnTo>
                  <a:pt x="0" y="1156245"/>
                </a:lnTo>
                <a:lnTo>
                  <a:pt x="0" y="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4" name="任意多边形 93"/>
          <p:cNvSpPr/>
          <p:nvPr/>
        </p:nvSpPr>
        <p:spPr>
          <a:xfrm rot="16200000">
            <a:off x="1042988" y="1500187"/>
            <a:ext cx="2590800" cy="4676775"/>
          </a:xfrm>
          <a:custGeom>
            <a:avLst/>
            <a:gdLst>
              <a:gd name="connsiteX0" fmla="*/ 2590802 w 2590802"/>
              <a:gd name="connsiteY0" fmla="*/ 0 h 4676776"/>
              <a:gd name="connsiteX1" fmla="*/ 2590802 w 2590802"/>
              <a:gd name="connsiteY1" fmla="*/ 4676776 h 4676776"/>
              <a:gd name="connsiteX2" fmla="*/ 1401458 w 2590802"/>
              <a:gd name="connsiteY2" fmla="*/ 4676776 h 4676776"/>
              <a:gd name="connsiteX3" fmla="*/ 1295401 w 2590802"/>
              <a:gd name="connsiteY3" fmla="*/ 4493919 h 4676776"/>
              <a:gd name="connsiteX4" fmla="*/ 1189344 w 2590802"/>
              <a:gd name="connsiteY4" fmla="*/ 4676776 h 4676776"/>
              <a:gd name="connsiteX5" fmla="*/ 0 w 2590802"/>
              <a:gd name="connsiteY5" fmla="*/ 4676776 h 4676776"/>
              <a:gd name="connsiteX6" fmla="*/ 1 w 2590802"/>
              <a:gd name="connsiteY6" fmla="*/ 0 h 4676776"/>
              <a:gd name="connsiteX7" fmla="*/ 2590802 w 2590802"/>
              <a:gd name="connsiteY7" fmla="*/ 0 h 467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2" h="4676776">
                <a:moveTo>
                  <a:pt x="2590802" y="0"/>
                </a:moveTo>
                <a:lnTo>
                  <a:pt x="2590802" y="4676776"/>
                </a:lnTo>
                <a:lnTo>
                  <a:pt x="1401458" y="4676776"/>
                </a:lnTo>
                <a:lnTo>
                  <a:pt x="1295401" y="4493919"/>
                </a:lnTo>
                <a:lnTo>
                  <a:pt x="1189344" y="4676776"/>
                </a:lnTo>
                <a:lnTo>
                  <a:pt x="0" y="4676776"/>
                </a:lnTo>
                <a:lnTo>
                  <a:pt x="1" y="0"/>
                </a:lnTo>
                <a:lnTo>
                  <a:pt x="2590802" y="0"/>
                </a:lnTo>
                <a:close/>
              </a:path>
            </a:pathLst>
          </a:custGeom>
          <a:blipFill dpi="0" rotWithShape="0">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95" name="组合 94"/>
          <p:cNvGrpSpPr>
            <a:grpSpLocks/>
          </p:cNvGrpSpPr>
          <p:nvPr/>
        </p:nvGrpSpPr>
        <p:grpSpPr bwMode="auto">
          <a:xfrm>
            <a:off x="4046538" y="2857500"/>
            <a:ext cx="4830762" cy="1962150"/>
            <a:chOff x="4046335" y="2857499"/>
            <a:chExt cx="4830965" cy="1962150"/>
          </a:xfrm>
        </p:grpSpPr>
        <p:grpSp>
          <p:nvGrpSpPr>
            <p:cNvPr id="96" name="组合 6"/>
            <p:cNvGrpSpPr>
              <a:grpSpLocks/>
            </p:cNvGrpSpPr>
            <p:nvPr/>
          </p:nvGrpSpPr>
          <p:grpSpPr bwMode="auto">
            <a:xfrm>
              <a:off x="5125835" y="3275359"/>
              <a:ext cx="3303790" cy="1176725"/>
              <a:chOff x="5125835" y="3227734"/>
              <a:chExt cx="3303790" cy="1176725"/>
            </a:xfrm>
          </p:grpSpPr>
          <p:sp>
            <p:nvSpPr>
              <p:cNvPr id="98" name="文本框 66"/>
              <p:cNvSpPr txBox="1">
                <a:spLocks noChangeArrowheads="1"/>
              </p:cNvSpPr>
              <p:nvPr/>
            </p:nvSpPr>
            <p:spPr bwMode="auto">
              <a:xfrm>
                <a:off x="5175094" y="3619499"/>
                <a:ext cx="32545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lnSpc>
                    <a:spcPts val="900"/>
                  </a:lnSpc>
                  <a:defRPr/>
                </a:pPr>
                <a:r>
                  <a:rPr lang="en-US" altLang="zh-CN" sz="600" dirty="0">
                    <a:solidFill>
                      <a:schemeClr val="bg1">
                        <a:lumMod val="50000"/>
                      </a:schemeClr>
                    </a:solidFill>
                    <a:latin typeface="Helvetica"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this is a sample text. insert your desired text here. Again. this is a dummy text. enter your own text here. this is a sample text. this is a sample text. insert your desired text here. Again. this is a dummy text. enter your own text here. this is a sample text. this is a sample text. insert your </a:t>
                </a:r>
                <a:r>
                  <a:rPr lang="en-US" altLang="zh-CN" sz="600" dirty="0" err="1">
                    <a:solidFill>
                      <a:schemeClr val="bg1">
                        <a:lumMod val="50000"/>
                      </a:schemeClr>
                    </a:solidFill>
                    <a:latin typeface="Helvetica" panose="020B0604020202020204" pitchFamily="34" charset="0"/>
                    <a:ea typeface="微软雅黑" panose="020B0503020204020204" pitchFamily="34" charset="-122"/>
                    <a:cs typeface="Arial" panose="020B0604020202020204" pitchFamily="34" charset="0"/>
                  </a:rPr>
                  <a:t>desiredtext</a:t>
                </a:r>
                <a:r>
                  <a:rPr lang="en-US" altLang="zh-CN" sz="600" dirty="0">
                    <a:solidFill>
                      <a:schemeClr val="bg1">
                        <a:lumMod val="50000"/>
                      </a:schemeClr>
                    </a:solidFill>
                    <a:latin typeface="Helvetica" panose="020B0604020202020204" pitchFamily="34" charset="0"/>
                    <a:ea typeface="微软雅黑" panose="020B0503020204020204" pitchFamily="34" charset="-122"/>
                    <a:cs typeface="Arial" panose="020B0604020202020204" pitchFamily="34" charset="0"/>
                  </a:rPr>
                  <a:t> here. Again. this is a dummy text. enter your own text here. this is a sample text. </a:t>
                </a:r>
                <a:endParaRPr lang="zh-CN" altLang="en-US" sz="600" dirty="0">
                  <a:solidFill>
                    <a:schemeClr val="bg1">
                      <a:lumMod val="50000"/>
                    </a:schemeClr>
                  </a:solidFill>
                  <a:latin typeface="Helvetica" panose="020B0604020202020204" pitchFamily="34" charset="0"/>
                  <a:ea typeface="微软雅黑" panose="020B0503020204020204" pitchFamily="34" charset="-122"/>
                  <a:cs typeface="Arial" panose="020B0604020202020204" pitchFamily="34" charset="0"/>
                </a:endParaRPr>
              </a:p>
            </p:txBody>
          </p:sp>
          <p:sp>
            <p:nvSpPr>
              <p:cNvPr id="99" name="文本框 66"/>
              <p:cNvSpPr txBox="1">
                <a:spLocks noChangeArrowheads="1"/>
              </p:cNvSpPr>
              <p:nvPr/>
            </p:nvSpPr>
            <p:spPr bwMode="auto">
              <a:xfrm>
                <a:off x="5125880" y="3227387"/>
                <a:ext cx="2244819"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800" dirty="0">
                    <a:solidFill>
                      <a:schemeClr val="tx1">
                        <a:lumMod val="75000"/>
                        <a:lumOff val="25000"/>
                      </a:schemeClr>
                    </a:solidFill>
                    <a:latin typeface="Helvetica" panose="020B0604020202020204" pitchFamily="34" charset="0"/>
                  </a:rPr>
                  <a:t>YOUR TITLE HERE</a:t>
                </a:r>
                <a:endParaRPr lang="zh-CN" altLang="en-US" sz="1800" dirty="0">
                  <a:solidFill>
                    <a:schemeClr val="tx1">
                      <a:lumMod val="75000"/>
                      <a:lumOff val="25000"/>
                    </a:schemeClr>
                  </a:solidFill>
                  <a:latin typeface="Helvetica" panose="020B0604020202020204" pitchFamily="34" charset="0"/>
                </a:endParaRPr>
              </a:p>
            </p:txBody>
          </p:sp>
        </p:grpSp>
        <p:sp>
          <p:nvSpPr>
            <p:cNvPr id="97" name="任意多边形 96"/>
            <p:cNvSpPr/>
            <p:nvPr/>
          </p:nvSpPr>
          <p:spPr>
            <a:xfrm>
              <a:off x="4046335" y="2857499"/>
              <a:ext cx="4830965" cy="1962150"/>
            </a:xfrm>
            <a:custGeom>
              <a:avLst/>
              <a:gdLst>
                <a:gd name="connsiteX0" fmla="*/ 0 w 4830965"/>
                <a:gd name="connsiteY0" fmla="*/ 0 h 1962150"/>
                <a:gd name="connsiteX1" fmla="*/ 4830965 w 4830965"/>
                <a:gd name="connsiteY1" fmla="*/ 0 h 1962150"/>
                <a:gd name="connsiteX2" fmla="*/ 4830965 w 4830965"/>
                <a:gd name="connsiteY2" fmla="*/ 1962150 h 1962150"/>
                <a:gd name="connsiteX3" fmla="*/ 0 w 4830965"/>
                <a:gd name="connsiteY3" fmla="*/ 1962150 h 1962150"/>
                <a:gd name="connsiteX4" fmla="*/ 0 w 4830965"/>
                <a:gd name="connsiteY4" fmla="*/ 0 h 1962150"/>
                <a:gd name="connsiteX5" fmla="*/ 95250 w 4830965"/>
                <a:gd name="connsiteY5" fmla="*/ 95250 h 1962150"/>
                <a:gd name="connsiteX6" fmla="*/ 95250 w 4830965"/>
                <a:gd name="connsiteY6" fmla="*/ 1876425 h 1962150"/>
                <a:gd name="connsiteX7" fmla="*/ 4726190 w 4830965"/>
                <a:gd name="connsiteY7" fmla="*/ 1876425 h 1962150"/>
                <a:gd name="connsiteX8" fmla="*/ 4726190 w 4830965"/>
                <a:gd name="connsiteY8" fmla="*/ 95250 h 1962150"/>
                <a:gd name="connsiteX9" fmla="*/ 95250 w 4830965"/>
                <a:gd name="connsiteY9" fmla="*/ 9525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30965" h="1962150">
                  <a:moveTo>
                    <a:pt x="0" y="0"/>
                  </a:moveTo>
                  <a:lnTo>
                    <a:pt x="4830965" y="0"/>
                  </a:lnTo>
                  <a:lnTo>
                    <a:pt x="4830965" y="1962150"/>
                  </a:lnTo>
                  <a:lnTo>
                    <a:pt x="0" y="1962150"/>
                  </a:lnTo>
                  <a:lnTo>
                    <a:pt x="0" y="0"/>
                  </a:lnTo>
                  <a:close/>
                  <a:moveTo>
                    <a:pt x="95250" y="95250"/>
                  </a:moveTo>
                  <a:lnTo>
                    <a:pt x="95250" y="1876425"/>
                  </a:lnTo>
                  <a:lnTo>
                    <a:pt x="4726190" y="1876425"/>
                  </a:lnTo>
                  <a:lnTo>
                    <a:pt x="4726190" y="95250"/>
                  </a:lnTo>
                  <a:lnTo>
                    <a:pt x="95250" y="9525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00" name="TextBox 99"/>
          <p:cNvSpPr txBox="1"/>
          <p:nvPr/>
        </p:nvSpPr>
        <p:spPr bwMode="auto">
          <a:xfrm>
            <a:off x="403344" y="1299099"/>
            <a:ext cx="3546569"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endParaRPr lang="zh-CN" altLang="en-US" sz="1200" dirty="0">
              <a:solidFill>
                <a:schemeClr val="tx1">
                  <a:lumMod val="95000"/>
                  <a:lumOff val="5000"/>
                </a:schemeClr>
              </a:solidFill>
              <a:latin typeface="Calibri" pitchFamily="34" charset="0"/>
            </a:endParaRPr>
          </a:p>
        </p:txBody>
      </p:sp>
      <p:sp>
        <p:nvSpPr>
          <p:cNvPr id="101" name="矩形 100"/>
          <p:cNvSpPr/>
          <p:nvPr/>
        </p:nvSpPr>
        <p:spPr bwMode="auto">
          <a:xfrm>
            <a:off x="417709" y="933033"/>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sz="1600" b="1" dirty="0">
              <a:solidFill>
                <a:schemeClr val="tx1">
                  <a:lumMod val="95000"/>
                  <a:lumOff val="5000"/>
                </a:schemeClr>
              </a:solidFill>
            </a:endParaRPr>
          </a:p>
        </p:txBody>
      </p:sp>
    </p:spTree>
    <p:extLst>
      <p:ext uri="{BB962C8B-B14F-4D97-AF65-F5344CB8AC3E}">
        <p14:creationId xmlns:p14="http://schemas.microsoft.com/office/powerpoint/2010/main" val="1381566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par>
                                <p:cTn id="8" presetID="2" presetClass="entr" presetSubtype="8" fill="hold" nodeType="withEffect">
                                  <p:stCondLst>
                                    <p:cond delay="0"/>
                                  </p:stCondLst>
                                  <p:childTnLst>
                                    <p:set>
                                      <p:cBhvr>
                                        <p:cTn id="9" dur="1" fill="hold">
                                          <p:stCondLst>
                                            <p:cond delay="0"/>
                                          </p:stCondLst>
                                        </p:cTn>
                                        <p:tgtEl>
                                          <p:spTgt spid="93"/>
                                        </p:tgtEl>
                                        <p:attrNameLst>
                                          <p:attrName>style.visibility</p:attrName>
                                        </p:attrNameLst>
                                      </p:cBhvr>
                                      <p:to>
                                        <p:strVal val="visible"/>
                                      </p:to>
                                    </p:set>
                                    <p:anim calcmode="lin" valueType="num">
                                      <p:cBhvr additive="base">
                                        <p:cTn id="10" dur="1000" fill="hold"/>
                                        <p:tgtEl>
                                          <p:spTgt spid="93"/>
                                        </p:tgtEl>
                                        <p:attrNameLst>
                                          <p:attrName>ppt_x</p:attrName>
                                        </p:attrNameLst>
                                      </p:cBhvr>
                                      <p:tavLst>
                                        <p:tav tm="0">
                                          <p:val>
                                            <p:strVal val="0-#ppt_w/2"/>
                                          </p:val>
                                        </p:tav>
                                        <p:tav tm="100000">
                                          <p:val>
                                            <p:strVal val="#ppt_x"/>
                                          </p:val>
                                        </p:tav>
                                      </p:tavLst>
                                    </p:anim>
                                    <p:anim calcmode="lin" valueType="num">
                                      <p:cBhvr additive="base">
                                        <p:cTn id="11" dur="1000" fill="hold"/>
                                        <p:tgtEl>
                                          <p:spTgt spid="93"/>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94"/>
                                        </p:tgtEl>
                                        <p:attrNameLst>
                                          <p:attrName>style.visibility</p:attrName>
                                        </p:attrNameLst>
                                      </p:cBhvr>
                                      <p:to>
                                        <p:strVal val="visible"/>
                                      </p:to>
                                    </p:set>
                                    <p:anim calcmode="lin" valueType="num">
                                      <p:cBhvr additive="base">
                                        <p:cTn id="14" dur="1000" fill="hold"/>
                                        <p:tgtEl>
                                          <p:spTgt spid="94"/>
                                        </p:tgtEl>
                                        <p:attrNameLst>
                                          <p:attrName>ppt_x</p:attrName>
                                        </p:attrNameLst>
                                      </p:cBhvr>
                                      <p:tavLst>
                                        <p:tav tm="0">
                                          <p:val>
                                            <p:strVal val="1+#ppt_w/2"/>
                                          </p:val>
                                        </p:tav>
                                        <p:tav tm="100000">
                                          <p:val>
                                            <p:strVal val="#ppt_x"/>
                                          </p:val>
                                        </p:tav>
                                      </p:tavLst>
                                    </p:anim>
                                    <p:anim calcmode="lin" valueType="num">
                                      <p:cBhvr additive="base">
                                        <p:cTn id="15" dur="1000" fill="hold"/>
                                        <p:tgtEl>
                                          <p:spTgt spid="9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1000" fill="hold"/>
                                        <p:tgtEl>
                                          <p:spTgt spid="95"/>
                                        </p:tgtEl>
                                        <p:attrNameLst>
                                          <p:attrName>ppt_x</p:attrName>
                                        </p:attrNameLst>
                                      </p:cBhvr>
                                      <p:tavLst>
                                        <p:tav tm="0">
                                          <p:val>
                                            <p:strVal val="1+#ppt_w/2"/>
                                          </p:val>
                                        </p:tav>
                                        <p:tav tm="100000">
                                          <p:val>
                                            <p:strVal val="#ppt_x"/>
                                          </p:val>
                                        </p:tav>
                                      </p:tavLst>
                                    </p:anim>
                                    <p:anim calcmode="lin" valueType="num">
                                      <p:cBhvr additive="base">
                                        <p:cTn id="19" dur="1000" fill="hold"/>
                                        <p:tgtEl>
                                          <p:spTgt spid="95"/>
                                        </p:tgtEl>
                                        <p:attrNameLst>
                                          <p:attrName>ppt_y</p:attrName>
                                        </p:attrNameLst>
                                      </p:cBhvr>
                                      <p:tavLst>
                                        <p:tav tm="0">
                                          <p:val>
                                            <p:strVal val="#ppt_y"/>
                                          </p:val>
                                        </p:tav>
                                        <p:tav tm="100000">
                                          <p:val>
                                            <p:strVal val="#ppt_y"/>
                                          </p:val>
                                        </p:tav>
                                      </p:tavLst>
                                    </p:anim>
                                  </p:childTnLst>
                                </p:cTn>
                              </p:par>
                            </p:childTnLst>
                          </p:cTn>
                        </p:par>
                        <p:par>
                          <p:cTn id="20" fill="hold">
                            <p:stCondLst>
                              <p:cond delay="1900"/>
                            </p:stCondLst>
                            <p:childTnLst>
                              <p:par>
                                <p:cTn id="21" presetID="42" presetClass="entr" presetSubtype="0"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1000"/>
                                        <p:tgtEl>
                                          <p:spTgt spid="101"/>
                                        </p:tgtEl>
                                      </p:cBhvr>
                                    </p:animEffect>
                                    <p:anim calcmode="lin" valueType="num">
                                      <p:cBhvr>
                                        <p:cTn id="24" dur="1000" fill="hold"/>
                                        <p:tgtEl>
                                          <p:spTgt spid="101"/>
                                        </p:tgtEl>
                                        <p:attrNameLst>
                                          <p:attrName>ppt_x</p:attrName>
                                        </p:attrNameLst>
                                      </p:cBhvr>
                                      <p:tavLst>
                                        <p:tav tm="0">
                                          <p:val>
                                            <p:strVal val="#ppt_x"/>
                                          </p:val>
                                        </p:tav>
                                        <p:tav tm="100000">
                                          <p:val>
                                            <p:strVal val="#ppt_x"/>
                                          </p:val>
                                        </p:tav>
                                      </p:tavLst>
                                    </p:anim>
                                    <p:anim calcmode="lin" valueType="num">
                                      <p:cBhvr>
                                        <p:cTn id="25" dur="1000" fill="hold"/>
                                        <p:tgtEl>
                                          <p:spTgt spid="10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fade">
                                      <p:cBhvr>
                                        <p:cTn id="28" dur="1000"/>
                                        <p:tgtEl>
                                          <p:spTgt spid="100"/>
                                        </p:tgtEl>
                                      </p:cBhvr>
                                    </p:animEffect>
                                    <p:anim calcmode="lin" valueType="num">
                                      <p:cBhvr>
                                        <p:cTn id="29" dur="1000" fill="hold"/>
                                        <p:tgtEl>
                                          <p:spTgt spid="100"/>
                                        </p:tgtEl>
                                        <p:attrNameLst>
                                          <p:attrName>ppt_x</p:attrName>
                                        </p:attrNameLst>
                                      </p:cBhvr>
                                      <p:tavLst>
                                        <p:tav tm="0">
                                          <p:val>
                                            <p:strVal val="#ppt_x"/>
                                          </p:val>
                                        </p:tav>
                                        <p:tav tm="100000">
                                          <p:val>
                                            <p:strVal val="#ppt_x"/>
                                          </p:val>
                                        </p:tav>
                                      </p:tavLst>
                                    </p:anim>
                                    <p:anim calcmode="lin" valueType="num">
                                      <p:cBhvr>
                                        <p:cTn id="30"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00" grpId="0"/>
      <p:bldP spid="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599274" y="1275606"/>
            <a:ext cx="1506792" cy="1506792"/>
            <a:chOff x="3481448" y="2338049"/>
            <a:chExt cx="2181104" cy="2181104"/>
          </a:xfrm>
        </p:grpSpPr>
        <p:grpSp>
          <p:nvGrpSpPr>
            <p:cNvPr id="48" name="组合 47"/>
            <p:cNvGrpSpPr/>
            <p:nvPr/>
          </p:nvGrpSpPr>
          <p:grpSpPr>
            <a:xfrm>
              <a:off x="3481448" y="2338049"/>
              <a:ext cx="2181104" cy="2181104"/>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mj-ea"/>
                  <a:ea typeface="+mj-ea"/>
                  <a:cs typeface="+mn-cs"/>
                </a:endParaRPr>
              </a:p>
            </p:txBody>
          </p:sp>
          <p:sp>
            <p:nvSpPr>
              <p:cNvPr id="51" name="椭圆 50"/>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mj-ea"/>
                  <a:ea typeface="+mj-ea"/>
                  <a:cs typeface="+mn-cs"/>
                </a:endParaRPr>
              </a:p>
            </p:txBody>
          </p:sp>
        </p:grpSp>
        <p:sp>
          <p:nvSpPr>
            <p:cNvPr id="49" name="TextBox 48"/>
            <p:cNvSpPr txBox="1"/>
            <p:nvPr/>
          </p:nvSpPr>
          <p:spPr>
            <a:xfrm>
              <a:off x="3859414" y="3125467"/>
              <a:ext cx="1464617" cy="579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chemeClr val="tx1">
                      <a:lumMod val="85000"/>
                      <a:lumOff val="15000"/>
                    </a:schemeClr>
                  </a:solidFill>
                  <a:effectLst/>
                  <a:uLnTx/>
                  <a:uFillTx/>
                  <a:latin typeface="+mj-ea"/>
                  <a:ea typeface="+mj-ea"/>
                </a:rPr>
                <a:t>方案</a:t>
              </a:r>
              <a:r>
                <a:rPr kumimoji="0" lang="en-US" altLang="zh-CN" sz="2000" b="0" i="0" u="none" strike="noStrike" kern="0" cap="none" spc="0" normalizeH="0" baseline="0" noProof="0" dirty="0">
                  <a:ln>
                    <a:noFill/>
                  </a:ln>
                  <a:solidFill>
                    <a:schemeClr val="tx1">
                      <a:lumMod val="85000"/>
                      <a:lumOff val="15000"/>
                    </a:schemeClr>
                  </a:solidFill>
                  <a:effectLst/>
                  <a:uLnTx/>
                  <a:uFillTx/>
                  <a:latin typeface="+mj-ea"/>
                  <a:ea typeface="+mj-ea"/>
                </a:rPr>
                <a:t>01</a:t>
              </a:r>
              <a:endParaRPr kumimoji="0" lang="zh-CN" altLang="en-US" sz="2000" b="0" i="0" u="none" strike="noStrike" kern="0" cap="none" spc="0" normalizeH="0" baseline="0" noProof="0" dirty="0">
                <a:ln>
                  <a:noFill/>
                </a:ln>
                <a:solidFill>
                  <a:schemeClr val="tx1">
                    <a:lumMod val="85000"/>
                    <a:lumOff val="15000"/>
                  </a:schemeClr>
                </a:solidFill>
                <a:effectLst/>
                <a:uLnTx/>
                <a:uFillTx/>
                <a:latin typeface="+mj-ea"/>
                <a:ea typeface="+mj-ea"/>
              </a:endParaRPr>
            </a:p>
          </p:txBody>
        </p:sp>
      </p:grpSp>
      <p:sp>
        <p:nvSpPr>
          <p:cNvPr id="75" name="矩形 74"/>
          <p:cNvSpPr/>
          <p:nvPr/>
        </p:nvSpPr>
        <p:spPr>
          <a:xfrm>
            <a:off x="569066" y="3018142"/>
            <a:ext cx="1567209" cy="1454234"/>
          </a:xfrm>
          <a:prstGeom prst="rect">
            <a:avLst/>
          </a:prstGeom>
          <a:noFill/>
          <a:ln>
            <a:noFill/>
          </a:ln>
        </p:spPr>
        <p:txBody>
          <a:bodyPr wrap="square" lIns="68571" tIns="34285" rIns="68571" bIns="34285">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微软雅黑" pitchFamily="34" charset="-122"/>
                <a:ea typeface="微软雅黑" pitchFamily="34" charset="-122"/>
              </a:rPr>
              <a:t>请在这里输入您的文字；请在这里输入您的文字；请在这里输入您的文字；请在这里输入您的文字。</a:t>
            </a:r>
          </a:p>
        </p:txBody>
      </p:sp>
      <p:grpSp>
        <p:nvGrpSpPr>
          <p:cNvPr id="98" name="组合 97"/>
          <p:cNvGrpSpPr/>
          <p:nvPr/>
        </p:nvGrpSpPr>
        <p:grpSpPr>
          <a:xfrm>
            <a:off x="2202992" y="3100157"/>
            <a:ext cx="473766" cy="477588"/>
            <a:chOff x="3041651" y="3326606"/>
            <a:chExt cx="631825" cy="636588"/>
          </a:xfrm>
        </p:grpSpPr>
        <p:sp>
          <p:nvSpPr>
            <p:cNvPr id="99" name="Oval 9"/>
            <p:cNvSpPr>
              <a:spLocks noChangeArrowheads="1"/>
            </p:cNvSpPr>
            <p:nvPr/>
          </p:nvSpPr>
          <p:spPr bwMode="auto">
            <a:xfrm>
              <a:off x="3041651" y="3326606"/>
              <a:ext cx="631825" cy="636588"/>
            </a:xfrm>
            <a:prstGeom prst="ellipse">
              <a:avLst/>
            </a:prstGeom>
            <a:solidFill>
              <a:srgbClr val="00458A"/>
            </a:solidFill>
            <a:ln>
              <a:solidFill>
                <a:srgbClr val="FFFFFF"/>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ABF31"/>
                </a:solidFill>
                <a:effectLst/>
                <a:uLnTx/>
                <a:uFillTx/>
              </a:endParaRPr>
            </a:p>
          </p:txBody>
        </p:sp>
        <p:sp>
          <p:nvSpPr>
            <p:cNvPr id="100" name="Freeform 10"/>
            <p:cNvSpPr>
              <a:spLocks/>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Freeform 11"/>
            <p:cNvSpPr>
              <a:spLocks/>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02" name="组合 101"/>
          <p:cNvGrpSpPr/>
          <p:nvPr/>
        </p:nvGrpSpPr>
        <p:grpSpPr>
          <a:xfrm>
            <a:off x="2837402" y="1275606"/>
            <a:ext cx="1506792" cy="1506792"/>
            <a:chOff x="3481448" y="2338049"/>
            <a:chExt cx="2181104" cy="2181104"/>
          </a:xfrm>
        </p:grpSpPr>
        <p:grpSp>
          <p:nvGrpSpPr>
            <p:cNvPr id="103" name="组合 102"/>
            <p:cNvGrpSpPr/>
            <p:nvPr/>
          </p:nvGrpSpPr>
          <p:grpSpPr>
            <a:xfrm>
              <a:off x="3481448" y="2338049"/>
              <a:ext cx="2181104" cy="2181104"/>
              <a:chOff x="304800" y="673100"/>
              <a:chExt cx="4000500" cy="4000500"/>
            </a:xfrm>
            <a:effectLst>
              <a:outerShdw blurRad="444500" dist="254000" dir="8100000" algn="tr" rotWithShape="0">
                <a:prstClr val="black">
                  <a:alpha val="50000"/>
                </a:prstClr>
              </a:outerShdw>
            </a:effectLst>
          </p:grpSpPr>
          <p:sp>
            <p:nvSpPr>
              <p:cNvPr id="105" name="同心圆 10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mj-ea"/>
                  <a:ea typeface="+mj-ea"/>
                  <a:cs typeface="+mn-cs"/>
                </a:endParaRPr>
              </a:p>
            </p:txBody>
          </p:sp>
          <p:sp>
            <p:nvSpPr>
              <p:cNvPr id="106" name="椭圆 105"/>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mj-ea"/>
                  <a:ea typeface="+mj-ea"/>
                  <a:cs typeface="+mn-cs"/>
                </a:endParaRPr>
              </a:p>
            </p:txBody>
          </p:sp>
        </p:grpSp>
        <p:sp>
          <p:nvSpPr>
            <p:cNvPr id="104" name="TextBox 103"/>
            <p:cNvSpPr txBox="1"/>
            <p:nvPr/>
          </p:nvSpPr>
          <p:spPr>
            <a:xfrm>
              <a:off x="3837372" y="3125467"/>
              <a:ext cx="1469258" cy="579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chemeClr val="tx1">
                      <a:lumMod val="85000"/>
                      <a:lumOff val="15000"/>
                    </a:schemeClr>
                  </a:solidFill>
                  <a:effectLst/>
                  <a:uLnTx/>
                  <a:uFillTx/>
                  <a:latin typeface="+mj-ea"/>
                  <a:ea typeface="+mj-ea"/>
                </a:rPr>
                <a:t>方案</a:t>
              </a:r>
              <a:r>
                <a:rPr kumimoji="0" lang="en-US" altLang="zh-CN" sz="2000" b="0" i="0" u="none" strike="noStrike" kern="0" cap="none" spc="0" normalizeH="0" baseline="0" noProof="0" dirty="0">
                  <a:ln>
                    <a:noFill/>
                  </a:ln>
                  <a:solidFill>
                    <a:schemeClr val="tx1">
                      <a:lumMod val="85000"/>
                      <a:lumOff val="15000"/>
                    </a:schemeClr>
                  </a:solidFill>
                  <a:effectLst/>
                  <a:uLnTx/>
                  <a:uFillTx/>
                  <a:latin typeface="+mj-ea"/>
                  <a:ea typeface="+mj-ea"/>
                </a:rPr>
                <a:t>02</a:t>
              </a:r>
              <a:endParaRPr kumimoji="0" lang="zh-CN" altLang="en-US" sz="2000" b="0" i="0" u="none" strike="noStrike" kern="0" cap="none" spc="0" normalizeH="0" baseline="0" noProof="0" dirty="0">
                <a:ln>
                  <a:noFill/>
                </a:ln>
                <a:solidFill>
                  <a:schemeClr val="tx1">
                    <a:lumMod val="85000"/>
                    <a:lumOff val="15000"/>
                  </a:schemeClr>
                </a:solidFill>
                <a:effectLst/>
                <a:uLnTx/>
                <a:uFillTx/>
                <a:latin typeface="+mj-ea"/>
                <a:ea typeface="+mj-ea"/>
              </a:endParaRPr>
            </a:p>
          </p:txBody>
        </p:sp>
      </p:grpSp>
      <p:sp>
        <p:nvSpPr>
          <p:cNvPr id="107" name="矩形 106"/>
          <p:cNvSpPr/>
          <p:nvPr/>
        </p:nvSpPr>
        <p:spPr>
          <a:xfrm>
            <a:off x="2776985" y="3018142"/>
            <a:ext cx="1567209" cy="1454234"/>
          </a:xfrm>
          <a:prstGeom prst="rect">
            <a:avLst/>
          </a:prstGeom>
          <a:noFill/>
          <a:ln>
            <a:noFill/>
          </a:ln>
        </p:spPr>
        <p:txBody>
          <a:bodyPr wrap="square" lIns="68571" tIns="34285" rIns="68571" bIns="34285">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微软雅黑" pitchFamily="34" charset="-122"/>
                <a:ea typeface="微软雅黑" pitchFamily="34" charset="-122"/>
              </a:rPr>
              <a:t>请在这里输入您的文字；请在这里输入您的文字；请在这里输入您的文字；请在这里输入您的文字。</a:t>
            </a:r>
          </a:p>
        </p:txBody>
      </p:sp>
      <p:grpSp>
        <p:nvGrpSpPr>
          <p:cNvPr id="108" name="组合 107"/>
          <p:cNvGrpSpPr/>
          <p:nvPr/>
        </p:nvGrpSpPr>
        <p:grpSpPr>
          <a:xfrm>
            <a:off x="4438192" y="3100157"/>
            <a:ext cx="473766" cy="477588"/>
            <a:chOff x="3041651" y="3326606"/>
            <a:chExt cx="631825" cy="636588"/>
          </a:xfrm>
        </p:grpSpPr>
        <p:sp>
          <p:nvSpPr>
            <p:cNvPr id="109" name="Oval 9"/>
            <p:cNvSpPr>
              <a:spLocks noChangeArrowheads="1"/>
            </p:cNvSpPr>
            <p:nvPr/>
          </p:nvSpPr>
          <p:spPr bwMode="auto">
            <a:xfrm>
              <a:off x="3041651" y="3326606"/>
              <a:ext cx="631825" cy="636588"/>
            </a:xfrm>
            <a:prstGeom prst="ellipse">
              <a:avLst/>
            </a:prstGeom>
            <a:solidFill>
              <a:srgbClr val="00458A"/>
            </a:solidFill>
            <a:ln>
              <a:solidFill>
                <a:srgbClr val="FFFFFF"/>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Freeform 10"/>
            <p:cNvSpPr>
              <a:spLocks/>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Freeform 11"/>
            <p:cNvSpPr>
              <a:spLocks/>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12" name="组合 111"/>
          <p:cNvGrpSpPr/>
          <p:nvPr/>
        </p:nvGrpSpPr>
        <p:grpSpPr>
          <a:xfrm>
            <a:off x="5029994" y="1275606"/>
            <a:ext cx="1506792" cy="1506792"/>
            <a:chOff x="3481448" y="2338049"/>
            <a:chExt cx="2181104" cy="2181104"/>
          </a:xfrm>
        </p:grpSpPr>
        <p:grpSp>
          <p:nvGrpSpPr>
            <p:cNvPr id="113" name="组合 112"/>
            <p:cNvGrpSpPr/>
            <p:nvPr/>
          </p:nvGrpSpPr>
          <p:grpSpPr>
            <a:xfrm>
              <a:off x="3481448" y="2338049"/>
              <a:ext cx="2181104" cy="2181104"/>
              <a:chOff x="304800" y="673100"/>
              <a:chExt cx="4000500" cy="4000500"/>
            </a:xfrm>
            <a:effectLst>
              <a:outerShdw blurRad="444500" dist="254000" dir="8100000" algn="tr" rotWithShape="0">
                <a:prstClr val="black">
                  <a:alpha val="50000"/>
                </a:prstClr>
              </a:outerShdw>
            </a:effectLst>
          </p:grpSpPr>
          <p:sp>
            <p:nvSpPr>
              <p:cNvPr id="115" name="同心圆 11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mj-ea"/>
                  <a:ea typeface="+mj-ea"/>
                  <a:cs typeface="+mn-cs"/>
                </a:endParaRPr>
              </a:p>
            </p:txBody>
          </p:sp>
          <p:sp>
            <p:nvSpPr>
              <p:cNvPr id="116" name="椭圆 115"/>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mj-ea"/>
                  <a:ea typeface="+mj-ea"/>
                  <a:cs typeface="+mn-cs"/>
                </a:endParaRPr>
              </a:p>
            </p:txBody>
          </p:sp>
        </p:grpSp>
        <p:sp>
          <p:nvSpPr>
            <p:cNvPr id="114" name="TextBox 113"/>
            <p:cNvSpPr txBox="1"/>
            <p:nvPr/>
          </p:nvSpPr>
          <p:spPr>
            <a:xfrm>
              <a:off x="3836211" y="3125467"/>
              <a:ext cx="1471580" cy="579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chemeClr val="tx1">
                      <a:lumMod val="85000"/>
                      <a:lumOff val="15000"/>
                    </a:schemeClr>
                  </a:solidFill>
                  <a:effectLst/>
                  <a:uLnTx/>
                  <a:uFillTx/>
                  <a:latin typeface="+mj-ea"/>
                  <a:ea typeface="+mj-ea"/>
                </a:rPr>
                <a:t>方案</a:t>
              </a:r>
              <a:r>
                <a:rPr kumimoji="0" lang="en-US" altLang="zh-CN" sz="2000" b="0" i="0" u="none" strike="noStrike" kern="0" cap="none" spc="0" normalizeH="0" baseline="0" noProof="0" dirty="0">
                  <a:ln>
                    <a:noFill/>
                  </a:ln>
                  <a:solidFill>
                    <a:schemeClr val="tx1">
                      <a:lumMod val="85000"/>
                      <a:lumOff val="15000"/>
                    </a:schemeClr>
                  </a:solidFill>
                  <a:effectLst/>
                  <a:uLnTx/>
                  <a:uFillTx/>
                  <a:latin typeface="+mj-ea"/>
                  <a:ea typeface="+mj-ea"/>
                </a:rPr>
                <a:t>03</a:t>
              </a:r>
              <a:endParaRPr kumimoji="0" lang="zh-CN" altLang="en-US" sz="2000" b="0" i="0" u="none" strike="noStrike" kern="0" cap="none" spc="0" normalizeH="0" baseline="0" noProof="0" dirty="0">
                <a:ln>
                  <a:noFill/>
                </a:ln>
                <a:solidFill>
                  <a:schemeClr val="tx1">
                    <a:lumMod val="85000"/>
                    <a:lumOff val="15000"/>
                  </a:schemeClr>
                </a:solidFill>
                <a:effectLst/>
                <a:uLnTx/>
                <a:uFillTx/>
                <a:latin typeface="+mj-ea"/>
                <a:ea typeface="+mj-ea"/>
              </a:endParaRPr>
            </a:p>
          </p:txBody>
        </p:sp>
      </p:grpSp>
      <p:sp>
        <p:nvSpPr>
          <p:cNvPr id="117" name="矩形 116"/>
          <p:cNvSpPr/>
          <p:nvPr/>
        </p:nvSpPr>
        <p:spPr>
          <a:xfrm>
            <a:off x="4953794" y="3018142"/>
            <a:ext cx="1567209" cy="1454234"/>
          </a:xfrm>
          <a:prstGeom prst="rect">
            <a:avLst/>
          </a:prstGeom>
          <a:noFill/>
          <a:ln>
            <a:noFill/>
          </a:ln>
        </p:spPr>
        <p:txBody>
          <a:bodyPr wrap="square" lIns="68571" tIns="34285" rIns="68571" bIns="34285">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微软雅黑" pitchFamily="34" charset="-122"/>
                <a:ea typeface="微软雅黑" pitchFamily="34" charset="-122"/>
              </a:rPr>
              <a:t>请在这里输入您的文字；请在这里输入您的文字；请在这里输入您的文字；请在这里输入您的文字。</a:t>
            </a:r>
          </a:p>
        </p:txBody>
      </p:sp>
      <p:grpSp>
        <p:nvGrpSpPr>
          <p:cNvPr id="118" name="组合 117"/>
          <p:cNvGrpSpPr/>
          <p:nvPr/>
        </p:nvGrpSpPr>
        <p:grpSpPr>
          <a:xfrm>
            <a:off x="6601843" y="3100157"/>
            <a:ext cx="473766" cy="477588"/>
            <a:chOff x="3041651" y="3326606"/>
            <a:chExt cx="631825" cy="636588"/>
          </a:xfrm>
        </p:grpSpPr>
        <p:sp>
          <p:nvSpPr>
            <p:cNvPr id="119" name="Oval 9"/>
            <p:cNvSpPr>
              <a:spLocks noChangeArrowheads="1"/>
            </p:cNvSpPr>
            <p:nvPr/>
          </p:nvSpPr>
          <p:spPr bwMode="auto">
            <a:xfrm>
              <a:off x="3041651" y="3326606"/>
              <a:ext cx="631825" cy="636588"/>
            </a:xfrm>
            <a:prstGeom prst="ellipse">
              <a:avLst/>
            </a:prstGeom>
            <a:solidFill>
              <a:srgbClr val="00458A"/>
            </a:solidFill>
            <a:ln>
              <a:solidFill>
                <a:srgbClr val="FFFFFF"/>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0" name="Freeform 10"/>
            <p:cNvSpPr>
              <a:spLocks/>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1" name="Freeform 11"/>
            <p:cNvSpPr>
              <a:spLocks/>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22" name="组合 121"/>
          <p:cNvGrpSpPr/>
          <p:nvPr/>
        </p:nvGrpSpPr>
        <p:grpSpPr>
          <a:xfrm>
            <a:off x="7103492" y="1275606"/>
            <a:ext cx="1506792" cy="1506792"/>
            <a:chOff x="3481448" y="2338049"/>
            <a:chExt cx="2181104" cy="2181104"/>
          </a:xfrm>
        </p:grpSpPr>
        <p:grpSp>
          <p:nvGrpSpPr>
            <p:cNvPr id="123" name="组合 122"/>
            <p:cNvGrpSpPr/>
            <p:nvPr/>
          </p:nvGrpSpPr>
          <p:grpSpPr>
            <a:xfrm>
              <a:off x="3481448" y="2338049"/>
              <a:ext cx="2181104" cy="2181104"/>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mj-ea"/>
                  <a:ea typeface="+mj-ea"/>
                  <a:cs typeface="+mn-cs"/>
                </a:endParaRPr>
              </a:p>
            </p:txBody>
          </p:sp>
          <p:sp>
            <p:nvSpPr>
              <p:cNvPr id="126" name="椭圆 125"/>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mj-ea"/>
                  <a:ea typeface="+mj-ea"/>
                  <a:cs typeface="+mn-cs"/>
                </a:endParaRPr>
              </a:p>
            </p:txBody>
          </p:sp>
        </p:grpSp>
        <p:sp>
          <p:nvSpPr>
            <p:cNvPr id="124" name="TextBox 123"/>
            <p:cNvSpPr txBox="1"/>
            <p:nvPr/>
          </p:nvSpPr>
          <p:spPr>
            <a:xfrm>
              <a:off x="3835051" y="3125467"/>
              <a:ext cx="1473900" cy="579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chemeClr val="tx1">
                      <a:lumMod val="85000"/>
                      <a:lumOff val="15000"/>
                    </a:schemeClr>
                  </a:solidFill>
                  <a:effectLst/>
                  <a:uLnTx/>
                  <a:uFillTx/>
                  <a:latin typeface="+mj-ea"/>
                  <a:ea typeface="+mj-ea"/>
                </a:rPr>
                <a:t>方案</a:t>
              </a:r>
              <a:r>
                <a:rPr kumimoji="0" lang="en-US" altLang="zh-CN" sz="2000" b="0" i="0" u="none" strike="noStrike" kern="0" cap="none" spc="0" normalizeH="0" baseline="0" noProof="0" dirty="0">
                  <a:ln>
                    <a:noFill/>
                  </a:ln>
                  <a:solidFill>
                    <a:schemeClr val="tx1">
                      <a:lumMod val="85000"/>
                      <a:lumOff val="15000"/>
                    </a:schemeClr>
                  </a:solidFill>
                  <a:effectLst/>
                  <a:uLnTx/>
                  <a:uFillTx/>
                  <a:latin typeface="+mj-ea"/>
                  <a:ea typeface="+mj-ea"/>
                </a:rPr>
                <a:t>04</a:t>
              </a:r>
              <a:endParaRPr kumimoji="0" lang="zh-CN" altLang="en-US" sz="2000" b="0" i="0" u="none" strike="noStrike" kern="0" cap="none" spc="0" normalizeH="0" baseline="0" noProof="0" dirty="0">
                <a:ln>
                  <a:noFill/>
                </a:ln>
                <a:solidFill>
                  <a:schemeClr val="tx1">
                    <a:lumMod val="85000"/>
                    <a:lumOff val="15000"/>
                  </a:schemeClr>
                </a:solidFill>
                <a:effectLst/>
                <a:uLnTx/>
                <a:uFillTx/>
                <a:latin typeface="+mj-ea"/>
                <a:ea typeface="+mj-ea"/>
              </a:endParaRPr>
            </a:p>
          </p:txBody>
        </p:sp>
      </p:grpSp>
      <p:sp>
        <p:nvSpPr>
          <p:cNvPr id="127" name="矩形 126"/>
          <p:cNvSpPr/>
          <p:nvPr/>
        </p:nvSpPr>
        <p:spPr>
          <a:xfrm>
            <a:off x="7143203" y="3018142"/>
            <a:ext cx="1567209" cy="1454234"/>
          </a:xfrm>
          <a:prstGeom prst="rect">
            <a:avLst/>
          </a:prstGeom>
          <a:noFill/>
          <a:ln>
            <a:noFill/>
          </a:ln>
        </p:spPr>
        <p:txBody>
          <a:bodyPr wrap="square" lIns="68571" tIns="34285" rIns="68571" bIns="34285">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微软雅黑" pitchFamily="34" charset="-122"/>
                <a:ea typeface="微软雅黑" pitchFamily="34" charset="-122"/>
              </a:rPr>
              <a:t>请在这里输入您的文字；请在这里输入您的文字；请在这里输入您的文字；请在这里输入您的文字。</a:t>
            </a:r>
          </a:p>
        </p:txBody>
      </p:sp>
      <p:sp>
        <p:nvSpPr>
          <p:cNvPr id="38"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工作完成情况</a:t>
            </a:r>
            <a:r>
              <a:rPr lang="zh-CN" altLang="en-US" sz="1200" b="1" dirty="0">
                <a:latin typeface="+mn-ea"/>
                <a:ea typeface="+mn-ea"/>
              </a:rPr>
              <a:t>（文字可以编辑）</a:t>
            </a:r>
            <a:endParaRPr lang="zh-CN" altLang="en-US" sz="1200" b="1" dirty="0">
              <a:latin typeface="+mn-ea"/>
              <a:ea typeface="+mn-ea"/>
              <a:cs typeface="+mn-ea"/>
              <a:sym typeface="+mn-lt"/>
            </a:endParaRPr>
          </a:p>
        </p:txBody>
      </p:sp>
    </p:spTree>
    <p:extLst>
      <p:ext uri="{BB962C8B-B14F-4D97-AF65-F5344CB8AC3E}">
        <p14:creationId xmlns:p14="http://schemas.microsoft.com/office/powerpoint/2010/main" val="3718695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2" presetClass="entr" presetSubtype="1" accel="52000" fill="hold" nodeType="afterEffect" p14:presetBounceEnd="40000">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14:bounceEnd="40000">
                                          <p:cBhvr additive="base">
                                            <p:cTn id="11" dur="1300" fill="hold"/>
                                            <p:tgtEl>
                                              <p:spTgt spid="47"/>
                                            </p:tgtEl>
                                            <p:attrNameLst>
                                              <p:attrName>ppt_x</p:attrName>
                                            </p:attrNameLst>
                                          </p:cBhvr>
                                          <p:tavLst>
                                            <p:tav tm="0">
                                              <p:val>
                                                <p:strVal val="#ppt_x"/>
                                              </p:val>
                                            </p:tav>
                                            <p:tav tm="100000">
                                              <p:val>
                                                <p:strVal val="#ppt_x"/>
                                              </p:val>
                                            </p:tav>
                                          </p:tavLst>
                                        </p:anim>
                                        <p:anim calcmode="lin" valueType="num" p14:bounceEnd="40000">
                                          <p:cBhvr additive="base">
                                            <p:cTn id="12" dur="1300" fill="hold"/>
                                            <p:tgtEl>
                                              <p:spTgt spid="47"/>
                                            </p:tgtEl>
                                            <p:attrNameLst>
                                              <p:attrName>ppt_y</p:attrName>
                                            </p:attrNameLst>
                                          </p:cBhvr>
                                          <p:tavLst>
                                            <p:tav tm="0">
                                              <p:val>
                                                <p:strVal val="0-#ppt_h/2"/>
                                              </p:val>
                                            </p:tav>
                                            <p:tav tm="100000">
                                              <p:val>
                                                <p:strVal val="#ppt_y"/>
                                              </p:val>
                                            </p:tav>
                                          </p:tavLst>
                                        </p:anim>
                                      </p:childTnLst>
                                    </p:cTn>
                                  </p:par>
                                </p:childTnLst>
                              </p:cTn>
                            </p:par>
                            <p:par>
                              <p:cTn id="13" fill="hold">
                                <p:stCondLst>
                                  <p:cond delay="1800"/>
                                </p:stCondLst>
                                <p:childTnLst>
                                  <p:par>
                                    <p:cTn id="14" presetID="2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up)">
                                          <p:cBhvr>
                                            <p:cTn id="16" dur="500"/>
                                            <p:tgtEl>
                                              <p:spTgt spid="75"/>
                                            </p:tgtEl>
                                          </p:cBhvr>
                                        </p:animEffect>
                                      </p:childTnLst>
                                    </p:cTn>
                                  </p:par>
                                </p:childTnLst>
                              </p:cTn>
                            </p:par>
                            <p:par>
                              <p:cTn id="17" fill="hold">
                                <p:stCondLst>
                                  <p:cond delay="2300"/>
                                </p:stCondLst>
                                <p:childTnLst>
                                  <p:par>
                                    <p:cTn id="18" presetID="2" presetClass="entr" presetSubtype="8" fill="hold" nodeType="afterEffect" p14:presetBounceEnd="40000">
                                      <p:stCondLst>
                                        <p:cond delay="0"/>
                                      </p:stCondLst>
                                      <p:childTnLst>
                                        <p:set>
                                          <p:cBhvr>
                                            <p:cTn id="19" dur="1" fill="hold">
                                              <p:stCondLst>
                                                <p:cond delay="0"/>
                                              </p:stCondLst>
                                            </p:cTn>
                                            <p:tgtEl>
                                              <p:spTgt spid="98"/>
                                            </p:tgtEl>
                                            <p:attrNameLst>
                                              <p:attrName>style.visibility</p:attrName>
                                            </p:attrNameLst>
                                          </p:cBhvr>
                                          <p:to>
                                            <p:strVal val="visible"/>
                                          </p:to>
                                        </p:set>
                                        <p:anim calcmode="lin" valueType="num" p14:bounceEnd="40000">
                                          <p:cBhvr additive="base">
                                            <p:cTn id="20" dur="500" fill="hold"/>
                                            <p:tgtEl>
                                              <p:spTgt spid="98"/>
                                            </p:tgtEl>
                                            <p:attrNameLst>
                                              <p:attrName>ppt_x</p:attrName>
                                            </p:attrNameLst>
                                          </p:cBhvr>
                                          <p:tavLst>
                                            <p:tav tm="0">
                                              <p:val>
                                                <p:strVal val="0-#ppt_w/2"/>
                                              </p:val>
                                            </p:tav>
                                            <p:tav tm="100000">
                                              <p:val>
                                                <p:strVal val="#ppt_x"/>
                                              </p:val>
                                            </p:tav>
                                          </p:tavLst>
                                        </p:anim>
                                        <p:anim calcmode="lin" valueType="num" p14:bounceEnd="40000">
                                          <p:cBhvr additive="base">
                                            <p:cTn id="21" dur="500" fill="hold"/>
                                            <p:tgtEl>
                                              <p:spTgt spid="98"/>
                                            </p:tgtEl>
                                            <p:attrNameLst>
                                              <p:attrName>ppt_y</p:attrName>
                                            </p:attrNameLst>
                                          </p:cBhvr>
                                          <p:tavLst>
                                            <p:tav tm="0">
                                              <p:val>
                                                <p:strVal val="#ppt_y"/>
                                              </p:val>
                                            </p:tav>
                                            <p:tav tm="100000">
                                              <p:val>
                                                <p:strVal val="#ppt_y"/>
                                              </p:val>
                                            </p:tav>
                                          </p:tavLst>
                                        </p:anim>
                                      </p:childTnLst>
                                    </p:cTn>
                                  </p:par>
                                </p:childTnLst>
                              </p:cTn>
                            </p:par>
                            <p:par>
                              <p:cTn id="22" fill="hold">
                                <p:stCondLst>
                                  <p:cond delay="2800"/>
                                </p:stCondLst>
                                <p:childTnLst>
                                  <p:par>
                                    <p:cTn id="23" presetID="2" presetClass="entr" presetSubtype="1" accel="52000" fill="hold" nodeType="afterEffect" p14:presetBounceEnd="40000">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14:bounceEnd="40000">
                                          <p:cBhvr additive="base">
                                            <p:cTn id="25" dur="1300" fill="hold"/>
                                            <p:tgtEl>
                                              <p:spTgt spid="102"/>
                                            </p:tgtEl>
                                            <p:attrNameLst>
                                              <p:attrName>ppt_x</p:attrName>
                                            </p:attrNameLst>
                                          </p:cBhvr>
                                          <p:tavLst>
                                            <p:tav tm="0">
                                              <p:val>
                                                <p:strVal val="#ppt_x"/>
                                              </p:val>
                                            </p:tav>
                                            <p:tav tm="100000">
                                              <p:val>
                                                <p:strVal val="#ppt_x"/>
                                              </p:val>
                                            </p:tav>
                                          </p:tavLst>
                                        </p:anim>
                                        <p:anim calcmode="lin" valueType="num" p14:bounceEnd="40000">
                                          <p:cBhvr additive="base">
                                            <p:cTn id="26" dur="1300" fill="hold"/>
                                            <p:tgtEl>
                                              <p:spTgt spid="102"/>
                                            </p:tgtEl>
                                            <p:attrNameLst>
                                              <p:attrName>ppt_y</p:attrName>
                                            </p:attrNameLst>
                                          </p:cBhvr>
                                          <p:tavLst>
                                            <p:tav tm="0">
                                              <p:val>
                                                <p:strVal val="0-#ppt_h/2"/>
                                              </p:val>
                                            </p:tav>
                                            <p:tav tm="100000">
                                              <p:val>
                                                <p:strVal val="#ppt_y"/>
                                              </p:val>
                                            </p:tav>
                                          </p:tavLst>
                                        </p:anim>
                                      </p:childTnLst>
                                    </p:cTn>
                                  </p:par>
                                </p:childTnLst>
                              </p:cTn>
                            </p:par>
                            <p:par>
                              <p:cTn id="27" fill="hold">
                                <p:stCondLst>
                                  <p:cond delay="4100"/>
                                </p:stCondLst>
                                <p:childTnLst>
                                  <p:par>
                                    <p:cTn id="28" presetID="22" presetClass="entr" presetSubtype="1" fill="hold" grpId="0" nodeType="after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up)">
                                          <p:cBhvr>
                                            <p:cTn id="30" dur="500"/>
                                            <p:tgtEl>
                                              <p:spTgt spid="107"/>
                                            </p:tgtEl>
                                          </p:cBhvr>
                                        </p:animEffect>
                                      </p:childTnLst>
                                    </p:cTn>
                                  </p:par>
                                </p:childTnLst>
                              </p:cTn>
                            </p:par>
                            <p:par>
                              <p:cTn id="31" fill="hold">
                                <p:stCondLst>
                                  <p:cond delay="4600"/>
                                </p:stCondLst>
                                <p:childTnLst>
                                  <p:par>
                                    <p:cTn id="32" presetID="2" presetClass="entr" presetSubtype="8" fill="hold" nodeType="afterEffect" p14:presetBounceEnd="40000">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14:bounceEnd="40000">
                                          <p:cBhvr additive="base">
                                            <p:cTn id="34" dur="500" fill="hold"/>
                                            <p:tgtEl>
                                              <p:spTgt spid="108"/>
                                            </p:tgtEl>
                                            <p:attrNameLst>
                                              <p:attrName>ppt_x</p:attrName>
                                            </p:attrNameLst>
                                          </p:cBhvr>
                                          <p:tavLst>
                                            <p:tav tm="0">
                                              <p:val>
                                                <p:strVal val="0-#ppt_w/2"/>
                                              </p:val>
                                            </p:tav>
                                            <p:tav tm="100000">
                                              <p:val>
                                                <p:strVal val="#ppt_x"/>
                                              </p:val>
                                            </p:tav>
                                          </p:tavLst>
                                        </p:anim>
                                        <p:anim calcmode="lin" valueType="num" p14:bounceEnd="40000">
                                          <p:cBhvr additive="base">
                                            <p:cTn id="35" dur="500" fill="hold"/>
                                            <p:tgtEl>
                                              <p:spTgt spid="108"/>
                                            </p:tgtEl>
                                            <p:attrNameLst>
                                              <p:attrName>ppt_y</p:attrName>
                                            </p:attrNameLst>
                                          </p:cBhvr>
                                          <p:tavLst>
                                            <p:tav tm="0">
                                              <p:val>
                                                <p:strVal val="#ppt_y"/>
                                              </p:val>
                                            </p:tav>
                                            <p:tav tm="100000">
                                              <p:val>
                                                <p:strVal val="#ppt_y"/>
                                              </p:val>
                                            </p:tav>
                                          </p:tavLst>
                                        </p:anim>
                                      </p:childTnLst>
                                    </p:cTn>
                                  </p:par>
                                </p:childTnLst>
                              </p:cTn>
                            </p:par>
                            <p:par>
                              <p:cTn id="36" fill="hold">
                                <p:stCondLst>
                                  <p:cond delay="5100"/>
                                </p:stCondLst>
                                <p:childTnLst>
                                  <p:par>
                                    <p:cTn id="37" presetID="2" presetClass="entr" presetSubtype="1" accel="52000" fill="hold" nodeType="afterEffect" p14:presetBounceEnd="40000">
                                      <p:stCondLst>
                                        <p:cond delay="0"/>
                                      </p:stCondLst>
                                      <p:childTnLst>
                                        <p:set>
                                          <p:cBhvr>
                                            <p:cTn id="38" dur="1" fill="hold">
                                              <p:stCondLst>
                                                <p:cond delay="0"/>
                                              </p:stCondLst>
                                            </p:cTn>
                                            <p:tgtEl>
                                              <p:spTgt spid="112"/>
                                            </p:tgtEl>
                                            <p:attrNameLst>
                                              <p:attrName>style.visibility</p:attrName>
                                            </p:attrNameLst>
                                          </p:cBhvr>
                                          <p:to>
                                            <p:strVal val="visible"/>
                                          </p:to>
                                        </p:set>
                                        <p:anim calcmode="lin" valueType="num" p14:bounceEnd="40000">
                                          <p:cBhvr additive="base">
                                            <p:cTn id="39" dur="1300" fill="hold"/>
                                            <p:tgtEl>
                                              <p:spTgt spid="112"/>
                                            </p:tgtEl>
                                            <p:attrNameLst>
                                              <p:attrName>ppt_x</p:attrName>
                                            </p:attrNameLst>
                                          </p:cBhvr>
                                          <p:tavLst>
                                            <p:tav tm="0">
                                              <p:val>
                                                <p:strVal val="#ppt_x"/>
                                              </p:val>
                                            </p:tav>
                                            <p:tav tm="100000">
                                              <p:val>
                                                <p:strVal val="#ppt_x"/>
                                              </p:val>
                                            </p:tav>
                                          </p:tavLst>
                                        </p:anim>
                                        <p:anim calcmode="lin" valueType="num" p14:bounceEnd="40000">
                                          <p:cBhvr additive="base">
                                            <p:cTn id="40" dur="1300" fill="hold"/>
                                            <p:tgtEl>
                                              <p:spTgt spid="112"/>
                                            </p:tgtEl>
                                            <p:attrNameLst>
                                              <p:attrName>ppt_y</p:attrName>
                                            </p:attrNameLst>
                                          </p:cBhvr>
                                          <p:tavLst>
                                            <p:tav tm="0">
                                              <p:val>
                                                <p:strVal val="0-#ppt_h/2"/>
                                              </p:val>
                                            </p:tav>
                                            <p:tav tm="100000">
                                              <p:val>
                                                <p:strVal val="#ppt_y"/>
                                              </p:val>
                                            </p:tav>
                                          </p:tavLst>
                                        </p:anim>
                                      </p:childTnLst>
                                    </p:cTn>
                                  </p:par>
                                </p:childTnLst>
                              </p:cTn>
                            </p:par>
                            <p:par>
                              <p:cTn id="41" fill="hold">
                                <p:stCondLst>
                                  <p:cond delay="6400"/>
                                </p:stCondLst>
                                <p:childTnLst>
                                  <p:par>
                                    <p:cTn id="42" presetID="22" presetClass="entr" presetSubtype="1" fill="hold" grpId="0" nodeType="after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wipe(up)">
                                          <p:cBhvr>
                                            <p:cTn id="44" dur="500"/>
                                            <p:tgtEl>
                                              <p:spTgt spid="117"/>
                                            </p:tgtEl>
                                          </p:cBhvr>
                                        </p:animEffect>
                                      </p:childTnLst>
                                    </p:cTn>
                                  </p:par>
                                </p:childTnLst>
                              </p:cTn>
                            </p:par>
                            <p:par>
                              <p:cTn id="45" fill="hold">
                                <p:stCondLst>
                                  <p:cond delay="6900"/>
                                </p:stCondLst>
                                <p:childTnLst>
                                  <p:par>
                                    <p:cTn id="46" presetID="2" presetClass="entr" presetSubtype="8" fill="hold" nodeType="afterEffect" p14:presetBounceEnd="40000">
                                      <p:stCondLst>
                                        <p:cond delay="0"/>
                                      </p:stCondLst>
                                      <p:childTnLst>
                                        <p:set>
                                          <p:cBhvr>
                                            <p:cTn id="47" dur="1" fill="hold">
                                              <p:stCondLst>
                                                <p:cond delay="0"/>
                                              </p:stCondLst>
                                            </p:cTn>
                                            <p:tgtEl>
                                              <p:spTgt spid="118"/>
                                            </p:tgtEl>
                                            <p:attrNameLst>
                                              <p:attrName>style.visibility</p:attrName>
                                            </p:attrNameLst>
                                          </p:cBhvr>
                                          <p:to>
                                            <p:strVal val="visible"/>
                                          </p:to>
                                        </p:set>
                                        <p:anim calcmode="lin" valueType="num" p14:bounceEnd="40000">
                                          <p:cBhvr additive="base">
                                            <p:cTn id="48" dur="500" fill="hold"/>
                                            <p:tgtEl>
                                              <p:spTgt spid="118"/>
                                            </p:tgtEl>
                                            <p:attrNameLst>
                                              <p:attrName>ppt_x</p:attrName>
                                            </p:attrNameLst>
                                          </p:cBhvr>
                                          <p:tavLst>
                                            <p:tav tm="0">
                                              <p:val>
                                                <p:strVal val="0-#ppt_w/2"/>
                                              </p:val>
                                            </p:tav>
                                            <p:tav tm="100000">
                                              <p:val>
                                                <p:strVal val="#ppt_x"/>
                                              </p:val>
                                            </p:tav>
                                          </p:tavLst>
                                        </p:anim>
                                        <p:anim calcmode="lin" valueType="num" p14:bounceEnd="40000">
                                          <p:cBhvr additive="base">
                                            <p:cTn id="49" dur="500" fill="hold"/>
                                            <p:tgtEl>
                                              <p:spTgt spid="118"/>
                                            </p:tgtEl>
                                            <p:attrNameLst>
                                              <p:attrName>ppt_y</p:attrName>
                                            </p:attrNameLst>
                                          </p:cBhvr>
                                          <p:tavLst>
                                            <p:tav tm="0">
                                              <p:val>
                                                <p:strVal val="#ppt_y"/>
                                              </p:val>
                                            </p:tav>
                                            <p:tav tm="100000">
                                              <p:val>
                                                <p:strVal val="#ppt_y"/>
                                              </p:val>
                                            </p:tav>
                                          </p:tavLst>
                                        </p:anim>
                                      </p:childTnLst>
                                    </p:cTn>
                                  </p:par>
                                </p:childTnLst>
                              </p:cTn>
                            </p:par>
                            <p:par>
                              <p:cTn id="50" fill="hold">
                                <p:stCondLst>
                                  <p:cond delay="7400"/>
                                </p:stCondLst>
                                <p:childTnLst>
                                  <p:par>
                                    <p:cTn id="51" presetID="2" presetClass="entr" presetSubtype="1" accel="52000" fill="hold" nodeType="afterEffect" p14:presetBounceEnd="40000">
                                      <p:stCondLst>
                                        <p:cond delay="0"/>
                                      </p:stCondLst>
                                      <p:childTnLst>
                                        <p:set>
                                          <p:cBhvr>
                                            <p:cTn id="52" dur="1" fill="hold">
                                              <p:stCondLst>
                                                <p:cond delay="0"/>
                                              </p:stCondLst>
                                            </p:cTn>
                                            <p:tgtEl>
                                              <p:spTgt spid="122"/>
                                            </p:tgtEl>
                                            <p:attrNameLst>
                                              <p:attrName>style.visibility</p:attrName>
                                            </p:attrNameLst>
                                          </p:cBhvr>
                                          <p:to>
                                            <p:strVal val="visible"/>
                                          </p:to>
                                        </p:set>
                                        <p:anim calcmode="lin" valueType="num" p14:bounceEnd="40000">
                                          <p:cBhvr additive="base">
                                            <p:cTn id="53" dur="1300" fill="hold"/>
                                            <p:tgtEl>
                                              <p:spTgt spid="122"/>
                                            </p:tgtEl>
                                            <p:attrNameLst>
                                              <p:attrName>ppt_x</p:attrName>
                                            </p:attrNameLst>
                                          </p:cBhvr>
                                          <p:tavLst>
                                            <p:tav tm="0">
                                              <p:val>
                                                <p:strVal val="#ppt_x"/>
                                              </p:val>
                                            </p:tav>
                                            <p:tav tm="100000">
                                              <p:val>
                                                <p:strVal val="#ppt_x"/>
                                              </p:val>
                                            </p:tav>
                                          </p:tavLst>
                                        </p:anim>
                                        <p:anim calcmode="lin" valueType="num" p14:bounceEnd="40000">
                                          <p:cBhvr additive="base">
                                            <p:cTn id="54" dur="1300" fill="hold"/>
                                            <p:tgtEl>
                                              <p:spTgt spid="122"/>
                                            </p:tgtEl>
                                            <p:attrNameLst>
                                              <p:attrName>ppt_y</p:attrName>
                                            </p:attrNameLst>
                                          </p:cBhvr>
                                          <p:tavLst>
                                            <p:tav tm="0">
                                              <p:val>
                                                <p:strVal val="0-#ppt_h/2"/>
                                              </p:val>
                                            </p:tav>
                                            <p:tav tm="100000">
                                              <p:val>
                                                <p:strVal val="#ppt_y"/>
                                              </p:val>
                                            </p:tav>
                                          </p:tavLst>
                                        </p:anim>
                                      </p:childTnLst>
                                    </p:cTn>
                                  </p:par>
                                </p:childTnLst>
                              </p:cTn>
                            </p:par>
                            <p:par>
                              <p:cTn id="55" fill="hold">
                                <p:stCondLst>
                                  <p:cond delay="8700"/>
                                </p:stCondLst>
                                <p:childTnLst>
                                  <p:par>
                                    <p:cTn id="56" presetID="22" presetClass="entr" presetSubtype="1" fill="hold" grpId="0" nodeType="after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wipe(up)">
                                          <p:cBhvr>
                                            <p:cTn id="5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07" grpId="0"/>
          <p:bldP spid="117" grpId="0"/>
          <p:bldP spid="127" grpId="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2" presetClass="entr" presetSubtype="1" accel="5200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300" fill="hold"/>
                                            <p:tgtEl>
                                              <p:spTgt spid="47"/>
                                            </p:tgtEl>
                                            <p:attrNameLst>
                                              <p:attrName>ppt_x</p:attrName>
                                            </p:attrNameLst>
                                          </p:cBhvr>
                                          <p:tavLst>
                                            <p:tav tm="0">
                                              <p:val>
                                                <p:strVal val="#ppt_x"/>
                                              </p:val>
                                            </p:tav>
                                            <p:tav tm="100000">
                                              <p:val>
                                                <p:strVal val="#ppt_x"/>
                                              </p:val>
                                            </p:tav>
                                          </p:tavLst>
                                        </p:anim>
                                        <p:anim calcmode="lin" valueType="num">
                                          <p:cBhvr additive="base">
                                            <p:cTn id="12" dur="1300" fill="hold"/>
                                            <p:tgtEl>
                                              <p:spTgt spid="47"/>
                                            </p:tgtEl>
                                            <p:attrNameLst>
                                              <p:attrName>ppt_y</p:attrName>
                                            </p:attrNameLst>
                                          </p:cBhvr>
                                          <p:tavLst>
                                            <p:tav tm="0">
                                              <p:val>
                                                <p:strVal val="0-#ppt_h/2"/>
                                              </p:val>
                                            </p:tav>
                                            <p:tav tm="100000">
                                              <p:val>
                                                <p:strVal val="#ppt_y"/>
                                              </p:val>
                                            </p:tav>
                                          </p:tavLst>
                                        </p:anim>
                                      </p:childTnLst>
                                    </p:cTn>
                                  </p:par>
                                </p:childTnLst>
                              </p:cTn>
                            </p:par>
                            <p:par>
                              <p:cTn id="13" fill="hold">
                                <p:stCondLst>
                                  <p:cond delay="1800"/>
                                </p:stCondLst>
                                <p:childTnLst>
                                  <p:par>
                                    <p:cTn id="14" presetID="2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up)">
                                          <p:cBhvr>
                                            <p:cTn id="16" dur="500"/>
                                            <p:tgtEl>
                                              <p:spTgt spid="75"/>
                                            </p:tgtEl>
                                          </p:cBhvr>
                                        </p:animEffect>
                                      </p:childTnLst>
                                    </p:cTn>
                                  </p:par>
                                </p:childTnLst>
                              </p:cTn>
                            </p:par>
                            <p:par>
                              <p:cTn id="17" fill="hold">
                                <p:stCondLst>
                                  <p:cond delay="2300"/>
                                </p:stCondLst>
                                <p:childTnLst>
                                  <p:par>
                                    <p:cTn id="18" presetID="2" presetClass="entr" presetSubtype="8" fill="hold" nodeType="afterEffect">
                                      <p:stCondLst>
                                        <p:cond delay="0"/>
                                      </p:stCondLst>
                                      <p:childTnLst>
                                        <p:set>
                                          <p:cBhvr>
                                            <p:cTn id="19" dur="1" fill="hold">
                                              <p:stCondLst>
                                                <p:cond delay="0"/>
                                              </p:stCondLst>
                                            </p:cTn>
                                            <p:tgtEl>
                                              <p:spTgt spid="98"/>
                                            </p:tgtEl>
                                            <p:attrNameLst>
                                              <p:attrName>style.visibility</p:attrName>
                                            </p:attrNameLst>
                                          </p:cBhvr>
                                          <p:to>
                                            <p:strVal val="visible"/>
                                          </p:to>
                                        </p:set>
                                        <p:anim calcmode="lin" valueType="num">
                                          <p:cBhvr additive="base">
                                            <p:cTn id="20" dur="500" fill="hold"/>
                                            <p:tgtEl>
                                              <p:spTgt spid="98"/>
                                            </p:tgtEl>
                                            <p:attrNameLst>
                                              <p:attrName>ppt_x</p:attrName>
                                            </p:attrNameLst>
                                          </p:cBhvr>
                                          <p:tavLst>
                                            <p:tav tm="0">
                                              <p:val>
                                                <p:strVal val="0-#ppt_w/2"/>
                                              </p:val>
                                            </p:tav>
                                            <p:tav tm="100000">
                                              <p:val>
                                                <p:strVal val="#ppt_x"/>
                                              </p:val>
                                            </p:tav>
                                          </p:tavLst>
                                        </p:anim>
                                        <p:anim calcmode="lin" valueType="num">
                                          <p:cBhvr additive="base">
                                            <p:cTn id="21" dur="500" fill="hold"/>
                                            <p:tgtEl>
                                              <p:spTgt spid="98"/>
                                            </p:tgtEl>
                                            <p:attrNameLst>
                                              <p:attrName>ppt_y</p:attrName>
                                            </p:attrNameLst>
                                          </p:cBhvr>
                                          <p:tavLst>
                                            <p:tav tm="0">
                                              <p:val>
                                                <p:strVal val="#ppt_y"/>
                                              </p:val>
                                            </p:tav>
                                            <p:tav tm="100000">
                                              <p:val>
                                                <p:strVal val="#ppt_y"/>
                                              </p:val>
                                            </p:tav>
                                          </p:tavLst>
                                        </p:anim>
                                      </p:childTnLst>
                                    </p:cTn>
                                  </p:par>
                                </p:childTnLst>
                              </p:cTn>
                            </p:par>
                            <p:par>
                              <p:cTn id="22" fill="hold">
                                <p:stCondLst>
                                  <p:cond delay="2800"/>
                                </p:stCondLst>
                                <p:childTnLst>
                                  <p:par>
                                    <p:cTn id="23" presetID="2" presetClass="entr" presetSubtype="1" accel="52000" fill="hold" nodeType="after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1300" fill="hold"/>
                                            <p:tgtEl>
                                              <p:spTgt spid="102"/>
                                            </p:tgtEl>
                                            <p:attrNameLst>
                                              <p:attrName>ppt_x</p:attrName>
                                            </p:attrNameLst>
                                          </p:cBhvr>
                                          <p:tavLst>
                                            <p:tav tm="0">
                                              <p:val>
                                                <p:strVal val="#ppt_x"/>
                                              </p:val>
                                            </p:tav>
                                            <p:tav tm="100000">
                                              <p:val>
                                                <p:strVal val="#ppt_x"/>
                                              </p:val>
                                            </p:tav>
                                          </p:tavLst>
                                        </p:anim>
                                        <p:anim calcmode="lin" valueType="num">
                                          <p:cBhvr additive="base">
                                            <p:cTn id="26" dur="1300" fill="hold"/>
                                            <p:tgtEl>
                                              <p:spTgt spid="102"/>
                                            </p:tgtEl>
                                            <p:attrNameLst>
                                              <p:attrName>ppt_y</p:attrName>
                                            </p:attrNameLst>
                                          </p:cBhvr>
                                          <p:tavLst>
                                            <p:tav tm="0">
                                              <p:val>
                                                <p:strVal val="0-#ppt_h/2"/>
                                              </p:val>
                                            </p:tav>
                                            <p:tav tm="100000">
                                              <p:val>
                                                <p:strVal val="#ppt_y"/>
                                              </p:val>
                                            </p:tav>
                                          </p:tavLst>
                                        </p:anim>
                                      </p:childTnLst>
                                    </p:cTn>
                                  </p:par>
                                </p:childTnLst>
                              </p:cTn>
                            </p:par>
                            <p:par>
                              <p:cTn id="27" fill="hold">
                                <p:stCondLst>
                                  <p:cond delay="4100"/>
                                </p:stCondLst>
                                <p:childTnLst>
                                  <p:par>
                                    <p:cTn id="28" presetID="22" presetClass="entr" presetSubtype="1" fill="hold" grpId="0" nodeType="after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up)">
                                          <p:cBhvr>
                                            <p:cTn id="30" dur="500"/>
                                            <p:tgtEl>
                                              <p:spTgt spid="107"/>
                                            </p:tgtEl>
                                          </p:cBhvr>
                                        </p:animEffect>
                                      </p:childTnLst>
                                    </p:cTn>
                                  </p:par>
                                </p:childTnLst>
                              </p:cTn>
                            </p:par>
                            <p:par>
                              <p:cTn id="31" fill="hold">
                                <p:stCondLst>
                                  <p:cond delay="4600"/>
                                </p:stCondLst>
                                <p:childTnLst>
                                  <p:par>
                                    <p:cTn id="32" presetID="2" presetClass="entr" presetSubtype="8" fill="hold" nodeType="after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0-#ppt_w/2"/>
                                              </p:val>
                                            </p:tav>
                                            <p:tav tm="100000">
                                              <p:val>
                                                <p:strVal val="#ppt_x"/>
                                              </p:val>
                                            </p:tav>
                                          </p:tavLst>
                                        </p:anim>
                                        <p:anim calcmode="lin" valueType="num">
                                          <p:cBhvr additive="base">
                                            <p:cTn id="35" dur="500" fill="hold"/>
                                            <p:tgtEl>
                                              <p:spTgt spid="108"/>
                                            </p:tgtEl>
                                            <p:attrNameLst>
                                              <p:attrName>ppt_y</p:attrName>
                                            </p:attrNameLst>
                                          </p:cBhvr>
                                          <p:tavLst>
                                            <p:tav tm="0">
                                              <p:val>
                                                <p:strVal val="#ppt_y"/>
                                              </p:val>
                                            </p:tav>
                                            <p:tav tm="100000">
                                              <p:val>
                                                <p:strVal val="#ppt_y"/>
                                              </p:val>
                                            </p:tav>
                                          </p:tavLst>
                                        </p:anim>
                                      </p:childTnLst>
                                    </p:cTn>
                                  </p:par>
                                </p:childTnLst>
                              </p:cTn>
                            </p:par>
                            <p:par>
                              <p:cTn id="36" fill="hold">
                                <p:stCondLst>
                                  <p:cond delay="5100"/>
                                </p:stCondLst>
                                <p:childTnLst>
                                  <p:par>
                                    <p:cTn id="37" presetID="2" presetClass="entr" presetSubtype="1" accel="52000" fill="hold" nodeType="afterEffect">
                                      <p:stCondLst>
                                        <p:cond delay="0"/>
                                      </p:stCondLst>
                                      <p:childTnLst>
                                        <p:set>
                                          <p:cBhvr>
                                            <p:cTn id="38" dur="1" fill="hold">
                                              <p:stCondLst>
                                                <p:cond delay="0"/>
                                              </p:stCondLst>
                                            </p:cTn>
                                            <p:tgtEl>
                                              <p:spTgt spid="112"/>
                                            </p:tgtEl>
                                            <p:attrNameLst>
                                              <p:attrName>style.visibility</p:attrName>
                                            </p:attrNameLst>
                                          </p:cBhvr>
                                          <p:to>
                                            <p:strVal val="visible"/>
                                          </p:to>
                                        </p:set>
                                        <p:anim calcmode="lin" valueType="num">
                                          <p:cBhvr additive="base">
                                            <p:cTn id="39" dur="1300" fill="hold"/>
                                            <p:tgtEl>
                                              <p:spTgt spid="112"/>
                                            </p:tgtEl>
                                            <p:attrNameLst>
                                              <p:attrName>ppt_x</p:attrName>
                                            </p:attrNameLst>
                                          </p:cBhvr>
                                          <p:tavLst>
                                            <p:tav tm="0">
                                              <p:val>
                                                <p:strVal val="#ppt_x"/>
                                              </p:val>
                                            </p:tav>
                                            <p:tav tm="100000">
                                              <p:val>
                                                <p:strVal val="#ppt_x"/>
                                              </p:val>
                                            </p:tav>
                                          </p:tavLst>
                                        </p:anim>
                                        <p:anim calcmode="lin" valueType="num">
                                          <p:cBhvr additive="base">
                                            <p:cTn id="40" dur="1300" fill="hold"/>
                                            <p:tgtEl>
                                              <p:spTgt spid="112"/>
                                            </p:tgtEl>
                                            <p:attrNameLst>
                                              <p:attrName>ppt_y</p:attrName>
                                            </p:attrNameLst>
                                          </p:cBhvr>
                                          <p:tavLst>
                                            <p:tav tm="0">
                                              <p:val>
                                                <p:strVal val="0-#ppt_h/2"/>
                                              </p:val>
                                            </p:tav>
                                            <p:tav tm="100000">
                                              <p:val>
                                                <p:strVal val="#ppt_y"/>
                                              </p:val>
                                            </p:tav>
                                          </p:tavLst>
                                        </p:anim>
                                      </p:childTnLst>
                                    </p:cTn>
                                  </p:par>
                                </p:childTnLst>
                              </p:cTn>
                            </p:par>
                            <p:par>
                              <p:cTn id="41" fill="hold">
                                <p:stCondLst>
                                  <p:cond delay="6400"/>
                                </p:stCondLst>
                                <p:childTnLst>
                                  <p:par>
                                    <p:cTn id="42" presetID="22" presetClass="entr" presetSubtype="1" fill="hold" grpId="0" nodeType="after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wipe(up)">
                                          <p:cBhvr>
                                            <p:cTn id="44" dur="500"/>
                                            <p:tgtEl>
                                              <p:spTgt spid="117"/>
                                            </p:tgtEl>
                                          </p:cBhvr>
                                        </p:animEffect>
                                      </p:childTnLst>
                                    </p:cTn>
                                  </p:par>
                                </p:childTnLst>
                              </p:cTn>
                            </p:par>
                            <p:par>
                              <p:cTn id="45" fill="hold">
                                <p:stCondLst>
                                  <p:cond delay="6900"/>
                                </p:stCondLst>
                                <p:childTnLst>
                                  <p:par>
                                    <p:cTn id="46" presetID="2" presetClass="entr" presetSubtype="8"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 calcmode="lin" valueType="num">
                                          <p:cBhvr additive="base">
                                            <p:cTn id="48" dur="500" fill="hold"/>
                                            <p:tgtEl>
                                              <p:spTgt spid="118"/>
                                            </p:tgtEl>
                                            <p:attrNameLst>
                                              <p:attrName>ppt_x</p:attrName>
                                            </p:attrNameLst>
                                          </p:cBhvr>
                                          <p:tavLst>
                                            <p:tav tm="0">
                                              <p:val>
                                                <p:strVal val="0-#ppt_w/2"/>
                                              </p:val>
                                            </p:tav>
                                            <p:tav tm="100000">
                                              <p:val>
                                                <p:strVal val="#ppt_x"/>
                                              </p:val>
                                            </p:tav>
                                          </p:tavLst>
                                        </p:anim>
                                        <p:anim calcmode="lin" valueType="num">
                                          <p:cBhvr additive="base">
                                            <p:cTn id="49" dur="500" fill="hold"/>
                                            <p:tgtEl>
                                              <p:spTgt spid="118"/>
                                            </p:tgtEl>
                                            <p:attrNameLst>
                                              <p:attrName>ppt_y</p:attrName>
                                            </p:attrNameLst>
                                          </p:cBhvr>
                                          <p:tavLst>
                                            <p:tav tm="0">
                                              <p:val>
                                                <p:strVal val="#ppt_y"/>
                                              </p:val>
                                            </p:tav>
                                            <p:tav tm="100000">
                                              <p:val>
                                                <p:strVal val="#ppt_y"/>
                                              </p:val>
                                            </p:tav>
                                          </p:tavLst>
                                        </p:anim>
                                      </p:childTnLst>
                                    </p:cTn>
                                  </p:par>
                                </p:childTnLst>
                              </p:cTn>
                            </p:par>
                            <p:par>
                              <p:cTn id="50" fill="hold">
                                <p:stCondLst>
                                  <p:cond delay="7400"/>
                                </p:stCondLst>
                                <p:childTnLst>
                                  <p:par>
                                    <p:cTn id="51" presetID="2" presetClass="entr" presetSubtype="1" accel="52000" fill="hold" nodeType="afterEffect">
                                      <p:stCondLst>
                                        <p:cond delay="0"/>
                                      </p:stCondLst>
                                      <p:childTnLst>
                                        <p:set>
                                          <p:cBhvr>
                                            <p:cTn id="52" dur="1" fill="hold">
                                              <p:stCondLst>
                                                <p:cond delay="0"/>
                                              </p:stCondLst>
                                            </p:cTn>
                                            <p:tgtEl>
                                              <p:spTgt spid="122"/>
                                            </p:tgtEl>
                                            <p:attrNameLst>
                                              <p:attrName>style.visibility</p:attrName>
                                            </p:attrNameLst>
                                          </p:cBhvr>
                                          <p:to>
                                            <p:strVal val="visible"/>
                                          </p:to>
                                        </p:set>
                                        <p:anim calcmode="lin" valueType="num">
                                          <p:cBhvr additive="base">
                                            <p:cTn id="53" dur="1300" fill="hold"/>
                                            <p:tgtEl>
                                              <p:spTgt spid="122"/>
                                            </p:tgtEl>
                                            <p:attrNameLst>
                                              <p:attrName>ppt_x</p:attrName>
                                            </p:attrNameLst>
                                          </p:cBhvr>
                                          <p:tavLst>
                                            <p:tav tm="0">
                                              <p:val>
                                                <p:strVal val="#ppt_x"/>
                                              </p:val>
                                            </p:tav>
                                            <p:tav tm="100000">
                                              <p:val>
                                                <p:strVal val="#ppt_x"/>
                                              </p:val>
                                            </p:tav>
                                          </p:tavLst>
                                        </p:anim>
                                        <p:anim calcmode="lin" valueType="num">
                                          <p:cBhvr additive="base">
                                            <p:cTn id="54" dur="1300" fill="hold"/>
                                            <p:tgtEl>
                                              <p:spTgt spid="122"/>
                                            </p:tgtEl>
                                            <p:attrNameLst>
                                              <p:attrName>ppt_y</p:attrName>
                                            </p:attrNameLst>
                                          </p:cBhvr>
                                          <p:tavLst>
                                            <p:tav tm="0">
                                              <p:val>
                                                <p:strVal val="0-#ppt_h/2"/>
                                              </p:val>
                                            </p:tav>
                                            <p:tav tm="100000">
                                              <p:val>
                                                <p:strVal val="#ppt_y"/>
                                              </p:val>
                                            </p:tav>
                                          </p:tavLst>
                                        </p:anim>
                                      </p:childTnLst>
                                    </p:cTn>
                                  </p:par>
                                </p:childTnLst>
                              </p:cTn>
                            </p:par>
                            <p:par>
                              <p:cTn id="55" fill="hold">
                                <p:stCondLst>
                                  <p:cond delay="8700"/>
                                </p:stCondLst>
                                <p:childTnLst>
                                  <p:par>
                                    <p:cTn id="56" presetID="22" presetClass="entr" presetSubtype="1" fill="hold" grpId="0" nodeType="after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wipe(up)">
                                          <p:cBhvr>
                                            <p:cTn id="5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07" grpId="0"/>
          <p:bldP spid="117" grpId="0"/>
          <p:bldP spid="127" grpId="0"/>
          <p:bldP spid="38"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工作完成情况</a:t>
            </a:r>
            <a:r>
              <a:rPr lang="zh-CN" altLang="en-US" sz="1200" b="1" dirty="0">
                <a:latin typeface="+mn-ea"/>
                <a:ea typeface="+mn-ea"/>
              </a:rPr>
              <a:t>（文字可以编辑）</a:t>
            </a:r>
            <a:endParaRPr lang="zh-CN" altLang="en-US" sz="1200" b="1" dirty="0">
              <a:latin typeface="+mn-ea"/>
              <a:ea typeface="+mn-ea"/>
              <a:cs typeface="+mn-ea"/>
              <a:sym typeface="+mn-lt"/>
            </a:endParaRPr>
          </a:p>
        </p:txBody>
      </p:sp>
      <p:grpSp>
        <p:nvGrpSpPr>
          <p:cNvPr id="33" name="组合 32"/>
          <p:cNvGrpSpPr/>
          <p:nvPr/>
        </p:nvGrpSpPr>
        <p:grpSpPr>
          <a:xfrm>
            <a:off x="5729368" y="1733454"/>
            <a:ext cx="1600672" cy="270083"/>
            <a:chOff x="7637830" y="2310559"/>
            <a:chExt cx="2133859" cy="360000"/>
          </a:xfrm>
        </p:grpSpPr>
        <p:cxnSp>
          <p:nvCxnSpPr>
            <p:cNvPr id="34" name="直接连接符 33"/>
            <p:cNvCxnSpPr/>
            <p:nvPr/>
          </p:nvCxnSpPr>
          <p:spPr>
            <a:xfrm flipH="1" flipV="1">
              <a:off x="8046466" y="2313980"/>
              <a:ext cx="1725223"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637830" y="2310559"/>
              <a:ext cx="413897"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2471896" y="2245206"/>
            <a:ext cx="1281469" cy="1281642"/>
            <a:chOff x="3295288" y="2992683"/>
            <a:chExt cx="1708329" cy="1708329"/>
          </a:xfrm>
        </p:grpSpPr>
        <p:grpSp>
          <p:nvGrpSpPr>
            <p:cNvPr id="37" name="组合 36"/>
            <p:cNvGrpSpPr/>
            <p:nvPr/>
          </p:nvGrpSpPr>
          <p:grpSpPr>
            <a:xfrm>
              <a:off x="3295288" y="2992683"/>
              <a:ext cx="1708329" cy="1708329"/>
              <a:chOff x="4841176" y="2829165"/>
              <a:chExt cx="1708329" cy="1708329"/>
            </a:xfrm>
          </p:grpSpPr>
          <p:sp>
            <p:nvSpPr>
              <p:cNvPr id="39" name="任意多边形 38"/>
              <p:cNvSpPr/>
              <p:nvPr/>
            </p:nvSpPr>
            <p:spPr>
              <a:xfrm>
                <a:off x="4841176" y="2829165"/>
                <a:ext cx="1708329" cy="1708329"/>
              </a:xfrm>
              <a:custGeom>
                <a:avLst/>
                <a:gdLst>
                  <a:gd name="connsiteX0" fmla="*/ 1459092 w 2918184"/>
                  <a:gd name="connsiteY0" fmla="*/ 0 h 2918184"/>
                  <a:gd name="connsiteX1" fmla="*/ 1543355 w 2918184"/>
                  <a:gd name="connsiteY1" fmla="*/ 4255 h 2918184"/>
                  <a:gd name="connsiteX2" fmla="*/ 1596298 w 2918184"/>
                  <a:gd name="connsiteY2" fmla="*/ 277157 h 2918184"/>
                  <a:gd name="connsiteX3" fmla="*/ 1699009 w 2918184"/>
                  <a:gd name="connsiteY3" fmla="*/ 292833 h 2918184"/>
                  <a:gd name="connsiteX4" fmla="*/ 1784504 w 2918184"/>
                  <a:gd name="connsiteY4" fmla="*/ 314816 h 2918184"/>
                  <a:gd name="connsiteX5" fmla="*/ 1938345 w 2918184"/>
                  <a:gd name="connsiteY5" fmla="*/ 82201 h 2918184"/>
                  <a:gd name="connsiteX6" fmla="*/ 2027037 w 2918184"/>
                  <a:gd name="connsiteY6" fmla="*/ 114663 h 2918184"/>
                  <a:gd name="connsiteX7" fmla="*/ 2093768 w 2918184"/>
                  <a:gd name="connsiteY7" fmla="*/ 146809 h 2918184"/>
                  <a:gd name="connsiteX8" fmla="*/ 2038202 w 2918184"/>
                  <a:gd name="connsiteY8" fmla="*/ 419419 h 2918184"/>
                  <a:gd name="connsiteX9" fmla="*/ 2124682 w 2918184"/>
                  <a:gd name="connsiteY9" fmla="*/ 471956 h 2918184"/>
                  <a:gd name="connsiteX10" fmla="*/ 2197592 w 2918184"/>
                  <a:gd name="connsiteY10" fmla="*/ 526478 h 2918184"/>
                  <a:gd name="connsiteX11" fmla="*/ 2428432 w 2918184"/>
                  <a:gd name="connsiteY11" fmla="*/ 370651 h 2918184"/>
                  <a:gd name="connsiteX12" fmla="*/ 2490826 w 2918184"/>
                  <a:gd name="connsiteY12" fmla="*/ 427358 h 2918184"/>
                  <a:gd name="connsiteX13" fmla="*/ 2547534 w 2918184"/>
                  <a:gd name="connsiteY13" fmla="*/ 489753 h 2918184"/>
                  <a:gd name="connsiteX14" fmla="*/ 2391707 w 2918184"/>
                  <a:gd name="connsiteY14" fmla="*/ 720593 h 2918184"/>
                  <a:gd name="connsiteX15" fmla="*/ 2446228 w 2918184"/>
                  <a:gd name="connsiteY15" fmla="*/ 793503 h 2918184"/>
                  <a:gd name="connsiteX16" fmla="*/ 2498765 w 2918184"/>
                  <a:gd name="connsiteY16" fmla="*/ 879982 h 2918184"/>
                  <a:gd name="connsiteX17" fmla="*/ 2771375 w 2918184"/>
                  <a:gd name="connsiteY17" fmla="*/ 824417 h 2918184"/>
                  <a:gd name="connsiteX18" fmla="*/ 2803522 w 2918184"/>
                  <a:gd name="connsiteY18" fmla="*/ 891148 h 2918184"/>
                  <a:gd name="connsiteX19" fmla="*/ 2835983 w 2918184"/>
                  <a:gd name="connsiteY19" fmla="*/ 979840 h 2918184"/>
                  <a:gd name="connsiteX20" fmla="*/ 2603369 w 2918184"/>
                  <a:gd name="connsiteY20" fmla="*/ 1133680 h 2918184"/>
                  <a:gd name="connsiteX21" fmla="*/ 2625352 w 2918184"/>
                  <a:gd name="connsiteY21" fmla="*/ 1219176 h 2918184"/>
                  <a:gd name="connsiteX22" fmla="*/ 2641027 w 2918184"/>
                  <a:gd name="connsiteY22" fmla="*/ 1321886 h 2918184"/>
                  <a:gd name="connsiteX23" fmla="*/ 2913929 w 2918184"/>
                  <a:gd name="connsiteY23" fmla="*/ 1374829 h 2918184"/>
                  <a:gd name="connsiteX24" fmla="*/ 2918184 w 2918184"/>
                  <a:gd name="connsiteY24" fmla="*/ 1459092 h 2918184"/>
                  <a:gd name="connsiteX25" fmla="*/ 2913929 w 2918184"/>
                  <a:gd name="connsiteY25" fmla="*/ 1543355 h 2918184"/>
                  <a:gd name="connsiteX26" fmla="*/ 2641027 w 2918184"/>
                  <a:gd name="connsiteY26" fmla="*/ 1596298 h 2918184"/>
                  <a:gd name="connsiteX27" fmla="*/ 2625352 w 2918184"/>
                  <a:gd name="connsiteY27" fmla="*/ 1699009 h 2918184"/>
                  <a:gd name="connsiteX28" fmla="*/ 2603369 w 2918184"/>
                  <a:gd name="connsiteY28" fmla="*/ 1784504 h 2918184"/>
                  <a:gd name="connsiteX29" fmla="*/ 2835983 w 2918184"/>
                  <a:gd name="connsiteY29" fmla="*/ 1938344 h 2918184"/>
                  <a:gd name="connsiteX30" fmla="*/ 2803522 w 2918184"/>
                  <a:gd name="connsiteY30" fmla="*/ 2027037 h 2918184"/>
                  <a:gd name="connsiteX31" fmla="*/ 2771375 w 2918184"/>
                  <a:gd name="connsiteY31" fmla="*/ 2093768 h 2918184"/>
                  <a:gd name="connsiteX32" fmla="*/ 2498765 w 2918184"/>
                  <a:gd name="connsiteY32" fmla="*/ 2038202 h 2918184"/>
                  <a:gd name="connsiteX33" fmla="*/ 2446228 w 2918184"/>
                  <a:gd name="connsiteY33" fmla="*/ 2124682 h 2918184"/>
                  <a:gd name="connsiteX34" fmla="*/ 2391707 w 2918184"/>
                  <a:gd name="connsiteY34" fmla="*/ 2197592 h 2918184"/>
                  <a:gd name="connsiteX35" fmla="*/ 2547534 w 2918184"/>
                  <a:gd name="connsiteY35" fmla="*/ 2428431 h 2918184"/>
                  <a:gd name="connsiteX36" fmla="*/ 2490826 w 2918184"/>
                  <a:gd name="connsiteY36" fmla="*/ 2490826 h 2918184"/>
                  <a:gd name="connsiteX37" fmla="*/ 2428431 w 2918184"/>
                  <a:gd name="connsiteY37" fmla="*/ 2547534 h 2918184"/>
                  <a:gd name="connsiteX38" fmla="*/ 2197592 w 2918184"/>
                  <a:gd name="connsiteY38" fmla="*/ 2391707 h 2918184"/>
                  <a:gd name="connsiteX39" fmla="*/ 2124682 w 2918184"/>
                  <a:gd name="connsiteY39" fmla="*/ 2446228 h 2918184"/>
                  <a:gd name="connsiteX40" fmla="*/ 2038202 w 2918184"/>
                  <a:gd name="connsiteY40" fmla="*/ 2498765 h 2918184"/>
                  <a:gd name="connsiteX41" fmla="*/ 2093768 w 2918184"/>
                  <a:gd name="connsiteY41" fmla="*/ 2771375 h 2918184"/>
                  <a:gd name="connsiteX42" fmla="*/ 2027037 w 2918184"/>
                  <a:gd name="connsiteY42" fmla="*/ 2803522 h 2918184"/>
                  <a:gd name="connsiteX43" fmla="*/ 1938344 w 2918184"/>
                  <a:gd name="connsiteY43" fmla="*/ 2835983 h 2918184"/>
                  <a:gd name="connsiteX44" fmla="*/ 1784504 w 2918184"/>
                  <a:gd name="connsiteY44" fmla="*/ 2603369 h 2918184"/>
                  <a:gd name="connsiteX45" fmla="*/ 1699009 w 2918184"/>
                  <a:gd name="connsiteY45" fmla="*/ 2625352 h 2918184"/>
                  <a:gd name="connsiteX46" fmla="*/ 1596298 w 2918184"/>
                  <a:gd name="connsiteY46" fmla="*/ 2641027 h 2918184"/>
                  <a:gd name="connsiteX47" fmla="*/ 1543355 w 2918184"/>
                  <a:gd name="connsiteY47" fmla="*/ 2913929 h 2918184"/>
                  <a:gd name="connsiteX48" fmla="*/ 1459092 w 2918184"/>
                  <a:gd name="connsiteY48" fmla="*/ 2918184 h 2918184"/>
                  <a:gd name="connsiteX49" fmla="*/ 1374829 w 2918184"/>
                  <a:gd name="connsiteY49" fmla="*/ 2913929 h 2918184"/>
                  <a:gd name="connsiteX50" fmla="*/ 1321886 w 2918184"/>
                  <a:gd name="connsiteY50" fmla="*/ 2641027 h 2918184"/>
                  <a:gd name="connsiteX51" fmla="*/ 1219176 w 2918184"/>
                  <a:gd name="connsiteY51" fmla="*/ 2625352 h 2918184"/>
                  <a:gd name="connsiteX52" fmla="*/ 1133680 w 2918184"/>
                  <a:gd name="connsiteY52" fmla="*/ 2603369 h 2918184"/>
                  <a:gd name="connsiteX53" fmla="*/ 979840 w 2918184"/>
                  <a:gd name="connsiteY53" fmla="*/ 2835983 h 2918184"/>
                  <a:gd name="connsiteX54" fmla="*/ 891148 w 2918184"/>
                  <a:gd name="connsiteY54" fmla="*/ 2803522 h 2918184"/>
                  <a:gd name="connsiteX55" fmla="*/ 824417 w 2918184"/>
                  <a:gd name="connsiteY55" fmla="*/ 2771375 h 2918184"/>
                  <a:gd name="connsiteX56" fmla="*/ 879982 w 2918184"/>
                  <a:gd name="connsiteY56" fmla="*/ 2498765 h 2918184"/>
                  <a:gd name="connsiteX57" fmla="*/ 793503 w 2918184"/>
                  <a:gd name="connsiteY57" fmla="*/ 2446228 h 2918184"/>
                  <a:gd name="connsiteX58" fmla="*/ 720593 w 2918184"/>
                  <a:gd name="connsiteY58" fmla="*/ 2391707 h 2918184"/>
                  <a:gd name="connsiteX59" fmla="*/ 489754 w 2918184"/>
                  <a:gd name="connsiteY59" fmla="*/ 2547534 h 2918184"/>
                  <a:gd name="connsiteX60" fmla="*/ 427359 w 2918184"/>
                  <a:gd name="connsiteY60" fmla="*/ 2490826 h 2918184"/>
                  <a:gd name="connsiteX61" fmla="*/ 370651 w 2918184"/>
                  <a:gd name="connsiteY61" fmla="*/ 2428432 h 2918184"/>
                  <a:gd name="connsiteX62" fmla="*/ 526478 w 2918184"/>
                  <a:gd name="connsiteY62" fmla="*/ 2197592 h 2918184"/>
                  <a:gd name="connsiteX63" fmla="*/ 471956 w 2918184"/>
                  <a:gd name="connsiteY63" fmla="*/ 2124682 h 2918184"/>
                  <a:gd name="connsiteX64" fmla="*/ 419419 w 2918184"/>
                  <a:gd name="connsiteY64" fmla="*/ 2038202 h 2918184"/>
                  <a:gd name="connsiteX65" fmla="*/ 146809 w 2918184"/>
                  <a:gd name="connsiteY65" fmla="*/ 2093768 h 2918184"/>
                  <a:gd name="connsiteX66" fmla="*/ 114663 w 2918184"/>
                  <a:gd name="connsiteY66" fmla="*/ 2027037 h 2918184"/>
                  <a:gd name="connsiteX67" fmla="*/ 82201 w 2918184"/>
                  <a:gd name="connsiteY67" fmla="*/ 1938345 h 2918184"/>
                  <a:gd name="connsiteX68" fmla="*/ 314816 w 2918184"/>
                  <a:gd name="connsiteY68" fmla="*/ 1784504 h 2918184"/>
                  <a:gd name="connsiteX69" fmla="*/ 292833 w 2918184"/>
                  <a:gd name="connsiteY69" fmla="*/ 1699009 h 2918184"/>
                  <a:gd name="connsiteX70" fmla="*/ 277157 w 2918184"/>
                  <a:gd name="connsiteY70" fmla="*/ 1596298 h 2918184"/>
                  <a:gd name="connsiteX71" fmla="*/ 4255 w 2918184"/>
                  <a:gd name="connsiteY71" fmla="*/ 1543355 h 2918184"/>
                  <a:gd name="connsiteX72" fmla="*/ 0 w 2918184"/>
                  <a:gd name="connsiteY72" fmla="*/ 1459092 h 2918184"/>
                  <a:gd name="connsiteX73" fmla="*/ 4255 w 2918184"/>
                  <a:gd name="connsiteY73" fmla="*/ 1374829 h 2918184"/>
                  <a:gd name="connsiteX74" fmla="*/ 277157 w 2918184"/>
                  <a:gd name="connsiteY74" fmla="*/ 1321886 h 2918184"/>
                  <a:gd name="connsiteX75" fmla="*/ 292833 w 2918184"/>
                  <a:gd name="connsiteY75" fmla="*/ 1219176 h 2918184"/>
                  <a:gd name="connsiteX76" fmla="*/ 314816 w 2918184"/>
                  <a:gd name="connsiteY76" fmla="*/ 1133680 h 2918184"/>
                  <a:gd name="connsiteX77" fmla="*/ 82201 w 2918184"/>
                  <a:gd name="connsiteY77" fmla="*/ 979840 h 2918184"/>
                  <a:gd name="connsiteX78" fmla="*/ 114663 w 2918184"/>
                  <a:gd name="connsiteY78" fmla="*/ 891148 h 2918184"/>
                  <a:gd name="connsiteX79" fmla="*/ 146809 w 2918184"/>
                  <a:gd name="connsiteY79" fmla="*/ 824417 h 2918184"/>
                  <a:gd name="connsiteX80" fmla="*/ 419419 w 2918184"/>
                  <a:gd name="connsiteY80" fmla="*/ 879982 h 2918184"/>
                  <a:gd name="connsiteX81" fmla="*/ 471956 w 2918184"/>
                  <a:gd name="connsiteY81" fmla="*/ 793503 h 2918184"/>
                  <a:gd name="connsiteX82" fmla="*/ 526478 w 2918184"/>
                  <a:gd name="connsiteY82" fmla="*/ 720593 h 2918184"/>
                  <a:gd name="connsiteX83" fmla="*/ 370650 w 2918184"/>
                  <a:gd name="connsiteY83" fmla="*/ 489753 h 2918184"/>
                  <a:gd name="connsiteX84" fmla="*/ 427359 w 2918184"/>
                  <a:gd name="connsiteY84" fmla="*/ 427358 h 2918184"/>
                  <a:gd name="connsiteX85" fmla="*/ 489753 w 2918184"/>
                  <a:gd name="connsiteY85" fmla="*/ 370650 h 2918184"/>
                  <a:gd name="connsiteX86" fmla="*/ 720593 w 2918184"/>
                  <a:gd name="connsiteY86" fmla="*/ 526478 h 2918184"/>
                  <a:gd name="connsiteX87" fmla="*/ 793503 w 2918184"/>
                  <a:gd name="connsiteY87" fmla="*/ 471956 h 2918184"/>
                  <a:gd name="connsiteX88" fmla="*/ 879982 w 2918184"/>
                  <a:gd name="connsiteY88" fmla="*/ 419419 h 2918184"/>
                  <a:gd name="connsiteX89" fmla="*/ 824417 w 2918184"/>
                  <a:gd name="connsiteY89" fmla="*/ 146809 h 2918184"/>
                  <a:gd name="connsiteX90" fmla="*/ 891148 w 2918184"/>
                  <a:gd name="connsiteY90" fmla="*/ 114663 h 2918184"/>
                  <a:gd name="connsiteX91" fmla="*/ 979840 w 2918184"/>
                  <a:gd name="connsiteY91" fmla="*/ 82201 h 2918184"/>
                  <a:gd name="connsiteX92" fmla="*/ 1133680 w 2918184"/>
                  <a:gd name="connsiteY92" fmla="*/ 314816 h 2918184"/>
                  <a:gd name="connsiteX93" fmla="*/ 1219176 w 2918184"/>
                  <a:gd name="connsiteY93" fmla="*/ 292833 h 2918184"/>
                  <a:gd name="connsiteX94" fmla="*/ 1321886 w 2918184"/>
                  <a:gd name="connsiteY94" fmla="*/ 277157 h 2918184"/>
                  <a:gd name="connsiteX95" fmla="*/ 1374829 w 2918184"/>
                  <a:gd name="connsiteY95" fmla="*/ 4255 h 291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918184" h="2918184">
                    <a:moveTo>
                      <a:pt x="1459092" y="0"/>
                    </a:moveTo>
                    <a:lnTo>
                      <a:pt x="1543355" y="4255"/>
                    </a:lnTo>
                    <a:lnTo>
                      <a:pt x="1596298" y="277157"/>
                    </a:lnTo>
                    <a:lnTo>
                      <a:pt x="1699009" y="292833"/>
                    </a:lnTo>
                    <a:lnTo>
                      <a:pt x="1784504" y="314816"/>
                    </a:lnTo>
                    <a:lnTo>
                      <a:pt x="1938345" y="82201"/>
                    </a:lnTo>
                    <a:lnTo>
                      <a:pt x="2027037" y="114663"/>
                    </a:lnTo>
                    <a:lnTo>
                      <a:pt x="2093768" y="146809"/>
                    </a:lnTo>
                    <a:lnTo>
                      <a:pt x="2038202" y="419419"/>
                    </a:lnTo>
                    <a:lnTo>
                      <a:pt x="2124682" y="471956"/>
                    </a:lnTo>
                    <a:lnTo>
                      <a:pt x="2197592" y="526478"/>
                    </a:lnTo>
                    <a:lnTo>
                      <a:pt x="2428432" y="370651"/>
                    </a:lnTo>
                    <a:lnTo>
                      <a:pt x="2490826" y="427358"/>
                    </a:lnTo>
                    <a:lnTo>
                      <a:pt x="2547534" y="489753"/>
                    </a:lnTo>
                    <a:lnTo>
                      <a:pt x="2391707" y="720593"/>
                    </a:lnTo>
                    <a:lnTo>
                      <a:pt x="2446228" y="793503"/>
                    </a:lnTo>
                    <a:lnTo>
                      <a:pt x="2498765" y="879982"/>
                    </a:lnTo>
                    <a:lnTo>
                      <a:pt x="2771375" y="824417"/>
                    </a:lnTo>
                    <a:lnTo>
                      <a:pt x="2803522" y="891148"/>
                    </a:lnTo>
                    <a:lnTo>
                      <a:pt x="2835983" y="979840"/>
                    </a:lnTo>
                    <a:lnTo>
                      <a:pt x="2603369" y="1133680"/>
                    </a:lnTo>
                    <a:lnTo>
                      <a:pt x="2625352" y="1219176"/>
                    </a:lnTo>
                    <a:lnTo>
                      <a:pt x="2641027" y="1321886"/>
                    </a:lnTo>
                    <a:lnTo>
                      <a:pt x="2913929" y="1374829"/>
                    </a:lnTo>
                    <a:lnTo>
                      <a:pt x="2918184" y="1459092"/>
                    </a:lnTo>
                    <a:lnTo>
                      <a:pt x="2913929" y="1543355"/>
                    </a:lnTo>
                    <a:lnTo>
                      <a:pt x="2641027" y="1596298"/>
                    </a:lnTo>
                    <a:lnTo>
                      <a:pt x="2625352" y="1699009"/>
                    </a:lnTo>
                    <a:lnTo>
                      <a:pt x="2603369" y="1784504"/>
                    </a:lnTo>
                    <a:lnTo>
                      <a:pt x="2835983" y="1938344"/>
                    </a:lnTo>
                    <a:lnTo>
                      <a:pt x="2803522" y="2027037"/>
                    </a:lnTo>
                    <a:lnTo>
                      <a:pt x="2771375" y="2093768"/>
                    </a:lnTo>
                    <a:lnTo>
                      <a:pt x="2498765" y="2038202"/>
                    </a:lnTo>
                    <a:lnTo>
                      <a:pt x="2446228" y="2124682"/>
                    </a:lnTo>
                    <a:lnTo>
                      <a:pt x="2391707" y="2197592"/>
                    </a:lnTo>
                    <a:lnTo>
                      <a:pt x="2547534" y="2428431"/>
                    </a:lnTo>
                    <a:lnTo>
                      <a:pt x="2490826" y="2490826"/>
                    </a:lnTo>
                    <a:lnTo>
                      <a:pt x="2428431" y="2547534"/>
                    </a:lnTo>
                    <a:lnTo>
                      <a:pt x="2197592" y="2391707"/>
                    </a:lnTo>
                    <a:lnTo>
                      <a:pt x="2124682" y="2446228"/>
                    </a:lnTo>
                    <a:lnTo>
                      <a:pt x="2038202" y="2498765"/>
                    </a:lnTo>
                    <a:lnTo>
                      <a:pt x="2093768" y="2771375"/>
                    </a:lnTo>
                    <a:lnTo>
                      <a:pt x="2027037" y="2803522"/>
                    </a:lnTo>
                    <a:lnTo>
                      <a:pt x="1938344" y="2835983"/>
                    </a:lnTo>
                    <a:lnTo>
                      <a:pt x="1784504" y="2603369"/>
                    </a:lnTo>
                    <a:lnTo>
                      <a:pt x="1699009" y="2625352"/>
                    </a:lnTo>
                    <a:lnTo>
                      <a:pt x="1596298" y="2641027"/>
                    </a:lnTo>
                    <a:lnTo>
                      <a:pt x="1543355" y="2913929"/>
                    </a:lnTo>
                    <a:lnTo>
                      <a:pt x="1459092" y="2918184"/>
                    </a:lnTo>
                    <a:lnTo>
                      <a:pt x="1374829" y="2913929"/>
                    </a:lnTo>
                    <a:lnTo>
                      <a:pt x="1321886" y="2641027"/>
                    </a:lnTo>
                    <a:lnTo>
                      <a:pt x="1219176" y="2625352"/>
                    </a:lnTo>
                    <a:lnTo>
                      <a:pt x="1133680" y="2603369"/>
                    </a:lnTo>
                    <a:lnTo>
                      <a:pt x="979840" y="2835983"/>
                    </a:lnTo>
                    <a:lnTo>
                      <a:pt x="891148" y="2803522"/>
                    </a:lnTo>
                    <a:lnTo>
                      <a:pt x="824417" y="2771375"/>
                    </a:lnTo>
                    <a:lnTo>
                      <a:pt x="879982" y="2498765"/>
                    </a:lnTo>
                    <a:lnTo>
                      <a:pt x="793503" y="2446228"/>
                    </a:lnTo>
                    <a:lnTo>
                      <a:pt x="720593" y="2391707"/>
                    </a:lnTo>
                    <a:lnTo>
                      <a:pt x="489754" y="2547534"/>
                    </a:lnTo>
                    <a:lnTo>
                      <a:pt x="427359" y="2490826"/>
                    </a:lnTo>
                    <a:lnTo>
                      <a:pt x="370651" y="2428432"/>
                    </a:lnTo>
                    <a:lnTo>
                      <a:pt x="526478" y="2197592"/>
                    </a:lnTo>
                    <a:lnTo>
                      <a:pt x="471956" y="2124682"/>
                    </a:lnTo>
                    <a:lnTo>
                      <a:pt x="419419" y="2038202"/>
                    </a:lnTo>
                    <a:lnTo>
                      <a:pt x="146809" y="2093768"/>
                    </a:lnTo>
                    <a:lnTo>
                      <a:pt x="114663" y="2027037"/>
                    </a:lnTo>
                    <a:lnTo>
                      <a:pt x="82201" y="1938345"/>
                    </a:lnTo>
                    <a:lnTo>
                      <a:pt x="314816" y="1784504"/>
                    </a:lnTo>
                    <a:lnTo>
                      <a:pt x="292833" y="1699009"/>
                    </a:lnTo>
                    <a:lnTo>
                      <a:pt x="277157" y="1596298"/>
                    </a:lnTo>
                    <a:lnTo>
                      <a:pt x="4255" y="1543355"/>
                    </a:lnTo>
                    <a:lnTo>
                      <a:pt x="0" y="1459092"/>
                    </a:lnTo>
                    <a:lnTo>
                      <a:pt x="4255" y="1374829"/>
                    </a:lnTo>
                    <a:lnTo>
                      <a:pt x="277157" y="1321886"/>
                    </a:lnTo>
                    <a:lnTo>
                      <a:pt x="292833" y="1219176"/>
                    </a:lnTo>
                    <a:lnTo>
                      <a:pt x="314816" y="1133680"/>
                    </a:lnTo>
                    <a:lnTo>
                      <a:pt x="82201" y="979840"/>
                    </a:lnTo>
                    <a:lnTo>
                      <a:pt x="114663" y="891148"/>
                    </a:lnTo>
                    <a:lnTo>
                      <a:pt x="146809" y="824417"/>
                    </a:lnTo>
                    <a:lnTo>
                      <a:pt x="419419" y="879982"/>
                    </a:lnTo>
                    <a:lnTo>
                      <a:pt x="471956" y="793503"/>
                    </a:lnTo>
                    <a:lnTo>
                      <a:pt x="526478" y="720593"/>
                    </a:lnTo>
                    <a:lnTo>
                      <a:pt x="370650" y="489753"/>
                    </a:lnTo>
                    <a:lnTo>
                      <a:pt x="427359" y="427358"/>
                    </a:lnTo>
                    <a:lnTo>
                      <a:pt x="489753" y="370650"/>
                    </a:lnTo>
                    <a:lnTo>
                      <a:pt x="720593" y="526478"/>
                    </a:lnTo>
                    <a:lnTo>
                      <a:pt x="793503" y="471956"/>
                    </a:lnTo>
                    <a:lnTo>
                      <a:pt x="879982" y="419419"/>
                    </a:lnTo>
                    <a:lnTo>
                      <a:pt x="824417" y="146809"/>
                    </a:lnTo>
                    <a:lnTo>
                      <a:pt x="891148" y="114663"/>
                    </a:lnTo>
                    <a:lnTo>
                      <a:pt x="979840" y="82201"/>
                    </a:lnTo>
                    <a:lnTo>
                      <a:pt x="1133680" y="314816"/>
                    </a:lnTo>
                    <a:lnTo>
                      <a:pt x="1219176" y="292833"/>
                    </a:lnTo>
                    <a:lnTo>
                      <a:pt x="1321886" y="277157"/>
                    </a:lnTo>
                    <a:lnTo>
                      <a:pt x="1374829" y="4255"/>
                    </a:lnTo>
                    <a:close/>
                  </a:path>
                </a:pathLst>
              </a:custGeom>
              <a:gradFill flip="none" rotWithShape="1">
                <a:gsLst>
                  <a:gs pos="100000">
                    <a:schemeClr val="bg1">
                      <a:lumMod val="95000"/>
                    </a:schemeClr>
                  </a:gs>
                  <a:gs pos="0">
                    <a:schemeClr val="bg1"/>
                  </a:gs>
                </a:gsLst>
                <a:path path="circle">
                  <a:fillToRect l="100000" t="100000"/>
                </a:path>
                <a:tileRect r="-100000" b="-100000"/>
              </a:gradFill>
              <a:ln>
                <a:noFill/>
              </a:ln>
              <a:effectLst>
                <a:outerShdw blurRad="228600" dist="50800" dir="5400000" algn="ctr" rotWithShape="0">
                  <a:schemeClr val="tx1">
                    <a:alpha val="4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a:spLocks noChangeAspect="1"/>
              </p:cNvSpPr>
              <p:nvPr/>
            </p:nvSpPr>
            <p:spPr>
              <a:xfrm>
                <a:off x="5136295" y="3124284"/>
                <a:ext cx="1118090" cy="1118090"/>
              </a:xfrm>
              <a:prstGeom prst="ellipse">
                <a:avLst/>
              </a:prstGeom>
              <a:gradFill flip="none" rotWithShape="1">
                <a:gsLst>
                  <a:gs pos="100000">
                    <a:schemeClr val="bg1">
                      <a:lumMod val="75000"/>
                    </a:schemeClr>
                  </a:gs>
                  <a:gs pos="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41" name="椭圆 40"/>
              <p:cNvSpPr>
                <a:spLocks noChangeAspect="1"/>
              </p:cNvSpPr>
              <p:nvPr/>
            </p:nvSpPr>
            <p:spPr>
              <a:xfrm>
                <a:off x="5198327" y="3186316"/>
                <a:ext cx="994026" cy="994026"/>
              </a:xfrm>
              <a:prstGeom prst="ellipse">
                <a:avLst/>
              </a:prstGeom>
              <a:solidFill>
                <a:srgbClr val="00458A"/>
              </a:solidFill>
              <a:ln>
                <a:noFill/>
              </a:ln>
              <a:effectLst>
                <a:innerShdw blurRad="114300">
                  <a:schemeClr val="accent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sym typeface="+mn-lt"/>
                </a:endParaRPr>
              </a:p>
            </p:txBody>
          </p:sp>
        </p:grpSp>
        <p:sp>
          <p:nvSpPr>
            <p:cNvPr id="38" name="文本框 40"/>
            <p:cNvSpPr txBox="1"/>
            <p:nvPr/>
          </p:nvSpPr>
          <p:spPr>
            <a:xfrm>
              <a:off x="3950654" y="3554460"/>
              <a:ext cx="506888" cy="615364"/>
            </a:xfrm>
            <a:prstGeom prst="rect">
              <a:avLst/>
            </a:prstGeom>
            <a:noFill/>
          </p:spPr>
          <p:txBody>
            <a:bodyPr wrap="none" rtlCol="0">
              <a:spAutoFit/>
            </a:bodyPr>
            <a:lstStyle/>
            <a:p>
              <a:r>
                <a:rPr lang="en-US" altLang="zh-CN" sz="2400" dirty="0">
                  <a:solidFill>
                    <a:schemeClr val="bg1"/>
                  </a:solidFill>
                  <a:effectLst>
                    <a:innerShdw blurRad="25400" dist="12700" dir="13500000">
                      <a:prstClr val="black">
                        <a:alpha val="50000"/>
                      </a:prstClr>
                    </a:innerShdw>
                  </a:effectLst>
                </a:rPr>
                <a:t>01</a:t>
              </a:r>
              <a:endParaRPr lang="zh-CN" altLang="en-US" sz="2400" dirty="0">
                <a:solidFill>
                  <a:schemeClr val="bg1"/>
                </a:solidFill>
                <a:effectLst>
                  <a:innerShdw blurRad="25400" dist="12700" dir="13500000">
                    <a:prstClr val="black">
                      <a:alpha val="50000"/>
                    </a:prstClr>
                  </a:innerShdw>
                </a:effectLst>
              </a:endParaRPr>
            </a:p>
          </p:txBody>
        </p:sp>
      </p:grpSp>
      <p:grpSp>
        <p:nvGrpSpPr>
          <p:cNvPr id="42" name="组合 41"/>
          <p:cNvGrpSpPr/>
          <p:nvPr/>
        </p:nvGrpSpPr>
        <p:grpSpPr>
          <a:xfrm>
            <a:off x="4669277" y="1590150"/>
            <a:ext cx="1281469" cy="1281642"/>
            <a:chOff x="6224621" y="2119545"/>
            <a:chExt cx="1708329" cy="1708329"/>
          </a:xfrm>
        </p:grpSpPr>
        <p:grpSp>
          <p:nvGrpSpPr>
            <p:cNvPr id="43" name="组合 42"/>
            <p:cNvGrpSpPr/>
            <p:nvPr/>
          </p:nvGrpSpPr>
          <p:grpSpPr>
            <a:xfrm>
              <a:off x="6224621" y="2119545"/>
              <a:ext cx="1708329" cy="1708329"/>
              <a:chOff x="4841176" y="2829165"/>
              <a:chExt cx="1708329" cy="1708329"/>
            </a:xfrm>
          </p:grpSpPr>
          <p:sp>
            <p:nvSpPr>
              <p:cNvPr id="45" name="任意多边形 44"/>
              <p:cNvSpPr/>
              <p:nvPr/>
            </p:nvSpPr>
            <p:spPr>
              <a:xfrm>
                <a:off x="4841176" y="2829165"/>
                <a:ext cx="1708329" cy="1708329"/>
              </a:xfrm>
              <a:custGeom>
                <a:avLst/>
                <a:gdLst>
                  <a:gd name="connsiteX0" fmla="*/ 1459092 w 2918184"/>
                  <a:gd name="connsiteY0" fmla="*/ 0 h 2918184"/>
                  <a:gd name="connsiteX1" fmla="*/ 1543355 w 2918184"/>
                  <a:gd name="connsiteY1" fmla="*/ 4255 h 2918184"/>
                  <a:gd name="connsiteX2" fmla="*/ 1596298 w 2918184"/>
                  <a:gd name="connsiteY2" fmla="*/ 277157 h 2918184"/>
                  <a:gd name="connsiteX3" fmla="*/ 1699009 w 2918184"/>
                  <a:gd name="connsiteY3" fmla="*/ 292833 h 2918184"/>
                  <a:gd name="connsiteX4" fmla="*/ 1784504 w 2918184"/>
                  <a:gd name="connsiteY4" fmla="*/ 314816 h 2918184"/>
                  <a:gd name="connsiteX5" fmla="*/ 1938345 w 2918184"/>
                  <a:gd name="connsiteY5" fmla="*/ 82201 h 2918184"/>
                  <a:gd name="connsiteX6" fmla="*/ 2027037 w 2918184"/>
                  <a:gd name="connsiteY6" fmla="*/ 114663 h 2918184"/>
                  <a:gd name="connsiteX7" fmla="*/ 2093768 w 2918184"/>
                  <a:gd name="connsiteY7" fmla="*/ 146809 h 2918184"/>
                  <a:gd name="connsiteX8" fmla="*/ 2038202 w 2918184"/>
                  <a:gd name="connsiteY8" fmla="*/ 419419 h 2918184"/>
                  <a:gd name="connsiteX9" fmla="*/ 2124682 w 2918184"/>
                  <a:gd name="connsiteY9" fmla="*/ 471956 h 2918184"/>
                  <a:gd name="connsiteX10" fmla="*/ 2197592 w 2918184"/>
                  <a:gd name="connsiteY10" fmla="*/ 526478 h 2918184"/>
                  <a:gd name="connsiteX11" fmla="*/ 2428432 w 2918184"/>
                  <a:gd name="connsiteY11" fmla="*/ 370651 h 2918184"/>
                  <a:gd name="connsiteX12" fmla="*/ 2490826 w 2918184"/>
                  <a:gd name="connsiteY12" fmla="*/ 427358 h 2918184"/>
                  <a:gd name="connsiteX13" fmla="*/ 2547534 w 2918184"/>
                  <a:gd name="connsiteY13" fmla="*/ 489753 h 2918184"/>
                  <a:gd name="connsiteX14" fmla="*/ 2391707 w 2918184"/>
                  <a:gd name="connsiteY14" fmla="*/ 720593 h 2918184"/>
                  <a:gd name="connsiteX15" fmla="*/ 2446228 w 2918184"/>
                  <a:gd name="connsiteY15" fmla="*/ 793503 h 2918184"/>
                  <a:gd name="connsiteX16" fmla="*/ 2498765 w 2918184"/>
                  <a:gd name="connsiteY16" fmla="*/ 879982 h 2918184"/>
                  <a:gd name="connsiteX17" fmla="*/ 2771375 w 2918184"/>
                  <a:gd name="connsiteY17" fmla="*/ 824417 h 2918184"/>
                  <a:gd name="connsiteX18" fmla="*/ 2803522 w 2918184"/>
                  <a:gd name="connsiteY18" fmla="*/ 891148 h 2918184"/>
                  <a:gd name="connsiteX19" fmla="*/ 2835983 w 2918184"/>
                  <a:gd name="connsiteY19" fmla="*/ 979840 h 2918184"/>
                  <a:gd name="connsiteX20" fmla="*/ 2603369 w 2918184"/>
                  <a:gd name="connsiteY20" fmla="*/ 1133680 h 2918184"/>
                  <a:gd name="connsiteX21" fmla="*/ 2625352 w 2918184"/>
                  <a:gd name="connsiteY21" fmla="*/ 1219176 h 2918184"/>
                  <a:gd name="connsiteX22" fmla="*/ 2641027 w 2918184"/>
                  <a:gd name="connsiteY22" fmla="*/ 1321886 h 2918184"/>
                  <a:gd name="connsiteX23" fmla="*/ 2913929 w 2918184"/>
                  <a:gd name="connsiteY23" fmla="*/ 1374829 h 2918184"/>
                  <a:gd name="connsiteX24" fmla="*/ 2918184 w 2918184"/>
                  <a:gd name="connsiteY24" fmla="*/ 1459092 h 2918184"/>
                  <a:gd name="connsiteX25" fmla="*/ 2913929 w 2918184"/>
                  <a:gd name="connsiteY25" fmla="*/ 1543355 h 2918184"/>
                  <a:gd name="connsiteX26" fmla="*/ 2641027 w 2918184"/>
                  <a:gd name="connsiteY26" fmla="*/ 1596298 h 2918184"/>
                  <a:gd name="connsiteX27" fmla="*/ 2625352 w 2918184"/>
                  <a:gd name="connsiteY27" fmla="*/ 1699009 h 2918184"/>
                  <a:gd name="connsiteX28" fmla="*/ 2603369 w 2918184"/>
                  <a:gd name="connsiteY28" fmla="*/ 1784504 h 2918184"/>
                  <a:gd name="connsiteX29" fmla="*/ 2835983 w 2918184"/>
                  <a:gd name="connsiteY29" fmla="*/ 1938344 h 2918184"/>
                  <a:gd name="connsiteX30" fmla="*/ 2803522 w 2918184"/>
                  <a:gd name="connsiteY30" fmla="*/ 2027037 h 2918184"/>
                  <a:gd name="connsiteX31" fmla="*/ 2771375 w 2918184"/>
                  <a:gd name="connsiteY31" fmla="*/ 2093768 h 2918184"/>
                  <a:gd name="connsiteX32" fmla="*/ 2498765 w 2918184"/>
                  <a:gd name="connsiteY32" fmla="*/ 2038202 h 2918184"/>
                  <a:gd name="connsiteX33" fmla="*/ 2446228 w 2918184"/>
                  <a:gd name="connsiteY33" fmla="*/ 2124682 h 2918184"/>
                  <a:gd name="connsiteX34" fmla="*/ 2391707 w 2918184"/>
                  <a:gd name="connsiteY34" fmla="*/ 2197592 h 2918184"/>
                  <a:gd name="connsiteX35" fmla="*/ 2547534 w 2918184"/>
                  <a:gd name="connsiteY35" fmla="*/ 2428431 h 2918184"/>
                  <a:gd name="connsiteX36" fmla="*/ 2490826 w 2918184"/>
                  <a:gd name="connsiteY36" fmla="*/ 2490826 h 2918184"/>
                  <a:gd name="connsiteX37" fmla="*/ 2428431 w 2918184"/>
                  <a:gd name="connsiteY37" fmla="*/ 2547534 h 2918184"/>
                  <a:gd name="connsiteX38" fmla="*/ 2197592 w 2918184"/>
                  <a:gd name="connsiteY38" fmla="*/ 2391707 h 2918184"/>
                  <a:gd name="connsiteX39" fmla="*/ 2124682 w 2918184"/>
                  <a:gd name="connsiteY39" fmla="*/ 2446228 h 2918184"/>
                  <a:gd name="connsiteX40" fmla="*/ 2038202 w 2918184"/>
                  <a:gd name="connsiteY40" fmla="*/ 2498765 h 2918184"/>
                  <a:gd name="connsiteX41" fmla="*/ 2093768 w 2918184"/>
                  <a:gd name="connsiteY41" fmla="*/ 2771375 h 2918184"/>
                  <a:gd name="connsiteX42" fmla="*/ 2027037 w 2918184"/>
                  <a:gd name="connsiteY42" fmla="*/ 2803522 h 2918184"/>
                  <a:gd name="connsiteX43" fmla="*/ 1938344 w 2918184"/>
                  <a:gd name="connsiteY43" fmla="*/ 2835983 h 2918184"/>
                  <a:gd name="connsiteX44" fmla="*/ 1784504 w 2918184"/>
                  <a:gd name="connsiteY44" fmla="*/ 2603369 h 2918184"/>
                  <a:gd name="connsiteX45" fmla="*/ 1699009 w 2918184"/>
                  <a:gd name="connsiteY45" fmla="*/ 2625352 h 2918184"/>
                  <a:gd name="connsiteX46" fmla="*/ 1596298 w 2918184"/>
                  <a:gd name="connsiteY46" fmla="*/ 2641027 h 2918184"/>
                  <a:gd name="connsiteX47" fmla="*/ 1543355 w 2918184"/>
                  <a:gd name="connsiteY47" fmla="*/ 2913929 h 2918184"/>
                  <a:gd name="connsiteX48" fmla="*/ 1459092 w 2918184"/>
                  <a:gd name="connsiteY48" fmla="*/ 2918184 h 2918184"/>
                  <a:gd name="connsiteX49" fmla="*/ 1374829 w 2918184"/>
                  <a:gd name="connsiteY49" fmla="*/ 2913929 h 2918184"/>
                  <a:gd name="connsiteX50" fmla="*/ 1321886 w 2918184"/>
                  <a:gd name="connsiteY50" fmla="*/ 2641027 h 2918184"/>
                  <a:gd name="connsiteX51" fmla="*/ 1219176 w 2918184"/>
                  <a:gd name="connsiteY51" fmla="*/ 2625352 h 2918184"/>
                  <a:gd name="connsiteX52" fmla="*/ 1133680 w 2918184"/>
                  <a:gd name="connsiteY52" fmla="*/ 2603369 h 2918184"/>
                  <a:gd name="connsiteX53" fmla="*/ 979840 w 2918184"/>
                  <a:gd name="connsiteY53" fmla="*/ 2835983 h 2918184"/>
                  <a:gd name="connsiteX54" fmla="*/ 891148 w 2918184"/>
                  <a:gd name="connsiteY54" fmla="*/ 2803522 h 2918184"/>
                  <a:gd name="connsiteX55" fmla="*/ 824417 w 2918184"/>
                  <a:gd name="connsiteY55" fmla="*/ 2771375 h 2918184"/>
                  <a:gd name="connsiteX56" fmla="*/ 879982 w 2918184"/>
                  <a:gd name="connsiteY56" fmla="*/ 2498765 h 2918184"/>
                  <a:gd name="connsiteX57" fmla="*/ 793503 w 2918184"/>
                  <a:gd name="connsiteY57" fmla="*/ 2446228 h 2918184"/>
                  <a:gd name="connsiteX58" fmla="*/ 720593 w 2918184"/>
                  <a:gd name="connsiteY58" fmla="*/ 2391707 h 2918184"/>
                  <a:gd name="connsiteX59" fmla="*/ 489754 w 2918184"/>
                  <a:gd name="connsiteY59" fmla="*/ 2547534 h 2918184"/>
                  <a:gd name="connsiteX60" fmla="*/ 427359 w 2918184"/>
                  <a:gd name="connsiteY60" fmla="*/ 2490826 h 2918184"/>
                  <a:gd name="connsiteX61" fmla="*/ 370651 w 2918184"/>
                  <a:gd name="connsiteY61" fmla="*/ 2428432 h 2918184"/>
                  <a:gd name="connsiteX62" fmla="*/ 526478 w 2918184"/>
                  <a:gd name="connsiteY62" fmla="*/ 2197592 h 2918184"/>
                  <a:gd name="connsiteX63" fmla="*/ 471956 w 2918184"/>
                  <a:gd name="connsiteY63" fmla="*/ 2124682 h 2918184"/>
                  <a:gd name="connsiteX64" fmla="*/ 419419 w 2918184"/>
                  <a:gd name="connsiteY64" fmla="*/ 2038202 h 2918184"/>
                  <a:gd name="connsiteX65" fmla="*/ 146809 w 2918184"/>
                  <a:gd name="connsiteY65" fmla="*/ 2093768 h 2918184"/>
                  <a:gd name="connsiteX66" fmla="*/ 114663 w 2918184"/>
                  <a:gd name="connsiteY66" fmla="*/ 2027037 h 2918184"/>
                  <a:gd name="connsiteX67" fmla="*/ 82201 w 2918184"/>
                  <a:gd name="connsiteY67" fmla="*/ 1938345 h 2918184"/>
                  <a:gd name="connsiteX68" fmla="*/ 314816 w 2918184"/>
                  <a:gd name="connsiteY68" fmla="*/ 1784504 h 2918184"/>
                  <a:gd name="connsiteX69" fmla="*/ 292833 w 2918184"/>
                  <a:gd name="connsiteY69" fmla="*/ 1699009 h 2918184"/>
                  <a:gd name="connsiteX70" fmla="*/ 277157 w 2918184"/>
                  <a:gd name="connsiteY70" fmla="*/ 1596298 h 2918184"/>
                  <a:gd name="connsiteX71" fmla="*/ 4255 w 2918184"/>
                  <a:gd name="connsiteY71" fmla="*/ 1543355 h 2918184"/>
                  <a:gd name="connsiteX72" fmla="*/ 0 w 2918184"/>
                  <a:gd name="connsiteY72" fmla="*/ 1459092 h 2918184"/>
                  <a:gd name="connsiteX73" fmla="*/ 4255 w 2918184"/>
                  <a:gd name="connsiteY73" fmla="*/ 1374829 h 2918184"/>
                  <a:gd name="connsiteX74" fmla="*/ 277157 w 2918184"/>
                  <a:gd name="connsiteY74" fmla="*/ 1321886 h 2918184"/>
                  <a:gd name="connsiteX75" fmla="*/ 292833 w 2918184"/>
                  <a:gd name="connsiteY75" fmla="*/ 1219176 h 2918184"/>
                  <a:gd name="connsiteX76" fmla="*/ 314816 w 2918184"/>
                  <a:gd name="connsiteY76" fmla="*/ 1133680 h 2918184"/>
                  <a:gd name="connsiteX77" fmla="*/ 82201 w 2918184"/>
                  <a:gd name="connsiteY77" fmla="*/ 979840 h 2918184"/>
                  <a:gd name="connsiteX78" fmla="*/ 114663 w 2918184"/>
                  <a:gd name="connsiteY78" fmla="*/ 891148 h 2918184"/>
                  <a:gd name="connsiteX79" fmla="*/ 146809 w 2918184"/>
                  <a:gd name="connsiteY79" fmla="*/ 824417 h 2918184"/>
                  <a:gd name="connsiteX80" fmla="*/ 419419 w 2918184"/>
                  <a:gd name="connsiteY80" fmla="*/ 879982 h 2918184"/>
                  <a:gd name="connsiteX81" fmla="*/ 471956 w 2918184"/>
                  <a:gd name="connsiteY81" fmla="*/ 793503 h 2918184"/>
                  <a:gd name="connsiteX82" fmla="*/ 526478 w 2918184"/>
                  <a:gd name="connsiteY82" fmla="*/ 720593 h 2918184"/>
                  <a:gd name="connsiteX83" fmla="*/ 370650 w 2918184"/>
                  <a:gd name="connsiteY83" fmla="*/ 489753 h 2918184"/>
                  <a:gd name="connsiteX84" fmla="*/ 427359 w 2918184"/>
                  <a:gd name="connsiteY84" fmla="*/ 427358 h 2918184"/>
                  <a:gd name="connsiteX85" fmla="*/ 489753 w 2918184"/>
                  <a:gd name="connsiteY85" fmla="*/ 370650 h 2918184"/>
                  <a:gd name="connsiteX86" fmla="*/ 720593 w 2918184"/>
                  <a:gd name="connsiteY86" fmla="*/ 526478 h 2918184"/>
                  <a:gd name="connsiteX87" fmla="*/ 793503 w 2918184"/>
                  <a:gd name="connsiteY87" fmla="*/ 471956 h 2918184"/>
                  <a:gd name="connsiteX88" fmla="*/ 879982 w 2918184"/>
                  <a:gd name="connsiteY88" fmla="*/ 419419 h 2918184"/>
                  <a:gd name="connsiteX89" fmla="*/ 824417 w 2918184"/>
                  <a:gd name="connsiteY89" fmla="*/ 146809 h 2918184"/>
                  <a:gd name="connsiteX90" fmla="*/ 891148 w 2918184"/>
                  <a:gd name="connsiteY90" fmla="*/ 114663 h 2918184"/>
                  <a:gd name="connsiteX91" fmla="*/ 979840 w 2918184"/>
                  <a:gd name="connsiteY91" fmla="*/ 82201 h 2918184"/>
                  <a:gd name="connsiteX92" fmla="*/ 1133680 w 2918184"/>
                  <a:gd name="connsiteY92" fmla="*/ 314816 h 2918184"/>
                  <a:gd name="connsiteX93" fmla="*/ 1219176 w 2918184"/>
                  <a:gd name="connsiteY93" fmla="*/ 292833 h 2918184"/>
                  <a:gd name="connsiteX94" fmla="*/ 1321886 w 2918184"/>
                  <a:gd name="connsiteY94" fmla="*/ 277157 h 2918184"/>
                  <a:gd name="connsiteX95" fmla="*/ 1374829 w 2918184"/>
                  <a:gd name="connsiteY95" fmla="*/ 4255 h 291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918184" h="2918184">
                    <a:moveTo>
                      <a:pt x="1459092" y="0"/>
                    </a:moveTo>
                    <a:lnTo>
                      <a:pt x="1543355" y="4255"/>
                    </a:lnTo>
                    <a:lnTo>
                      <a:pt x="1596298" y="277157"/>
                    </a:lnTo>
                    <a:lnTo>
                      <a:pt x="1699009" y="292833"/>
                    </a:lnTo>
                    <a:lnTo>
                      <a:pt x="1784504" y="314816"/>
                    </a:lnTo>
                    <a:lnTo>
                      <a:pt x="1938345" y="82201"/>
                    </a:lnTo>
                    <a:lnTo>
                      <a:pt x="2027037" y="114663"/>
                    </a:lnTo>
                    <a:lnTo>
                      <a:pt x="2093768" y="146809"/>
                    </a:lnTo>
                    <a:lnTo>
                      <a:pt x="2038202" y="419419"/>
                    </a:lnTo>
                    <a:lnTo>
                      <a:pt x="2124682" y="471956"/>
                    </a:lnTo>
                    <a:lnTo>
                      <a:pt x="2197592" y="526478"/>
                    </a:lnTo>
                    <a:lnTo>
                      <a:pt x="2428432" y="370651"/>
                    </a:lnTo>
                    <a:lnTo>
                      <a:pt x="2490826" y="427358"/>
                    </a:lnTo>
                    <a:lnTo>
                      <a:pt x="2547534" y="489753"/>
                    </a:lnTo>
                    <a:lnTo>
                      <a:pt x="2391707" y="720593"/>
                    </a:lnTo>
                    <a:lnTo>
                      <a:pt x="2446228" y="793503"/>
                    </a:lnTo>
                    <a:lnTo>
                      <a:pt x="2498765" y="879982"/>
                    </a:lnTo>
                    <a:lnTo>
                      <a:pt x="2771375" y="824417"/>
                    </a:lnTo>
                    <a:lnTo>
                      <a:pt x="2803522" y="891148"/>
                    </a:lnTo>
                    <a:lnTo>
                      <a:pt x="2835983" y="979840"/>
                    </a:lnTo>
                    <a:lnTo>
                      <a:pt x="2603369" y="1133680"/>
                    </a:lnTo>
                    <a:lnTo>
                      <a:pt x="2625352" y="1219176"/>
                    </a:lnTo>
                    <a:lnTo>
                      <a:pt x="2641027" y="1321886"/>
                    </a:lnTo>
                    <a:lnTo>
                      <a:pt x="2913929" y="1374829"/>
                    </a:lnTo>
                    <a:lnTo>
                      <a:pt x="2918184" y="1459092"/>
                    </a:lnTo>
                    <a:lnTo>
                      <a:pt x="2913929" y="1543355"/>
                    </a:lnTo>
                    <a:lnTo>
                      <a:pt x="2641027" y="1596298"/>
                    </a:lnTo>
                    <a:lnTo>
                      <a:pt x="2625352" y="1699009"/>
                    </a:lnTo>
                    <a:lnTo>
                      <a:pt x="2603369" y="1784504"/>
                    </a:lnTo>
                    <a:lnTo>
                      <a:pt x="2835983" y="1938344"/>
                    </a:lnTo>
                    <a:lnTo>
                      <a:pt x="2803522" y="2027037"/>
                    </a:lnTo>
                    <a:lnTo>
                      <a:pt x="2771375" y="2093768"/>
                    </a:lnTo>
                    <a:lnTo>
                      <a:pt x="2498765" y="2038202"/>
                    </a:lnTo>
                    <a:lnTo>
                      <a:pt x="2446228" y="2124682"/>
                    </a:lnTo>
                    <a:lnTo>
                      <a:pt x="2391707" y="2197592"/>
                    </a:lnTo>
                    <a:lnTo>
                      <a:pt x="2547534" y="2428431"/>
                    </a:lnTo>
                    <a:lnTo>
                      <a:pt x="2490826" y="2490826"/>
                    </a:lnTo>
                    <a:lnTo>
                      <a:pt x="2428431" y="2547534"/>
                    </a:lnTo>
                    <a:lnTo>
                      <a:pt x="2197592" y="2391707"/>
                    </a:lnTo>
                    <a:lnTo>
                      <a:pt x="2124682" y="2446228"/>
                    </a:lnTo>
                    <a:lnTo>
                      <a:pt x="2038202" y="2498765"/>
                    </a:lnTo>
                    <a:lnTo>
                      <a:pt x="2093768" y="2771375"/>
                    </a:lnTo>
                    <a:lnTo>
                      <a:pt x="2027037" y="2803522"/>
                    </a:lnTo>
                    <a:lnTo>
                      <a:pt x="1938344" y="2835983"/>
                    </a:lnTo>
                    <a:lnTo>
                      <a:pt x="1784504" y="2603369"/>
                    </a:lnTo>
                    <a:lnTo>
                      <a:pt x="1699009" y="2625352"/>
                    </a:lnTo>
                    <a:lnTo>
                      <a:pt x="1596298" y="2641027"/>
                    </a:lnTo>
                    <a:lnTo>
                      <a:pt x="1543355" y="2913929"/>
                    </a:lnTo>
                    <a:lnTo>
                      <a:pt x="1459092" y="2918184"/>
                    </a:lnTo>
                    <a:lnTo>
                      <a:pt x="1374829" y="2913929"/>
                    </a:lnTo>
                    <a:lnTo>
                      <a:pt x="1321886" y="2641027"/>
                    </a:lnTo>
                    <a:lnTo>
                      <a:pt x="1219176" y="2625352"/>
                    </a:lnTo>
                    <a:lnTo>
                      <a:pt x="1133680" y="2603369"/>
                    </a:lnTo>
                    <a:lnTo>
                      <a:pt x="979840" y="2835983"/>
                    </a:lnTo>
                    <a:lnTo>
                      <a:pt x="891148" y="2803522"/>
                    </a:lnTo>
                    <a:lnTo>
                      <a:pt x="824417" y="2771375"/>
                    </a:lnTo>
                    <a:lnTo>
                      <a:pt x="879982" y="2498765"/>
                    </a:lnTo>
                    <a:lnTo>
                      <a:pt x="793503" y="2446228"/>
                    </a:lnTo>
                    <a:lnTo>
                      <a:pt x="720593" y="2391707"/>
                    </a:lnTo>
                    <a:lnTo>
                      <a:pt x="489754" y="2547534"/>
                    </a:lnTo>
                    <a:lnTo>
                      <a:pt x="427359" y="2490826"/>
                    </a:lnTo>
                    <a:lnTo>
                      <a:pt x="370651" y="2428432"/>
                    </a:lnTo>
                    <a:lnTo>
                      <a:pt x="526478" y="2197592"/>
                    </a:lnTo>
                    <a:lnTo>
                      <a:pt x="471956" y="2124682"/>
                    </a:lnTo>
                    <a:lnTo>
                      <a:pt x="419419" y="2038202"/>
                    </a:lnTo>
                    <a:lnTo>
                      <a:pt x="146809" y="2093768"/>
                    </a:lnTo>
                    <a:lnTo>
                      <a:pt x="114663" y="2027037"/>
                    </a:lnTo>
                    <a:lnTo>
                      <a:pt x="82201" y="1938345"/>
                    </a:lnTo>
                    <a:lnTo>
                      <a:pt x="314816" y="1784504"/>
                    </a:lnTo>
                    <a:lnTo>
                      <a:pt x="292833" y="1699009"/>
                    </a:lnTo>
                    <a:lnTo>
                      <a:pt x="277157" y="1596298"/>
                    </a:lnTo>
                    <a:lnTo>
                      <a:pt x="4255" y="1543355"/>
                    </a:lnTo>
                    <a:lnTo>
                      <a:pt x="0" y="1459092"/>
                    </a:lnTo>
                    <a:lnTo>
                      <a:pt x="4255" y="1374829"/>
                    </a:lnTo>
                    <a:lnTo>
                      <a:pt x="277157" y="1321886"/>
                    </a:lnTo>
                    <a:lnTo>
                      <a:pt x="292833" y="1219176"/>
                    </a:lnTo>
                    <a:lnTo>
                      <a:pt x="314816" y="1133680"/>
                    </a:lnTo>
                    <a:lnTo>
                      <a:pt x="82201" y="979840"/>
                    </a:lnTo>
                    <a:lnTo>
                      <a:pt x="114663" y="891148"/>
                    </a:lnTo>
                    <a:lnTo>
                      <a:pt x="146809" y="824417"/>
                    </a:lnTo>
                    <a:lnTo>
                      <a:pt x="419419" y="879982"/>
                    </a:lnTo>
                    <a:lnTo>
                      <a:pt x="471956" y="793503"/>
                    </a:lnTo>
                    <a:lnTo>
                      <a:pt x="526478" y="720593"/>
                    </a:lnTo>
                    <a:lnTo>
                      <a:pt x="370650" y="489753"/>
                    </a:lnTo>
                    <a:lnTo>
                      <a:pt x="427359" y="427358"/>
                    </a:lnTo>
                    <a:lnTo>
                      <a:pt x="489753" y="370650"/>
                    </a:lnTo>
                    <a:lnTo>
                      <a:pt x="720593" y="526478"/>
                    </a:lnTo>
                    <a:lnTo>
                      <a:pt x="793503" y="471956"/>
                    </a:lnTo>
                    <a:lnTo>
                      <a:pt x="879982" y="419419"/>
                    </a:lnTo>
                    <a:lnTo>
                      <a:pt x="824417" y="146809"/>
                    </a:lnTo>
                    <a:lnTo>
                      <a:pt x="891148" y="114663"/>
                    </a:lnTo>
                    <a:lnTo>
                      <a:pt x="979840" y="82201"/>
                    </a:lnTo>
                    <a:lnTo>
                      <a:pt x="1133680" y="314816"/>
                    </a:lnTo>
                    <a:lnTo>
                      <a:pt x="1219176" y="292833"/>
                    </a:lnTo>
                    <a:lnTo>
                      <a:pt x="1321886" y="277157"/>
                    </a:lnTo>
                    <a:lnTo>
                      <a:pt x="1374829" y="4255"/>
                    </a:lnTo>
                    <a:close/>
                  </a:path>
                </a:pathLst>
              </a:custGeom>
              <a:gradFill flip="none" rotWithShape="1">
                <a:gsLst>
                  <a:gs pos="100000">
                    <a:schemeClr val="bg1">
                      <a:lumMod val="85000"/>
                    </a:schemeClr>
                  </a:gs>
                  <a:gs pos="0">
                    <a:schemeClr val="bg1"/>
                  </a:gs>
                </a:gsLst>
                <a:path path="circle">
                  <a:fillToRect l="50000" t="50000" r="50000" b="50000"/>
                </a:path>
                <a:tileRect/>
              </a:gradFill>
              <a:ln>
                <a:noFill/>
              </a:ln>
              <a:effectLst>
                <a:outerShdw blurRad="279400" dist="50800" dir="5400000" algn="ctr" rotWithShape="0">
                  <a:schemeClr val="tx1">
                    <a:alpha val="5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5136295" y="3124284"/>
                <a:ext cx="1118090" cy="1118090"/>
              </a:xfrm>
              <a:prstGeom prst="ellipse">
                <a:avLst/>
              </a:prstGeom>
              <a:gradFill flip="none" rotWithShape="1">
                <a:gsLst>
                  <a:gs pos="100000">
                    <a:schemeClr val="bg1">
                      <a:lumMod val="75000"/>
                    </a:schemeClr>
                  </a:gs>
                  <a:gs pos="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47" name="椭圆 46"/>
              <p:cNvSpPr>
                <a:spLocks noChangeAspect="1"/>
              </p:cNvSpPr>
              <p:nvPr/>
            </p:nvSpPr>
            <p:spPr>
              <a:xfrm>
                <a:off x="5198327" y="3186316"/>
                <a:ext cx="994026" cy="994026"/>
              </a:xfrm>
              <a:prstGeom prst="ellipse">
                <a:avLst/>
              </a:prstGeom>
              <a:solidFill>
                <a:srgbClr val="00458A"/>
              </a:solidFill>
              <a:ln>
                <a:noFill/>
              </a:ln>
              <a:effectLst>
                <a:innerShdw blurRad="114300">
                  <a:schemeClr val="accent4">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grpSp>
        <p:sp>
          <p:nvSpPr>
            <p:cNvPr id="44" name="文本框 42"/>
            <p:cNvSpPr txBox="1"/>
            <p:nvPr/>
          </p:nvSpPr>
          <p:spPr>
            <a:xfrm>
              <a:off x="6794938" y="2681322"/>
              <a:ext cx="596641" cy="615364"/>
            </a:xfrm>
            <a:prstGeom prst="rect">
              <a:avLst/>
            </a:prstGeom>
            <a:noFill/>
          </p:spPr>
          <p:txBody>
            <a:bodyPr wrap="none" rtlCol="0">
              <a:spAutoFit/>
            </a:bodyPr>
            <a:lstStyle/>
            <a:p>
              <a:r>
                <a:rPr lang="en-US" altLang="zh-CN" sz="2400" dirty="0">
                  <a:solidFill>
                    <a:schemeClr val="bg1"/>
                  </a:solidFill>
                  <a:effectLst>
                    <a:innerShdw blurRad="25400" dist="12700" dir="13500000">
                      <a:prstClr val="black">
                        <a:alpha val="50000"/>
                      </a:prstClr>
                    </a:innerShdw>
                  </a:effectLst>
                </a:rPr>
                <a:t>03</a:t>
              </a:r>
              <a:endParaRPr lang="zh-CN" altLang="en-US" sz="2400" dirty="0">
                <a:solidFill>
                  <a:schemeClr val="bg1"/>
                </a:solidFill>
                <a:effectLst>
                  <a:innerShdw blurRad="25400" dist="12700" dir="13500000">
                    <a:prstClr val="black">
                      <a:alpha val="50000"/>
                    </a:prstClr>
                  </a:innerShdw>
                </a:effectLst>
              </a:endParaRPr>
            </a:p>
          </p:txBody>
        </p:sp>
      </p:grpSp>
      <p:sp>
        <p:nvSpPr>
          <p:cNvPr id="48" name="文本框 45"/>
          <p:cNvSpPr txBox="1"/>
          <p:nvPr/>
        </p:nvSpPr>
        <p:spPr>
          <a:xfrm>
            <a:off x="2249567" y="1695785"/>
            <a:ext cx="1369844" cy="438717"/>
          </a:xfrm>
          <a:prstGeom prst="rect">
            <a:avLst/>
          </a:prstGeom>
          <a:noFill/>
        </p:spPr>
        <p:txBody>
          <a:bodyPr wrap="none" lIns="68589" tIns="34295" rIns="68589" bIns="34295" rtlCol="0">
            <a:spAutoFit/>
          </a:bodyPr>
          <a:lstStyle/>
          <a:p>
            <a:r>
              <a:rPr lang="zh-CN" altLang="en-US" sz="1200" dirty="0">
                <a:solidFill>
                  <a:schemeClr val="tx1">
                    <a:lumMod val="75000"/>
                    <a:lumOff val="25000"/>
                  </a:schemeClr>
                </a:solidFill>
                <a:ea typeface="方正正中黑简体" panose="02000000000000000000" pitchFamily="2" charset="-122"/>
                <a:sym typeface="+mn-lt"/>
              </a:rPr>
              <a:t>点击添加标题文字</a:t>
            </a:r>
            <a:endParaRPr lang="en-US" altLang="zh-CN" sz="1200" dirty="0">
              <a:solidFill>
                <a:schemeClr val="tx1">
                  <a:lumMod val="75000"/>
                  <a:lumOff val="25000"/>
                </a:schemeClr>
              </a:solidFill>
              <a:ea typeface="方正正中黑简体" panose="02000000000000000000" pitchFamily="2" charset="-122"/>
              <a:sym typeface="+mn-lt"/>
            </a:endParaRPr>
          </a:p>
          <a:p>
            <a:r>
              <a:rPr lang="zh-CN" altLang="en-US" sz="1200" dirty="0">
                <a:solidFill>
                  <a:schemeClr val="tx1">
                    <a:lumMod val="75000"/>
                    <a:lumOff val="25000"/>
                  </a:schemeClr>
                </a:solidFill>
                <a:ea typeface="方正正中黑简体" panose="02000000000000000000" pitchFamily="2" charset="-122"/>
                <a:sym typeface="+mn-lt"/>
              </a:rPr>
              <a:t>点击添加标题文字</a:t>
            </a:r>
          </a:p>
        </p:txBody>
      </p:sp>
      <p:sp>
        <p:nvSpPr>
          <p:cNvPr id="49" name="矩形 48"/>
          <p:cNvSpPr/>
          <p:nvPr/>
        </p:nvSpPr>
        <p:spPr>
          <a:xfrm>
            <a:off x="2319309" y="1420031"/>
            <a:ext cx="1300101" cy="300175"/>
          </a:xfrm>
          <a:prstGeom prst="rect">
            <a:avLst/>
          </a:prstGeom>
        </p:spPr>
        <p:txBody>
          <a:bodyPr wrap="none" lIns="68589" tIns="34295" rIns="68589" bIns="34295">
            <a:spAutoFit/>
          </a:bodyPr>
          <a:lstStyle/>
          <a:p>
            <a:r>
              <a:rPr lang="zh-CN" altLang="en-US" sz="1500" b="1" dirty="0">
                <a:latin typeface="方正粗谭黑简体" panose="02000000000000000000" pitchFamily="2" charset="-122"/>
                <a:ea typeface="方正粗谭黑简体" panose="02000000000000000000" pitchFamily="2" charset="-122"/>
                <a:sym typeface="+mn-lt"/>
              </a:rPr>
              <a:t>点击添加标题</a:t>
            </a:r>
          </a:p>
        </p:txBody>
      </p:sp>
      <p:sp>
        <p:nvSpPr>
          <p:cNvPr id="50" name="文本框 48"/>
          <p:cNvSpPr txBox="1"/>
          <p:nvPr/>
        </p:nvSpPr>
        <p:spPr>
          <a:xfrm>
            <a:off x="1108011" y="3583784"/>
            <a:ext cx="1369844" cy="438717"/>
          </a:xfrm>
          <a:prstGeom prst="rect">
            <a:avLst/>
          </a:prstGeom>
          <a:noFill/>
        </p:spPr>
        <p:txBody>
          <a:bodyPr wrap="none" lIns="68589" tIns="34295" rIns="68589" bIns="34295" rtlCol="0">
            <a:spAutoFit/>
          </a:bodyPr>
          <a:lstStyle/>
          <a:p>
            <a:r>
              <a:rPr lang="zh-CN" altLang="en-US" sz="1200" dirty="0">
                <a:solidFill>
                  <a:schemeClr val="tx1">
                    <a:lumMod val="75000"/>
                    <a:lumOff val="25000"/>
                  </a:schemeClr>
                </a:solidFill>
                <a:ea typeface="方正正中黑简体" panose="02000000000000000000" pitchFamily="2" charset="-122"/>
                <a:sym typeface="+mn-lt"/>
              </a:rPr>
              <a:t>点击添加标题文字</a:t>
            </a:r>
            <a:endParaRPr lang="en-US" altLang="zh-CN" sz="1200" dirty="0">
              <a:solidFill>
                <a:schemeClr val="tx1">
                  <a:lumMod val="75000"/>
                  <a:lumOff val="25000"/>
                </a:schemeClr>
              </a:solidFill>
              <a:ea typeface="方正正中黑简体" panose="02000000000000000000" pitchFamily="2" charset="-122"/>
              <a:sym typeface="+mn-lt"/>
            </a:endParaRPr>
          </a:p>
          <a:p>
            <a:r>
              <a:rPr lang="zh-CN" altLang="en-US" sz="1200" dirty="0">
                <a:solidFill>
                  <a:schemeClr val="tx1">
                    <a:lumMod val="75000"/>
                    <a:lumOff val="25000"/>
                  </a:schemeClr>
                </a:solidFill>
                <a:ea typeface="方正正中黑简体" panose="02000000000000000000" pitchFamily="2" charset="-122"/>
                <a:sym typeface="+mn-lt"/>
              </a:rPr>
              <a:t>点击添加标题文字</a:t>
            </a:r>
          </a:p>
        </p:txBody>
      </p:sp>
      <p:sp>
        <p:nvSpPr>
          <p:cNvPr id="51" name="矩形 50"/>
          <p:cNvSpPr/>
          <p:nvPr/>
        </p:nvSpPr>
        <p:spPr>
          <a:xfrm>
            <a:off x="1148529" y="3283609"/>
            <a:ext cx="1300101" cy="300175"/>
          </a:xfrm>
          <a:prstGeom prst="rect">
            <a:avLst/>
          </a:prstGeom>
        </p:spPr>
        <p:txBody>
          <a:bodyPr wrap="none" lIns="68589" tIns="34295" rIns="68589" bIns="34295">
            <a:spAutoFit/>
          </a:bodyPr>
          <a:lstStyle/>
          <a:p>
            <a:r>
              <a:rPr lang="zh-CN" altLang="en-US" sz="1500" b="1" dirty="0">
                <a:latin typeface="方正粗谭黑简体" panose="02000000000000000000" pitchFamily="2" charset="-122"/>
                <a:ea typeface="方正粗谭黑简体" panose="02000000000000000000" pitchFamily="2" charset="-122"/>
                <a:sym typeface="+mn-lt"/>
              </a:rPr>
              <a:t>点击添加标题</a:t>
            </a:r>
          </a:p>
        </p:txBody>
      </p:sp>
      <p:sp>
        <p:nvSpPr>
          <p:cNvPr id="52" name="文本框 51"/>
          <p:cNvSpPr txBox="1"/>
          <p:nvPr/>
        </p:nvSpPr>
        <p:spPr>
          <a:xfrm>
            <a:off x="6045951" y="1730076"/>
            <a:ext cx="1369844" cy="438717"/>
          </a:xfrm>
          <a:prstGeom prst="rect">
            <a:avLst/>
          </a:prstGeom>
          <a:noFill/>
        </p:spPr>
        <p:txBody>
          <a:bodyPr wrap="none" lIns="68589" tIns="34295" rIns="68589" bIns="34295" rtlCol="0">
            <a:spAutoFit/>
          </a:bodyPr>
          <a:lstStyle/>
          <a:p>
            <a:r>
              <a:rPr lang="zh-CN" altLang="en-US" sz="1200" dirty="0">
                <a:solidFill>
                  <a:schemeClr val="tx1">
                    <a:lumMod val="75000"/>
                    <a:lumOff val="25000"/>
                  </a:schemeClr>
                </a:solidFill>
                <a:ea typeface="方正正中黑简体" panose="02000000000000000000" pitchFamily="2" charset="-122"/>
                <a:sym typeface="+mn-lt"/>
              </a:rPr>
              <a:t>点击添加标题文字</a:t>
            </a:r>
            <a:endParaRPr lang="en-US" altLang="zh-CN" sz="1200" dirty="0">
              <a:solidFill>
                <a:schemeClr val="tx1">
                  <a:lumMod val="75000"/>
                  <a:lumOff val="25000"/>
                </a:schemeClr>
              </a:solidFill>
              <a:ea typeface="方正正中黑简体" panose="02000000000000000000" pitchFamily="2" charset="-122"/>
              <a:sym typeface="+mn-lt"/>
            </a:endParaRPr>
          </a:p>
          <a:p>
            <a:r>
              <a:rPr lang="zh-CN" altLang="en-US" sz="1200" dirty="0">
                <a:solidFill>
                  <a:schemeClr val="tx1">
                    <a:lumMod val="75000"/>
                    <a:lumOff val="25000"/>
                  </a:schemeClr>
                </a:solidFill>
                <a:ea typeface="方正正中黑简体" panose="02000000000000000000" pitchFamily="2" charset="-122"/>
                <a:sym typeface="+mn-lt"/>
              </a:rPr>
              <a:t>点击添加标题文字</a:t>
            </a:r>
          </a:p>
        </p:txBody>
      </p:sp>
      <p:sp>
        <p:nvSpPr>
          <p:cNvPr id="70" name="矩形 69"/>
          <p:cNvSpPr/>
          <p:nvPr/>
        </p:nvSpPr>
        <p:spPr>
          <a:xfrm>
            <a:off x="6045951" y="1454322"/>
            <a:ext cx="1300101" cy="300175"/>
          </a:xfrm>
          <a:prstGeom prst="rect">
            <a:avLst/>
          </a:prstGeom>
        </p:spPr>
        <p:txBody>
          <a:bodyPr wrap="none" lIns="68589" tIns="34295" rIns="68589" bIns="34295">
            <a:spAutoFit/>
          </a:bodyPr>
          <a:lstStyle/>
          <a:p>
            <a:r>
              <a:rPr lang="zh-CN" altLang="en-US" sz="1500" b="1" dirty="0">
                <a:latin typeface="方正粗谭黑简体" panose="02000000000000000000" pitchFamily="2" charset="-122"/>
                <a:ea typeface="方正粗谭黑简体" panose="02000000000000000000" pitchFamily="2" charset="-122"/>
                <a:sym typeface="+mn-lt"/>
              </a:rPr>
              <a:t>点击添加标题</a:t>
            </a:r>
          </a:p>
        </p:txBody>
      </p:sp>
      <p:sp>
        <p:nvSpPr>
          <p:cNvPr id="71" name="文本框 54"/>
          <p:cNvSpPr txBox="1"/>
          <p:nvPr/>
        </p:nvSpPr>
        <p:spPr>
          <a:xfrm>
            <a:off x="5729367" y="4206034"/>
            <a:ext cx="1369844" cy="438717"/>
          </a:xfrm>
          <a:prstGeom prst="rect">
            <a:avLst/>
          </a:prstGeom>
          <a:noFill/>
        </p:spPr>
        <p:txBody>
          <a:bodyPr wrap="none" lIns="68589" tIns="34295" rIns="68589" bIns="34295" rtlCol="0">
            <a:spAutoFit/>
          </a:bodyPr>
          <a:lstStyle/>
          <a:p>
            <a:r>
              <a:rPr lang="zh-CN" altLang="en-US" sz="1200" dirty="0">
                <a:solidFill>
                  <a:schemeClr val="tx1">
                    <a:lumMod val="75000"/>
                    <a:lumOff val="25000"/>
                  </a:schemeClr>
                </a:solidFill>
                <a:ea typeface="方正正中黑简体" panose="02000000000000000000" pitchFamily="2" charset="-122"/>
                <a:sym typeface="+mn-lt"/>
              </a:rPr>
              <a:t>点击添加标题文字</a:t>
            </a:r>
            <a:endParaRPr lang="en-US" altLang="zh-CN" sz="1200" dirty="0">
              <a:solidFill>
                <a:schemeClr val="tx1">
                  <a:lumMod val="75000"/>
                  <a:lumOff val="25000"/>
                </a:schemeClr>
              </a:solidFill>
              <a:ea typeface="方正正中黑简体" panose="02000000000000000000" pitchFamily="2" charset="-122"/>
              <a:sym typeface="+mn-lt"/>
            </a:endParaRPr>
          </a:p>
          <a:p>
            <a:r>
              <a:rPr lang="zh-CN" altLang="en-US" sz="1200" dirty="0">
                <a:solidFill>
                  <a:schemeClr val="tx1">
                    <a:lumMod val="75000"/>
                    <a:lumOff val="25000"/>
                  </a:schemeClr>
                </a:solidFill>
                <a:ea typeface="方正正中黑简体" panose="02000000000000000000" pitchFamily="2" charset="-122"/>
                <a:sym typeface="+mn-lt"/>
              </a:rPr>
              <a:t>点击添加标题文字</a:t>
            </a:r>
          </a:p>
        </p:txBody>
      </p:sp>
      <p:sp>
        <p:nvSpPr>
          <p:cNvPr id="72" name="矩形 71"/>
          <p:cNvSpPr/>
          <p:nvPr/>
        </p:nvSpPr>
        <p:spPr>
          <a:xfrm>
            <a:off x="5729368" y="3930279"/>
            <a:ext cx="1300101" cy="300175"/>
          </a:xfrm>
          <a:prstGeom prst="rect">
            <a:avLst/>
          </a:prstGeom>
        </p:spPr>
        <p:txBody>
          <a:bodyPr wrap="none" lIns="68589" tIns="34295" rIns="68589" bIns="34295">
            <a:spAutoFit/>
          </a:bodyPr>
          <a:lstStyle/>
          <a:p>
            <a:r>
              <a:rPr lang="zh-CN" altLang="en-US" sz="1500" b="1" dirty="0">
                <a:latin typeface="方正粗谭黑简体" panose="02000000000000000000" pitchFamily="2" charset="-122"/>
                <a:ea typeface="方正粗谭黑简体" panose="02000000000000000000" pitchFamily="2" charset="-122"/>
                <a:sym typeface="+mn-lt"/>
              </a:rPr>
              <a:t>点击添加标题</a:t>
            </a:r>
          </a:p>
        </p:txBody>
      </p:sp>
      <p:grpSp>
        <p:nvGrpSpPr>
          <p:cNvPr id="73" name="组合 72"/>
          <p:cNvGrpSpPr/>
          <p:nvPr/>
        </p:nvGrpSpPr>
        <p:grpSpPr>
          <a:xfrm>
            <a:off x="1182797" y="3295623"/>
            <a:ext cx="1605534" cy="312582"/>
            <a:chOff x="1576789" y="4392808"/>
            <a:chExt cx="2140340" cy="416648"/>
          </a:xfrm>
        </p:grpSpPr>
        <p:cxnSp>
          <p:nvCxnSpPr>
            <p:cNvPr id="74" name="直接连接符 73"/>
            <p:cNvCxnSpPr/>
            <p:nvPr/>
          </p:nvCxnSpPr>
          <p:spPr>
            <a:xfrm>
              <a:off x="1576789" y="4798618"/>
              <a:ext cx="1725223"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39" idx="58"/>
            </p:cNvCxnSpPr>
            <p:nvPr/>
          </p:nvCxnSpPr>
          <p:spPr>
            <a:xfrm flipV="1">
              <a:off x="3303232" y="4392808"/>
              <a:ext cx="413897" cy="416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5494592" y="3896662"/>
            <a:ext cx="1534876" cy="312582"/>
            <a:chOff x="7324851" y="5193945"/>
            <a:chExt cx="2046146" cy="416647"/>
          </a:xfrm>
        </p:grpSpPr>
        <p:cxnSp>
          <p:nvCxnSpPr>
            <p:cNvPr id="77" name="直接连接符 76"/>
            <p:cNvCxnSpPr/>
            <p:nvPr/>
          </p:nvCxnSpPr>
          <p:spPr>
            <a:xfrm flipH="1">
              <a:off x="7738749" y="5606314"/>
              <a:ext cx="1632248"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7324851" y="5193945"/>
              <a:ext cx="413897" cy="416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组合 78"/>
          <p:cNvGrpSpPr/>
          <p:nvPr/>
        </p:nvGrpSpPr>
        <p:grpSpPr>
          <a:xfrm>
            <a:off x="2292226" y="1702098"/>
            <a:ext cx="1965313" cy="513158"/>
            <a:chOff x="3055771" y="2268763"/>
            <a:chExt cx="2619962" cy="684000"/>
          </a:xfrm>
        </p:grpSpPr>
        <p:cxnSp>
          <p:nvCxnSpPr>
            <p:cNvPr id="80" name="直接连接符 79"/>
            <p:cNvCxnSpPr/>
            <p:nvPr/>
          </p:nvCxnSpPr>
          <p:spPr>
            <a:xfrm flipV="1">
              <a:off x="3055771" y="2272185"/>
              <a:ext cx="1725223"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775733" y="2268763"/>
              <a:ext cx="900000" cy="68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4362257" y="3031486"/>
            <a:ext cx="1281469" cy="1281642"/>
            <a:chOff x="5815332" y="4040733"/>
            <a:chExt cx="1708329" cy="1708329"/>
          </a:xfrm>
        </p:grpSpPr>
        <p:grpSp>
          <p:nvGrpSpPr>
            <p:cNvPr id="83" name="组合 82"/>
            <p:cNvGrpSpPr/>
            <p:nvPr/>
          </p:nvGrpSpPr>
          <p:grpSpPr>
            <a:xfrm>
              <a:off x="5815332" y="4040733"/>
              <a:ext cx="1708329" cy="1708329"/>
              <a:chOff x="4841176" y="2829165"/>
              <a:chExt cx="1708329" cy="1708329"/>
            </a:xfrm>
          </p:grpSpPr>
          <p:sp>
            <p:nvSpPr>
              <p:cNvPr id="85" name="任意多边形 84"/>
              <p:cNvSpPr/>
              <p:nvPr/>
            </p:nvSpPr>
            <p:spPr>
              <a:xfrm>
                <a:off x="4841176" y="2829165"/>
                <a:ext cx="1708329" cy="1708329"/>
              </a:xfrm>
              <a:custGeom>
                <a:avLst/>
                <a:gdLst>
                  <a:gd name="connsiteX0" fmla="*/ 1459092 w 2918184"/>
                  <a:gd name="connsiteY0" fmla="*/ 0 h 2918184"/>
                  <a:gd name="connsiteX1" fmla="*/ 1543355 w 2918184"/>
                  <a:gd name="connsiteY1" fmla="*/ 4255 h 2918184"/>
                  <a:gd name="connsiteX2" fmla="*/ 1596298 w 2918184"/>
                  <a:gd name="connsiteY2" fmla="*/ 277157 h 2918184"/>
                  <a:gd name="connsiteX3" fmla="*/ 1699009 w 2918184"/>
                  <a:gd name="connsiteY3" fmla="*/ 292833 h 2918184"/>
                  <a:gd name="connsiteX4" fmla="*/ 1784504 w 2918184"/>
                  <a:gd name="connsiteY4" fmla="*/ 314816 h 2918184"/>
                  <a:gd name="connsiteX5" fmla="*/ 1938345 w 2918184"/>
                  <a:gd name="connsiteY5" fmla="*/ 82201 h 2918184"/>
                  <a:gd name="connsiteX6" fmla="*/ 2027037 w 2918184"/>
                  <a:gd name="connsiteY6" fmla="*/ 114663 h 2918184"/>
                  <a:gd name="connsiteX7" fmla="*/ 2093768 w 2918184"/>
                  <a:gd name="connsiteY7" fmla="*/ 146809 h 2918184"/>
                  <a:gd name="connsiteX8" fmla="*/ 2038202 w 2918184"/>
                  <a:gd name="connsiteY8" fmla="*/ 419419 h 2918184"/>
                  <a:gd name="connsiteX9" fmla="*/ 2124682 w 2918184"/>
                  <a:gd name="connsiteY9" fmla="*/ 471956 h 2918184"/>
                  <a:gd name="connsiteX10" fmla="*/ 2197592 w 2918184"/>
                  <a:gd name="connsiteY10" fmla="*/ 526478 h 2918184"/>
                  <a:gd name="connsiteX11" fmla="*/ 2428432 w 2918184"/>
                  <a:gd name="connsiteY11" fmla="*/ 370651 h 2918184"/>
                  <a:gd name="connsiteX12" fmla="*/ 2490826 w 2918184"/>
                  <a:gd name="connsiteY12" fmla="*/ 427358 h 2918184"/>
                  <a:gd name="connsiteX13" fmla="*/ 2547534 w 2918184"/>
                  <a:gd name="connsiteY13" fmla="*/ 489753 h 2918184"/>
                  <a:gd name="connsiteX14" fmla="*/ 2391707 w 2918184"/>
                  <a:gd name="connsiteY14" fmla="*/ 720593 h 2918184"/>
                  <a:gd name="connsiteX15" fmla="*/ 2446228 w 2918184"/>
                  <a:gd name="connsiteY15" fmla="*/ 793503 h 2918184"/>
                  <a:gd name="connsiteX16" fmla="*/ 2498765 w 2918184"/>
                  <a:gd name="connsiteY16" fmla="*/ 879982 h 2918184"/>
                  <a:gd name="connsiteX17" fmla="*/ 2771375 w 2918184"/>
                  <a:gd name="connsiteY17" fmla="*/ 824417 h 2918184"/>
                  <a:gd name="connsiteX18" fmla="*/ 2803522 w 2918184"/>
                  <a:gd name="connsiteY18" fmla="*/ 891148 h 2918184"/>
                  <a:gd name="connsiteX19" fmla="*/ 2835983 w 2918184"/>
                  <a:gd name="connsiteY19" fmla="*/ 979840 h 2918184"/>
                  <a:gd name="connsiteX20" fmla="*/ 2603369 w 2918184"/>
                  <a:gd name="connsiteY20" fmla="*/ 1133680 h 2918184"/>
                  <a:gd name="connsiteX21" fmla="*/ 2625352 w 2918184"/>
                  <a:gd name="connsiteY21" fmla="*/ 1219176 h 2918184"/>
                  <a:gd name="connsiteX22" fmla="*/ 2641027 w 2918184"/>
                  <a:gd name="connsiteY22" fmla="*/ 1321886 h 2918184"/>
                  <a:gd name="connsiteX23" fmla="*/ 2913929 w 2918184"/>
                  <a:gd name="connsiteY23" fmla="*/ 1374829 h 2918184"/>
                  <a:gd name="connsiteX24" fmla="*/ 2918184 w 2918184"/>
                  <a:gd name="connsiteY24" fmla="*/ 1459092 h 2918184"/>
                  <a:gd name="connsiteX25" fmla="*/ 2913929 w 2918184"/>
                  <a:gd name="connsiteY25" fmla="*/ 1543355 h 2918184"/>
                  <a:gd name="connsiteX26" fmla="*/ 2641027 w 2918184"/>
                  <a:gd name="connsiteY26" fmla="*/ 1596298 h 2918184"/>
                  <a:gd name="connsiteX27" fmla="*/ 2625352 w 2918184"/>
                  <a:gd name="connsiteY27" fmla="*/ 1699009 h 2918184"/>
                  <a:gd name="connsiteX28" fmla="*/ 2603369 w 2918184"/>
                  <a:gd name="connsiteY28" fmla="*/ 1784504 h 2918184"/>
                  <a:gd name="connsiteX29" fmla="*/ 2835983 w 2918184"/>
                  <a:gd name="connsiteY29" fmla="*/ 1938344 h 2918184"/>
                  <a:gd name="connsiteX30" fmla="*/ 2803522 w 2918184"/>
                  <a:gd name="connsiteY30" fmla="*/ 2027037 h 2918184"/>
                  <a:gd name="connsiteX31" fmla="*/ 2771375 w 2918184"/>
                  <a:gd name="connsiteY31" fmla="*/ 2093768 h 2918184"/>
                  <a:gd name="connsiteX32" fmla="*/ 2498765 w 2918184"/>
                  <a:gd name="connsiteY32" fmla="*/ 2038202 h 2918184"/>
                  <a:gd name="connsiteX33" fmla="*/ 2446228 w 2918184"/>
                  <a:gd name="connsiteY33" fmla="*/ 2124682 h 2918184"/>
                  <a:gd name="connsiteX34" fmla="*/ 2391707 w 2918184"/>
                  <a:gd name="connsiteY34" fmla="*/ 2197592 h 2918184"/>
                  <a:gd name="connsiteX35" fmla="*/ 2547534 w 2918184"/>
                  <a:gd name="connsiteY35" fmla="*/ 2428431 h 2918184"/>
                  <a:gd name="connsiteX36" fmla="*/ 2490826 w 2918184"/>
                  <a:gd name="connsiteY36" fmla="*/ 2490826 h 2918184"/>
                  <a:gd name="connsiteX37" fmla="*/ 2428431 w 2918184"/>
                  <a:gd name="connsiteY37" fmla="*/ 2547534 h 2918184"/>
                  <a:gd name="connsiteX38" fmla="*/ 2197592 w 2918184"/>
                  <a:gd name="connsiteY38" fmla="*/ 2391707 h 2918184"/>
                  <a:gd name="connsiteX39" fmla="*/ 2124682 w 2918184"/>
                  <a:gd name="connsiteY39" fmla="*/ 2446228 h 2918184"/>
                  <a:gd name="connsiteX40" fmla="*/ 2038202 w 2918184"/>
                  <a:gd name="connsiteY40" fmla="*/ 2498765 h 2918184"/>
                  <a:gd name="connsiteX41" fmla="*/ 2093768 w 2918184"/>
                  <a:gd name="connsiteY41" fmla="*/ 2771375 h 2918184"/>
                  <a:gd name="connsiteX42" fmla="*/ 2027037 w 2918184"/>
                  <a:gd name="connsiteY42" fmla="*/ 2803522 h 2918184"/>
                  <a:gd name="connsiteX43" fmla="*/ 1938344 w 2918184"/>
                  <a:gd name="connsiteY43" fmla="*/ 2835983 h 2918184"/>
                  <a:gd name="connsiteX44" fmla="*/ 1784504 w 2918184"/>
                  <a:gd name="connsiteY44" fmla="*/ 2603369 h 2918184"/>
                  <a:gd name="connsiteX45" fmla="*/ 1699009 w 2918184"/>
                  <a:gd name="connsiteY45" fmla="*/ 2625352 h 2918184"/>
                  <a:gd name="connsiteX46" fmla="*/ 1596298 w 2918184"/>
                  <a:gd name="connsiteY46" fmla="*/ 2641027 h 2918184"/>
                  <a:gd name="connsiteX47" fmla="*/ 1543355 w 2918184"/>
                  <a:gd name="connsiteY47" fmla="*/ 2913929 h 2918184"/>
                  <a:gd name="connsiteX48" fmla="*/ 1459092 w 2918184"/>
                  <a:gd name="connsiteY48" fmla="*/ 2918184 h 2918184"/>
                  <a:gd name="connsiteX49" fmla="*/ 1374829 w 2918184"/>
                  <a:gd name="connsiteY49" fmla="*/ 2913929 h 2918184"/>
                  <a:gd name="connsiteX50" fmla="*/ 1321886 w 2918184"/>
                  <a:gd name="connsiteY50" fmla="*/ 2641027 h 2918184"/>
                  <a:gd name="connsiteX51" fmla="*/ 1219176 w 2918184"/>
                  <a:gd name="connsiteY51" fmla="*/ 2625352 h 2918184"/>
                  <a:gd name="connsiteX52" fmla="*/ 1133680 w 2918184"/>
                  <a:gd name="connsiteY52" fmla="*/ 2603369 h 2918184"/>
                  <a:gd name="connsiteX53" fmla="*/ 979840 w 2918184"/>
                  <a:gd name="connsiteY53" fmla="*/ 2835983 h 2918184"/>
                  <a:gd name="connsiteX54" fmla="*/ 891148 w 2918184"/>
                  <a:gd name="connsiteY54" fmla="*/ 2803522 h 2918184"/>
                  <a:gd name="connsiteX55" fmla="*/ 824417 w 2918184"/>
                  <a:gd name="connsiteY55" fmla="*/ 2771375 h 2918184"/>
                  <a:gd name="connsiteX56" fmla="*/ 879982 w 2918184"/>
                  <a:gd name="connsiteY56" fmla="*/ 2498765 h 2918184"/>
                  <a:gd name="connsiteX57" fmla="*/ 793503 w 2918184"/>
                  <a:gd name="connsiteY57" fmla="*/ 2446228 h 2918184"/>
                  <a:gd name="connsiteX58" fmla="*/ 720593 w 2918184"/>
                  <a:gd name="connsiteY58" fmla="*/ 2391707 h 2918184"/>
                  <a:gd name="connsiteX59" fmla="*/ 489754 w 2918184"/>
                  <a:gd name="connsiteY59" fmla="*/ 2547534 h 2918184"/>
                  <a:gd name="connsiteX60" fmla="*/ 427359 w 2918184"/>
                  <a:gd name="connsiteY60" fmla="*/ 2490826 h 2918184"/>
                  <a:gd name="connsiteX61" fmla="*/ 370651 w 2918184"/>
                  <a:gd name="connsiteY61" fmla="*/ 2428432 h 2918184"/>
                  <a:gd name="connsiteX62" fmla="*/ 526478 w 2918184"/>
                  <a:gd name="connsiteY62" fmla="*/ 2197592 h 2918184"/>
                  <a:gd name="connsiteX63" fmla="*/ 471956 w 2918184"/>
                  <a:gd name="connsiteY63" fmla="*/ 2124682 h 2918184"/>
                  <a:gd name="connsiteX64" fmla="*/ 419419 w 2918184"/>
                  <a:gd name="connsiteY64" fmla="*/ 2038202 h 2918184"/>
                  <a:gd name="connsiteX65" fmla="*/ 146809 w 2918184"/>
                  <a:gd name="connsiteY65" fmla="*/ 2093768 h 2918184"/>
                  <a:gd name="connsiteX66" fmla="*/ 114663 w 2918184"/>
                  <a:gd name="connsiteY66" fmla="*/ 2027037 h 2918184"/>
                  <a:gd name="connsiteX67" fmla="*/ 82201 w 2918184"/>
                  <a:gd name="connsiteY67" fmla="*/ 1938345 h 2918184"/>
                  <a:gd name="connsiteX68" fmla="*/ 314816 w 2918184"/>
                  <a:gd name="connsiteY68" fmla="*/ 1784504 h 2918184"/>
                  <a:gd name="connsiteX69" fmla="*/ 292833 w 2918184"/>
                  <a:gd name="connsiteY69" fmla="*/ 1699009 h 2918184"/>
                  <a:gd name="connsiteX70" fmla="*/ 277157 w 2918184"/>
                  <a:gd name="connsiteY70" fmla="*/ 1596298 h 2918184"/>
                  <a:gd name="connsiteX71" fmla="*/ 4255 w 2918184"/>
                  <a:gd name="connsiteY71" fmla="*/ 1543355 h 2918184"/>
                  <a:gd name="connsiteX72" fmla="*/ 0 w 2918184"/>
                  <a:gd name="connsiteY72" fmla="*/ 1459092 h 2918184"/>
                  <a:gd name="connsiteX73" fmla="*/ 4255 w 2918184"/>
                  <a:gd name="connsiteY73" fmla="*/ 1374829 h 2918184"/>
                  <a:gd name="connsiteX74" fmla="*/ 277157 w 2918184"/>
                  <a:gd name="connsiteY74" fmla="*/ 1321886 h 2918184"/>
                  <a:gd name="connsiteX75" fmla="*/ 292833 w 2918184"/>
                  <a:gd name="connsiteY75" fmla="*/ 1219176 h 2918184"/>
                  <a:gd name="connsiteX76" fmla="*/ 314816 w 2918184"/>
                  <a:gd name="connsiteY76" fmla="*/ 1133680 h 2918184"/>
                  <a:gd name="connsiteX77" fmla="*/ 82201 w 2918184"/>
                  <a:gd name="connsiteY77" fmla="*/ 979840 h 2918184"/>
                  <a:gd name="connsiteX78" fmla="*/ 114663 w 2918184"/>
                  <a:gd name="connsiteY78" fmla="*/ 891148 h 2918184"/>
                  <a:gd name="connsiteX79" fmla="*/ 146809 w 2918184"/>
                  <a:gd name="connsiteY79" fmla="*/ 824417 h 2918184"/>
                  <a:gd name="connsiteX80" fmla="*/ 419419 w 2918184"/>
                  <a:gd name="connsiteY80" fmla="*/ 879982 h 2918184"/>
                  <a:gd name="connsiteX81" fmla="*/ 471956 w 2918184"/>
                  <a:gd name="connsiteY81" fmla="*/ 793503 h 2918184"/>
                  <a:gd name="connsiteX82" fmla="*/ 526478 w 2918184"/>
                  <a:gd name="connsiteY82" fmla="*/ 720593 h 2918184"/>
                  <a:gd name="connsiteX83" fmla="*/ 370650 w 2918184"/>
                  <a:gd name="connsiteY83" fmla="*/ 489753 h 2918184"/>
                  <a:gd name="connsiteX84" fmla="*/ 427359 w 2918184"/>
                  <a:gd name="connsiteY84" fmla="*/ 427358 h 2918184"/>
                  <a:gd name="connsiteX85" fmla="*/ 489753 w 2918184"/>
                  <a:gd name="connsiteY85" fmla="*/ 370650 h 2918184"/>
                  <a:gd name="connsiteX86" fmla="*/ 720593 w 2918184"/>
                  <a:gd name="connsiteY86" fmla="*/ 526478 h 2918184"/>
                  <a:gd name="connsiteX87" fmla="*/ 793503 w 2918184"/>
                  <a:gd name="connsiteY87" fmla="*/ 471956 h 2918184"/>
                  <a:gd name="connsiteX88" fmla="*/ 879982 w 2918184"/>
                  <a:gd name="connsiteY88" fmla="*/ 419419 h 2918184"/>
                  <a:gd name="connsiteX89" fmla="*/ 824417 w 2918184"/>
                  <a:gd name="connsiteY89" fmla="*/ 146809 h 2918184"/>
                  <a:gd name="connsiteX90" fmla="*/ 891148 w 2918184"/>
                  <a:gd name="connsiteY90" fmla="*/ 114663 h 2918184"/>
                  <a:gd name="connsiteX91" fmla="*/ 979840 w 2918184"/>
                  <a:gd name="connsiteY91" fmla="*/ 82201 h 2918184"/>
                  <a:gd name="connsiteX92" fmla="*/ 1133680 w 2918184"/>
                  <a:gd name="connsiteY92" fmla="*/ 314816 h 2918184"/>
                  <a:gd name="connsiteX93" fmla="*/ 1219176 w 2918184"/>
                  <a:gd name="connsiteY93" fmla="*/ 292833 h 2918184"/>
                  <a:gd name="connsiteX94" fmla="*/ 1321886 w 2918184"/>
                  <a:gd name="connsiteY94" fmla="*/ 277157 h 2918184"/>
                  <a:gd name="connsiteX95" fmla="*/ 1374829 w 2918184"/>
                  <a:gd name="connsiteY95" fmla="*/ 4255 h 291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918184" h="2918184">
                    <a:moveTo>
                      <a:pt x="1459092" y="0"/>
                    </a:moveTo>
                    <a:lnTo>
                      <a:pt x="1543355" y="4255"/>
                    </a:lnTo>
                    <a:lnTo>
                      <a:pt x="1596298" y="277157"/>
                    </a:lnTo>
                    <a:lnTo>
                      <a:pt x="1699009" y="292833"/>
                    </a:lnTo>
                    <a:lnTo>
                      <a:pt x="1784504" y="314816"/>
                    </a:lnTo>
                    <a:lnTo>
                      <a:pt x="1938345" y="82201"/>
                    </a:lnTo>
                    <a:lnTo>
                      <a:pt x="2027037" y="114663"/>
                    </a:lnTo>
                    <a:lnTo>
                      <a:pt x="2093768" y="146809"/>
                    </a:lnTo>
                    <a:lnTo>
                      <a:pt x="2038202" y="419419"/>
                    </a:lnTo>
                    <a:lnTo>
                      <a:pt x="2124682" y="471956"/>
                    </a:lnTo>
                    <a:lnTo>
                      <a:pt x="2197592" y="526478"/>
                    </a:lnTo>
                    <a:lnTo>
                      <a:pt x="2428432" y="370651"/>
                    </a:lnTo>
                    <a:lnTo>
                      <a:pt x="2490826" y="427358"/>
                    </a:lnTo>
                    <a:lnTo>
                      <a:pt x="2547534" y="489753"/>
                    </a:lnTo>
                    <a:lnTo>
                      <a:pt x="2391707" y="720593"/>
                    </a:lnTo>
                    <a:lnTo>
                      <a:pt x="2446228" y="793503"/>
                    </a:lnTo>
                    <a:lnTo>
                      <a:pt x="2498765" y="879982"/>
                    </a:lnTo>
                    <a:lnTo>
                      <a:pt x="2771375" y="824417"/>
                    </a:lnTo>
                    <a:lnTo>
                      <a:pt x="2803522" y="891148"/>
                    </a:lnTo>
                    <a:lnTo>
                      <a:pt x="2835983" y="979840"/>
                    </a:lnTo>
                    <a:lnTo>
                      <a:pt x="2603369" y="1133680"/>
                    </a:lnTo>
                    <a:lnTo>
                      <a:pt x="2625352" y="1219176"/>
                    </a:lnTo>
                    <a:lnTo>
                      <a:pt x="2641027" y="1321886"/>
                    </a:lnTo>
                    <a:lnTo>
                      <a:pt x="2913929" y="1374829"/>
                    </a:lnTo>
                    <a:lnTo>
                      <a:pt x="2918184" y="1459092"/>
                    </a:lnTo>
                    <a:lnTo>
                      <a:pt x="2913929" y="1543355"/>
                    </a:lnTo>
                    <a:lnTo>
                      <a:pt x="2641027" y="1596298"/>
                    </a:lnTo>
                    <a:lnTo>
                      <a:pt x="2625352" y="1699009"/>
                    </a:lnTo>
                    <a:lnTo>
                      <a:pt x="2603369" y="1784504"/>
                    </a:lnTo>
                    <a:lnTo>
                      <a:pt x="2835983" y="1938344"/>
                    </a:lnTo>
                    <a:lnTo>
                      <a:pt x="2803522" y="2027037"/>
                    </a:lnTo>
                    <a:lnTo>
                      <a:pt x="2771375" y="2093768"/>
                    </a:lnTo>
                    <a:lnTo>
                      <a:pt x="2498765" y="2038202"/>
                    </a:lnTo>
                    <a:lnTo>
                      <a:pt x="2446228" y="2124682"/>
                    </a:lnTo>
                    <a:lnTo>
                      <a:pt x="2391707" y="2197592"/>
                    </a:lnTo>
                    <a:lnTo>
                      <a:pt x="2547534" y="2428431"/>
                    </a:lnTo>
                    <a:lnTo>
                      <a:pt x="2490826" y="2490826"/>
                    </a:lnTo>
                    <a:lnTo>
                      <a:pt x="2428431" y="2547534"/>
                    </a:lnTo>
                    <a:lnTo>
                      <a:pt x="2197592" y="2391707"/>
                    </a:lnTo>
                    <a:lnTo>
                      <a:pt x="2124682" y="2446228"/>
                    </a:lnTo>
                    <a:lnTo>
                      <a:pt x="2038202" y="2498765"/>
                    </a:lnTo>
                    <a:lnTo>
                      <a:pt x="2093768" y="2771375"/>
                    </a:lnTo>
                    <a:lnTo>
                      <a:pt x="2027037" y="2803522"/>
                    </a:lnTo>
                    <a:lnTo>
                      <a:pt x="1938344" y="2835983"/>
                    </a:lnTo>
                    <a:lnTo>
                      <a:pt x="1784504" y="2603369"/>
                    </a:lnTo>
                    <a:lnTo>
                      <a:pt x="1699009" y="2625352"/>
                    </a:lnTo>
                    <a:lnTo>
                      <a:pt x="1596298" y="2641027"/>
                    </a:lnTo>
                    <a:lnTo>
                      <a:pt x="1543355" y="2913929"/>
                    </a:lnTo>
                    <a:lnTo>
                      <a:pt x="1459092" y="2918184"/>
                    </a:lnTo>
                    <a:lnTo>
                      <a:pt x="1374829" y="2913929"/>
                    </a:lnTo>
                    <a:lnTo>
                      <a:pt x="1321886" y="2641027"/>
                    </a:lnTo>
                    <a:lnTo>
                      <a:pt x="1219176" y="2625352"/>
                    </a:lnTo>
                    <a:lnTo>
                      <a:pt x="1133680" y="2603369"/>
                    </a:lnTo>
                    <a:lnTo>
                      <a:pt x="979840" y="2835983"/>
                    </a:lnTo>
                    <a:lnTo>
                      <a:pt x="891148" y="2803522"/>
                    </a:lnTo>
                    <a:lnTo>
                      <a:pt x="824417" y="2771375"/>
                    </a:lnTo>
                    <a:lnTo>
                      <a:pt x="879982" y="2498765"/>
                    </a:lnTo>
                    <a:lnTo>
                      <a:pt x="793503" y="2446228"/>
                    </a:lnTo>
                    <a:lnTo>
                      <a:pt x="720593" y="2391707"/>
                    </a:lnTo>
                    <a:lnTo>
                      <a:pt x="489754" y="2547534"/>
                    </a:lnTo>
                    <a:lnTo>
                      <a:pt x="427359" y="2490826"/>
                    </a:lnTo>
                    <a:lnTo>
                      <a:pt x="370651" y="2428432"/>
                    </a:lnTo>
                    <a:lnTo>
                      <a:pt x="526478" y="2197592"/>
                    </a:lnTo>
                    <a:lnTo>
                      <a:pt x="471956" y="2124682"/>
                    </a:lnTo>
                    <a:lnTo>
                      <a:pt x="419419" y="2038202"/>
                    </a:lnTo>
                    <a:lnTo>
                      <a:pt x="146809" y="2093768"/>
                    </a:lnTo>
                    <a:lnTo>
                      <a:pt x="114663" y="2027037"/>
                    </a:lnTo>
                    <a:lnTo>
                      <a:pt x="82201" y="1938345"/>
                    </a:lnTo>
                    <a:lnTo>
                      <a:pt x="314816" y="1784504"/>
                    </a:lnTo>
                    <a:lnTo>
                      <a:pt x="292833" y="1699009"/>
                    </a:lnTo>
                    <a:lnTo>
                      <a:pt x="277157" y="1596298"/>
                    </a:lnTo>
                    <a:lnTo>
                      <a:pt x="4255" y="1543355"/>
                    </a:lnTo>
                    <a:lnTo>
                      <a:pt x="0" y="1459092"/>
                    </a:lnTo>
                    <a:lnTo>
                      <a:pt x="4255" y="1374829"/>
                    </a:lnTo>
                    <a:lnTo>
                      <a:pt x="277157" y="1321886"/>
                    </a:lnTo>
                    <a:lnTo>
                      <a:pt x="292833" y="1219176"/>
                    </a:lnTo>
                    <a:lnTo>
                      <a:pt x="314816" y="1133680"/>
                    </a:lnTo>
                    <a:lnTo>
                      <a:pt x="82201" y="979840"/>
                    </a:lnTo>
                    <a:lnTo>
                      <a:pt x="114663" y="891148"/>
                    </a:lnTo>
                    <a:lnTo>
                      <a:pt x="146809" y="824417"/>
                    </a:lnTo>
                    <a:lnTo>
                      <a:pt x="419419" y="879982"/>
                    </a:lnTo>
                    <a:lnTo>
                      <a:pt x="471956" y="793503"/>
                    </a:lnTo>
                    <a:lnTo>
                      <a:pt x="526478" y="720593"/>
                    </a:lnTo>
                    <a:lnTo>
                      <a:pt x="370650" y="489753"/>
                    </a:lnTo>
                    <a:lnTo>
                      <a:pt x="427359" y="427358"/>
                    </a:lnTo>
                    <a:lnTo>
                      <a:pt x="489753" y="370650"/>
                    </a:lnTo>
                    <a:lnTo>
                      <a:pt x="720593" y="526478"/>
                    </a:lnTo>
                    <a:lnTo>
                      <a:pt x="793503" y="471956"/>
                    </a:lnTo>
                    <a:lnTo>
                      <a:pt x="879982" y="419419"/>
                    </a:lnTo>
                    <a:lnTo>
                      <a:pt x="824417" y="146809"/>
                    </a:lnTo>
                    <a:lnTo>
                      <a:pt x="891148" y="114663"/>
                    </a:lnTo>
                    <a:lnTo>
                      <a:pt x="979840" y="82201"/>
                    </a:lnTo>
                    <a:lnTo>
                      <a:pt x="1133680" y="314816"/>
                    </a:lnTo>
                    <a:lnTo>
                      <a:pt x="1219176" y="292833"/>
                    </a:lnTo>
                    <a:lnTo>
                      <a:pt x="1321886" y="277157"/>
                    </a:lnTo>
                    <a:lnTo>
                      <a:pt x="1374829" y="4255"/>
                    </a:lnTo>
                    <a:close/>
                  </a:path>
                </a:pathLst>
              </a:custGeom>
              <a:gradFill flip="none" rotWithShape="1">
                <a:gsLst>
                  <a:gs pos="100000">
                    <a:schemeClr val="bg1">
                      <a:lumMod val="85000"/>
                    </a:schemeClr>
                  </a:gs>
                  <a:gs pos="0">
                    <a:schemeClr val="bg1"/>
                  </a:gs>
                </a:gsLst>
                <a:path path="circle">
                  <a:fillToRect l="50000" t="50000" r="50000" b="50000"/>
                </a:path>
                <a:tileRect/>
              </a:gradFill>
              <a:ln>
                <a:noFill/>
              </a:ln>
              <a:effectLst>
                <a:outerShdw blurRad="279400" dist="50800" dir="5400000" algn="ctr" rotWithShape="0">
                  <a:schemeClr val="tx1">
                    <a:alpha val="5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5136295" y="3124284"/>
                <a:ext cx="1118090" cy="1118090"/>
              </a:xfrm>
              <a:prstGeom prst="ellipse">
                <a:avLst/>
              </a:prstGeom>
              <a:gradFill flip="none" rotWithShape="1">
                <a:gsLst>
                  <a:gs pos="100000">
                    <a:schemeClr val="bg1">
                      <a:lumMod val="75000"/>
                    </a:schemeClr>
                  </a:gs>
                  <a:gs pos="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87" name="椭圆 86"/>
              <p:cNvSpPr>
                <a:spLocks noChangeAspect="1"/>
              </p:cNvSpPr>
              <p:nvPr/>
            </p:nvSpPr>
            <p:spPr>
              <a:xfrm>
                <a:off x="5198327" y="3186316"/>
                <a:ext cx="994026" cy="994026"/>
              </a:xfrm>
              <a:prstGeom prst="ellipse">
                <a:avLst/>
              </a:prstGeom>
              <a:solidFill>
                <a:srgbClr val="00458A"/>
              </a:solidFill>
              <a:ln>
                <a:noFill/>
              </a:ln>
              <a:effectLst>
                <a:innerShdw blurRad="114300">
                  <a:schemeClr val="accent6">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grpSp>
        <p:sp>
          <p:nvSpPr>
            <p:cNvPr id="84" name="文本框 43"/>
            <p:cNvSpPr txBox="1"/>
            <p:nvPr/>
          </p:nvSpPr>
          <p:spPr>
            <a:xfrm>
              <a:off x="6399297" y="4602510"/>
              <a:ext cx="581683" cy="615364"/>
            </a:xfrm>
            <a:prstGeom prst="rect">
              <a:avLst/>
            </a:prstGeom>
            <a:noFill/>
          </p:spPr>
          <p:txBody>
            <a:bodyPr wrap="none" rtlCol="0">
              <a:spAutoFit/>
            </a:bodyPr>
            <a:lstStyle/>
            <a:p>
              <a:r>
                <a:rPr lang="en-US" altLang="zh-CN" sz="2400" dirty="0">
                  <a:solidFill>
                    <a:schemeClr val="bg1"/>
                  </a:solidFill>
                  <a:effectLst>
                    <a:innerShdw blurRad="25400" dist="12700" dir="13500000">
                      <a:prstClr val="black">
                        <a:alpha val="50000"/>
                      </a:prstClr>
                    </a:innerShdw>
                  </a:effectLst>
                </a:rPr>
                <a:t>04</a:t>
              </a:r>
              <a:endParaRPr lang="zh-CN" altLang="en-US" sz="2400" dirty="0">
                <a:solidFill>
                  <a:schemeClr val="bg1"/>
                </a:solidFill>
                <a:effectLst>
                  <a:innerShdw blurRad="25400" dist="12700" dir="13500000">
                    <a:prstClr val="black">
                      <a:alpha val="50000"/>
                    </a:prstClr>
                  </a:innerShdw>
                </a:effectLst>
              </a:endParaRPr>
            </a:p>
          </p:txBody>
        </p:sp>
      </p:grpSp>
      <p:grpSp>
        <p:nvGrpSpPr>
          <p:cNvPr id="88" name="组合 87"/>
          <p:cNvGrpSpPr/>
          <p:nvPr/>
        </p:nvGrpSpPr>
        <p:grpSpPr>
          <a:xfrm>
            <a:off x="3631513" y="2122529"/>
            <a:ext cx="1281469" cy="1281642"/>
            <a:chOff x="4841176" y="2829165"/>
            <a:chExt cx="1708329" cy="1708329"/>
          </a:xfrm>
        </p:grpSpPr>
        <p:grpSp>
          <p:nvGrpSpPr>
            <p:cNvPr id="89" name="组合 88"/>
            <p:cNvGrpSpPr/>
            <p:nvPr/>
          </p:nvGrpSpPr>
          <p:grpSpPr>
            <a:xfrm>
              <a:off x="4841176" y="2829165"/>
              <a:ext cx="1708329" cy="1708329"/>
              <a:chOff x="4841176" y="2829165"/>
              <a:chExt cx="1708329" cy="1708329"/>
            </a:xfrm>
          </p:grpSpPr>
          <p:sp>
            <p:nvSpPr>
              <p:cNvPr id="91" name="任意多边形 90"/>
              <p:cNvSpPr/>
              <p:nvPr/>
            </p:nvSpPr>
            <p:spPr>
              <a:xfrm>
                <a:off x="4841176" y="2829165"/>
                <a:ext cx="1708329" cy="1708329"/>
              </a:xfrm>
              <a:custGeom>
                <a:avLst/>
                <a:gdLst>
                  <a:gd name="connsiteX0" fmla="*/ 1459092 w 2918184"/>
                  <a:gd name="connsiteY0" fmla="*/ 0 h 2918184"/>
                  <a:gd name="connsiteX1" fmla="*/ 1543355 w 2918184"/>
                  <a:gd name="connsiteY1" fmla="*/ 4255 h 2918184"/>
                  <a:gd name="connsiteX2" fmla="*/ 1596298 w 2918184"/>
                  <a:gd name="connsiteY2" fmla="*/ 277157 h 2918184"/>
                  <a:gd name="connsiteX3" fmla="*/ 1699009 w 2918184"/>
                  <a:gd name="connsiteY3" fmla="*/ 292833 h 2918184"/>
                  <a:gd name="connsiteX4" fmla="*/ 1784504 w 2918184"/>
                  <a:gd name="connsiteY4" fmla="*/ 314816 h 2918184"/>
                  <a:gd name="connsiteX5" fmla="*/ 1938345 w 2918184"/>
                  <a:gd name="connsiteY5" fmla="*/ 82201 h 2918184"/>
                  <a:gd name="connsiteX6" fmla="*/ 2027037 w 2918184"/>
                  <a:gd name="connsiteY6" fmla="*/ 114663 h 2918184"/>
                  <a:gd name="connsiteX7" fmla="*/ 2093768 w 2918184"/>
                  <a:gd name="connsiteY7" fmla="*/ 146809 h 2918184"/>
                  <a:gd name="connsiteX8" fmla="*/ 2038202 w 2918184"/>
                  <a:gd name="connsiteY8" fmla="*/ 419419 h 2918184"/>
                  <a:gd name="connsiteX9" fmla="*/ 2124682 w 2918184"/>
                  <a:gd name="connsiteY9" fmla="*/ 471956 h 2918184"/>
                  <a:gd name="connsiteX10" fmla="*/ 2197592 w 2918184"/>
                  <a:gd name="connsiteY10" fmla="*/ 526478 h 2918184"/>
                  <a:gd name="connsiteX11" fmla="*/ 2428432 w 2918184"/>
                  <a:gd name="connsiteY11" fmla="*/ 370651 h 2918184"/>
                  <a:gd name="connsiteX12" fmla="*/ 2490826 w 2918184"/>
                  <a:gd name="connsiteY12" fmla="*/ 427358 h 2918184"/>
                  <a:gd name="connsiteX13" fmla="*/ 2547534 w 2918184"/>
                  <a:gd name="connsiteY13" fmla="*/ 489753 h 2918184"/>
                  <a:gd name="connsiteX14" fmla="*/ 2391707 w 2918184"/>
                  <a:gd name="connsiteY14" fmla="*/ 720593 h 2918184"/>
                  <a:gd name="connsiteX15" fmla="*/ 2446228 w 2918184"/>
                  <a:gd name="connsiteY15" fmla="*/ 793503 h 2918184"/>
                  <a:gd name="connsiteX16" fmla="*/ 2498765 w 2918184"/>
                  <a:gd name="connsiteY16" fmla="*/ 879982 h 2918184"/>
                  <a:gd name="connsiteX17" fmla="*/ 2771375 w 2918184"/>
                  <a:gd name="connsiteY17" fmla="*/ 824417 h 2918184"/>
                  <a:gd name="connsiteX18" fmla="*/ 2803522 w 2918184"/>
                  <a:gd name="connsiteY18" fmla="*/ 891148 h 2918184"/>
                  <a:gd name="connsiteX19" fmla="*/ 2835983 w 2918184"/>
                  <a:gd name="connsiteY19" fmla="*/ 979840 h 2918184"/>
                  <a:gd name="connsiteX20" fmla="*/ 2603369 w 2918184"/>
                  <a:gd name="connsiteY20" fmla="*/ 1133680 h 2918184"/>
                  <a:gd name="connsiteX21" fmla="*/ 2625352 w 2918184"/>
                  <a:gd name="connsiteY21" fmla="*/ 1219176 h 2918184"/>
                  <a:gd name="connsiteX22" fmla="*/ 2641027 w 2918184"/>
                  <a:gd name="connsiteY22" fmla="*/ 1321886 h 2918184"/>
                  <a:gd name="connsiteX23" fmla="*/ 2913929 w 2918184"/>
                  <a:gd name="connsiteY23" fmla="*/ 1374829 h 2918184"/>
                  <a:gd name="connsiteX24" fmla="*/ 2918184 w 2918184"/>
                  <a:gd name="connsiteY24" fmla="*/ 1459092 h 2918184"/>
                  <a:gd name="connsiteX25" fmla="*/ 2913929 w 2918184"/>
                  <a:gd name="connsiteY25" fmla="*/ 1543355 h 2918184"/>
                  <a:gd name="connsiteX26" fmla="*/ 2641027 w 2918184"/>
                  <a:gd name="connsiteY26" fmla="*/ 1596298 h 2918184"/>
                  <a:gd name="connsiteX27" fmla="*/ 2625352 w 2918184"/>
                  <a:gd name="connsiteY27" fmla="*/ 1699009 h 2918184"/>
                  <a:gd name="connsiteX28" fmla="*/ 2603369 w 2918184"/>
                  <a:gd name="connsiteY28" fmla="*/ 1784504 h 2918184"/>
                  <a:gd name="connsiteX29" fmla="*/ 2835983 w 2918184"/>
                  <a:gd name="connsiteY29" fmla="*/ 1938344 h 2918184"/>
                  <a:gd name="connsiteX30" fmla="*/ 2803522 w 2918184"/>
                  <a:gd name="connsiteY30" fmla="*/ 2027037 h 2918184"/>
                  <a:gd name="connsiteX31" fmla="*/ 2771375 w 2918184"/>
                  <a:gd name="connsiteY31" fmla="*/ 2093768 h 2918184"/>
                  <a:gd name="connsiteX32" fmla="*/ 2498765 w 2918184"/>
                  <a:gd name="connsiteY32" fmla="*/ 2038202 h 2918184"/>
                  <a:gd name="connsiteX33" fmla="*/ 2446228 w 2918184"/>
                  <a:gd name="connsiteY33" fmla="*/ 2124682 h 2918184"/>
                  <a:gd name="connsiteX34" fmla="*/ 2391707 w 2918184"/>
                  <a:gd name="connsiteY34" fmla="*/ 2197592 h 2918184"/>
                  <a:gd name="connsiteX35" fmla="*/ 2547534 w 2918184"/>
                  <a:gd name="connsiteY35" fmla="*/ 2428431 h 2918184"/>
                  <a:gd name="connsiteX36" fmla="*/ 2490826 w 2918184"/>
                  <a:gd name="connsiteY36" fmla="*/ 2490826 h 2918184"/>
                  <a:gd name="connsiteX37" fmla="*/ 2428431 w 2918184"/>
                  <a:gd name="connsiteY37" fmla="*/ 2547534 h 2918184"/>
                  <a:gd name="connsiteX38" fmla="*/ 2197592 w 2918184"/>
                  <a:gd name="connsiteY38" fmla="*/ 2391707 h 2918184"/>
                  <a:gd name="connsiteX39" fmla="*/ 2124682 w 2918184"/>
                  <a:gd name="connsiteY39" fmla="*/ 2446228 h 2918184"/>
                  <a:gd name="connsiteX40" fmla="*/ 2038202 w 2918184"/>
                  <a:gd name="connsiteY40" fmla="*/ 2498765 h 2918184"/>
                  <a:gd name="connsiteX41" fmla="*/ 2093768 w 2918184"/>
                  <a:gd name="connsiteY41" fmla="*/ 2771375 h 2918184"/>
                  <a:gd name="connsiteX42" fmla="*/ 2027037 w 2918184"/>
                  <a:gd name="connsiteY42" fmla="*/ 2803522 h 2918184"/>
                  <a:gd name="connsiteX43" fmla="*/ 1938344 w 2918184"/>
                  <a:gd name="connsiteY43" fmla="*/ 2835983 h 2918184"/>
                  <a:gd name="connsiteX44" fmla="*/ 1784504 w 2918184"/>
                  <a:gd name="connsiteY44" fmla="*/ 2603369 h 2918184"/>
                  <a:gd name="connsiteX45" fmla="*/ 1699009 w 2918184"/>
                  <a:gd name="connsiteY45" fmla="*/ 2625352 h 2918184"/>
                  <a:gd name="connsiteX46" fmla="*/ 1596298 w 2918184"/>
                  <a:gd name="connsiteY46" fmla="*/ 2641027 h 2918184"/>
                  <a:gd name="connsiteX47" fmla="*/ 1543355 w 2918184"/>
                  <a:gd name="connsiteY47" fmla="*/ 2913929 h 2918184"/>
                  <a:gd name="connsiteX48" fmla="*/ 1459092 w 2918184"/>
                  <a:gd name="connsiteY48" fmla="*/ 2918184 h 2918184"/>
                  <a:gd name="connsiteX49" fmla="*/ 1374829 w 2918184"/>
                  <a:gd name="connsiteY49" fmla="*/ 2913929 h 2918184"/>
                  <a:gd name="connsiteX50" fmla="*/ 1321886 w 2918184"/>
                  <a:gd name="connsiteY50" fmla="*/ 2641027 h 2918184"/>
                  <a:gd name="connsiteX51" fmla="*/ 1219176 w 2918184"/>
                  <a:gd name="connsiteY51" fmla="*/ 2625352 h 2918184"/>
                  <a:gd name="connsiteX52" fmla="*/ 1133680 w 2918184"/>
                  <a:gd name="connsiteY52" fmla="*/ 2603369 h 2918184"/>
                  <a:gd name="connsiteX53" fmla="*/ 979840 w 2918184"/>
                  <a:gd name="connsiteY53" fmla="*/ 2835983 h 2918184"/>
                  <a:gd name="connsiteX54" fmla="*/ 891148 w 2918184"/>
                  <a:gd name="connsiteY54" fmla="*/ 2803522 h 2918184"/>
                  <a:gd name="connsiteX55" fmla="*/ 824417 w 2918184"/>
                  <a:gd name="connsiteY55" fmla="*/ 2771375 h 2918184"/>
                  <a:gd name="connsiteX56" fmla="*/ 879982 w 2918184"/>
                  <a:gd name="connsiteY56" fmla="*/ 2498765 h 2918184"/>
                  <a:gd name="connsiteX57" fmla="*/ 793503 w 2918184"/>
                  <a:gd name="connsiteY57" fmla="*/ 2446228 h 2918184"/>
                  <a:gd name="connsiteX58" fmla="*/ 720593 w 2918184"/>
                  <a:gd name="connsiteY58" fmla="*/ 2391707 h 2918184"/>
                  <a:gd name="connsiteX59" fmla="*/ 489754 w 2918184"/>
                  <a:gd name="connsiteY59" fmla="*/ 2547534 h 2918184"/>
                  <a:gd name="connsiteX60" fmla="*/ 427359 w 2918184"/>
                  <a:gd name="connsiteY60" fmla="*/ 2490826 h 2918184"/>
                  <a:gd name="connsiteX61" fmla="*/ 370651 w 2918184"/>
                  <a:gd name="connsiteY61" fmla="*/ 2428432 h 2918184"/>
                  <a:gd name="connsiteX62" fmla="*/ 526478 w 2918184"/>
                  <a:gd name="connsiteY62" fmla="*/ 2197592 h 2918184"/>
                  <a:gd name="connsiteX63" fmla="*/ 471956 w 2918184"/>
                  <a:gd name="connsiteY63" fmla="*/ 2124682 h 2918184"/>
                  <a:gd name="connsiteX64" fmla="*/ 419419 w 2918184"/>
                  <a:gd name="connsiteY64" fmla="*/ 2038202 h 2918184"/>
                  <a:gd name="connsiteX65" fmla="*/ 146809 w 2918184"/>
                  <a:gd name="connsiteY65" fmla="*/ 2093768 h 2918184"/>
                  <a:gd name="connsiteX66" fmla="*/ 114663 w 2918184"/>
                  <a:gd name="connsiteY66" fmla="*/ 2027037 h 2918184"/>
                  <a:gd name="connsiteX67" fmla="*/ 82201 w 2918184"/>
                  <a:gd name="connsiteY67" fmla="*/ 1938345 h 2918184"/>
                  <a:gd name="connsiteX68" fmla="*/ 314816 w 2918184"/>
                  <a:gd name="connsiteY68" fmla="*/ 1784504 h 2918184"/>
                  <a:gd name="connsiteX69" fmla="*/ 292833 w 2918184"/>
                  <a:gd name="connsiteY69" fmla="*/ 1699009 h 2918184"/>
                  <a:gd name="connsiteX70" fmla="*/ 277157 w 2918184"/>
                  <a:gd name="connsiteY70" fmla="*/ 1596298 h 2918184"/>
                  <a:gd name="connsiteX71" fmla="*/ 4255 w 2918184"/>
                  <a:gd name="connsiteY71" fmla="*/ 1543355 h 2918184"/>
                  <a:gd name="connsiteX72" fmla="*/ 0 w 2918184"/>
                  <a:gd name="connsiteY72" fmla="*/ 1459092 h 2918184"/>
                  <a:gd name="connsiteX73" fmla="*/ 4255 w 2918184"/>
                  <a:gd name="connsiteY73" fmla="*/ 1374829 h 2918184"/>
                  <a:gd name="connsiteX74" fmla="*/ 277157 w 2918184"/>
                  <a:gd name="connsiteY74" fmla="*/ 1321886 h 2918184"/>
                  <a:gd name="connsiteX75" fmla="*/ 292833 w 2918184"/>
                  <a:gd name="connsiteY75" fmla="*/ 1219176 h 2918184"/>
                  <a:gd name="connsiteX76" fmla="*/ 314816 w 2918184"/>
                  <a:gd name="connsiteY76" fmla="*/ 1133680 h 2918184"/>
                  <a:gd name="connsiteX77" fmla="*/ 82201 w 2918184"/>
                  <a:gd name="connsiteY77" fmla="*/ 979840 h 2918184"/>
                  <a:gd name="connsiteX78" fmla="*/ 114663 w 2918184"/>
                  <a:gd name="connsiteY78" fmla="*/ 891148 h 2918184"/>
                  <a:gd name="connsiteX79" fmla="*/ 146809 w 2918184"/>
                  <a:gd name="connsiteY79" fmla="*/ 824417 h 2918184"/>
                  <a:gd name="connsiteX80" fmla="*/ 419419 w 2918184"/>
                  <a:gd name="connsiteY80" fmla="*/ 879982 h 2918184"/>
                  <a:gd name="connsiteX81" fmla="*/ 471956 w 2918184"/>
                  <a:gd name="connsiteY81" fmla="*/ 793503 h 2918184"/>
                  <a:gd name="connsiteX82" fmla="*/ 526478 w 2918184"/>
                  <a:gd name="connsiteY82" fmla="*/ 720593 h 2918184"/>
                  <a:gd name="connsiteX83" fmla="*/ 370650 w 2918184"/>
                  <a:gd name="connsiteY83" fmla="*/ 489753 h 2918184"/>
                  <a:gd name="connsiteX84" fmla="*/ 427359 w 2918184"/>
                  <a:gd name="connsiteY84" fmla="*/ 427358 h 2918184"/>
                  <a:gd name="connsiteX85" fmla="*/ 489753 w 2918184"/>
                  <a:gd name="connsiteY85" fmla="*/ 370650 h 2918184"/>
                  <a:gd name="connsiteX86" fmla="*/ 720593 w 2918184"/>
                  <a:gd name="connsiteY86" fmla="*/ 526478 h 2918184"/>
                  <a:gd name="connsiteX87" fmla="*/ 793503 w 2918184"/>
                  <a:gd name="connsiteY87" fmla="*/ 471956 h 2918184"/>
                  <a:gd name="connsiteX88" fmla="*/ 879982 w 2918184"/>
                  <a:gd name="connsiteY88" fmla="*/ 419419 h 2918184"/>
                  <a:gd name="connsiteX89" fmla="*/ 824417 w 2918184"/>
                  <a:gd name="connsiteY89" fmla="*/ 146809 h 2918184"/>
                  <a:gd name="connsiteX90" fmla="*/ 891148 w 2918184"/>
                  <a:gd name="connsiteY90" fmla="*/ 114663 h 2918184"/>
                  <a:gd name="connsiteX91" fmla="*/ 979840 w 2918184"/>
                  <a:gd name="connsiteY91" fmla="*/ 82201 h 2918184"/>
                  <a:gd name="connsiteX92" fmla="*/ 1133680 w 2918184"/>
                  <a:gd name="connsiteY92" fmla="*/ 314816 h 2918184"/>
                  <a:gd name="connsiteX93" fmla="*/ 1219176 w 2918184"/>
                  <a:gd name="connsiteY93" fmla="*/ 292833 h 2918184"/>
                  <a:gd name="connsiteX94" fmla="*/ 1321886 w 2918184"/>
                  <a:gd name="connsiteY94" fmla="*/ 277157 h 2918184"/>
                  <a:gd name="connsiteX95" fmla="*/ 1374829 w 2918184"/>
                  <a:gd name="connsiteY95" fmla="*/ 4255 h 291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918184" h="2918184">
                    <a:moveTo>
                      <a:pt x="1459092" y="0"/>
                    </a:moveTo>
                    <a:lnTo>
                      <a:pt x="1543355" y="4255"/>
                    </a:lnTo>
                    <a:lnTo>
                      <a:pt x="1596298" y="277157"/>
                    </a:lnTo>
                    <a:lnTo>
                      <a:pt x="1699009" y="292833"/>
                    </a:lnTo>
                    <a:lnTo>
                      <a:pt x="1784504" y="314816"/>
                    </a:lnTo>
                    <a:lnTo>
                      <a:pt x="1938345" y="82201"/>
                    </a:lnTo>
                    <a:lnTo>
                      <a:pt x="2027037" y="114663"/>
                    </a:lnTo>
                    <a:lnTo>
                      <a:pt x="2093768" y="146809"/>
                    </a:lnTo>
                    <a:lnTo>
                      <a:pt x="2038202" y="419419"/>
                    </a:lnTo>
                    <a:lnTo>
                      <a:pt x="2124682" y="471956"/>
                    </a:lnTo>
                    <a:lnTo>
                      <a:pt x="2197592" y="526478"/>
                    </a:lnTo>
                    <a:lnTo>
                      <a:pt x="2428432" y="370651"/>
                    </a:lnTo>
                    <a:lnTo>
                      <a:pt x="2490826" y="427358"/>
                    </a:lnTo>
                    <a:lnTo>
                      <a:pt x="2547534" y="489753"/>
                    </a:lnTo>
                    <a:lnTo>
                      <a:pt x="2391707" y="720593"/>
                    </a:lnTo>
                    <a:lnTo>
                      <a:pt x="2446228" y="793503"/>
                    </a:lnTo>
                    <a:lnTo>
                      <a:pt x="2498765" y="879982"/>
                    </a:lnTo>
                    <a:lnTo>
                      <a:pt x="2771375" y="824417"/>
                    </a:lnTo>
                    <a:lnTo>
                      <a:pt x="2803522" y="891148"/>
                    </a:lnTo>
                    <a:lnTo>
                      <a:pt x="2835983" y="979840"/>
                    </a:lnTo>
                    <a:lnTo>
                      <a:pt x="2603369" y="1133680"/>
                    </a:lnTo>
                    <a:lnTo>
                      <a:pt x="2625352" y="1219176"/>
                    </a:lnTo>
                    <a:lnTo>
                      <a:pt x="2641027" y="1321886"/>
                    </a:lnTo>
                    <a:lnTo>
                      <a:pt x="2913929" y="1374829"/>
                    </a:lnTo>
                    <a:lnTo>
                      <a:pt x="2918184" y="1459092"/>
                    </a:lnTo>
                    <a:lnTo>
                      <a:pt x="2913929" y="1543355"/>
                    </a:lnTo>
                    <a:lnTo>
                      <a:pt x="2641027" y="1596298"/>
                    </a:lnTo>
                    <a:lnTo>
                      <a:pt x="2625352" y="1699009"/>
                    </a:lnTo>
                    <a:lnTo>
                      <a:pt x="2603369" y="1784504"/>
                    </a:lnTo>
                    <a:lnTo>
                      <a:pt x="2835983" y="1938344"/>
                    </a:lnTo>
                    <a:lnTo>
                      <a:pt x="2803522" y="2027037"/>
                    </a:lnTo>
                    <a:lnTo>
                      <a:pt x="2771375" y="2093768"/>
                    </a:lnTo>
                    <a:lnTo>
                      <a:pt x="2498765" y="2038202"/>
                    </a:lnTo>
                    <a:lnTo>
                      <a:pt x="2446228" y="2124682"/>
                    </a:lnTo>
                    <a:lnTo>
                      <a:pt x="2391707" y="2197592"/>
                    </a:lnTo>
                    <a:lnTo>
                      <a:pt x="2547534" y="2428431"/>
                    </a:lnTo>
                    <a:lnTo>
                      <a:pt x="2490826" y="2490826"/>
                    </a:lnTo>
                    <a:lnTo>
                      <a:pt x="2428431" y="2547534"/>
                    </a:lnTo>
                    <a:lnTo>
                      <a:pt x="2197592" y="2391707"/>
                    </a:lnTo>
                    <a:lnTo>
                      <a:pt x="2124682" y="2446228"/>
                    </a:lnTo>
                    <a:lnTo>
                      <a:pt x="2038202" y="2498765"/>
                    </a:lnTo>
                    <a:lnTo>
                      <a:pt x="2093768" y="2771375"/>
                    </a:lnTo>
                    <a:lnTo>
                      <a:pt x="2027037" y="2803522"/>
                    </a:lnTo>
                    <a:lnTo>
                      <a:pt x="1938344" y="2835983"/>
                    </a:lnTo>
                    <a:lnTo>
                      <a:pt x="1784504" y="2603369"/>
                    </a:lnTo>
                    <a:lnTo>
                      <a:pt x="1699009" y="2625352"/>
                    </a:lnTo>
                    <a:lnTo>
                      <a:pt x="1596298" y="2641027"/>
                    </a:lnTo>
                    <a:lnTo>
                      <a:pt x="1543355" y="2913929"/>
                    </a:lnTo>
                    <a:lnTo>
                      <a:pt x="1459092" y="2918184"/>
                    </a:lnTo>
                    <a:lnTo>
                      <a:pt x="1374829" y="2913929"/>
                    </a:lnTo>
                    <a:lnTo>
                      <a:pt x="1321886" y="2641027"/>
                    </a:lnTo>
                    <a:lnTo>
                      <a:pt x="1219176" y="2625352"/>
                    </a:lnTo>
                    <a:lnTo>
                      <a:pt x="1133680" y="2603369"/>
                    </a:lnTo>
                    <a:lnTo>
                      <a:pt x="979840" y="2835983"/>
                    </a:lnTo>
                    <a:lnTo>
                      <a:pt x="891148" y="2803522"/>
                    </a:lnTo>
                    <a:lnTo>
                      <a:pt x="824417" y="2771375"/>
                    </a:lnTo>
                    <a:lnTo>
                      <a:pt x="879982" y="2498765"/>
                    </a:lnTo>
                    <a:lnTo>
                      <a:pt x="793503" y="2446228"/>
                    </a:lnTo>
                    <a:lnTo>
                      <a:pt x="720593" y="2391707"/>
                    </a:lnTo>
                    <a:lnTo>
                      <a:pt x="489754" y="2547534"/>
                    </a:lnTo>
                    <a:lnTo>
                      <a:pt x="427359" y="2490826"/>
                    </a:lnTo>
                    <a:lnTo>
                      <a:pt x="370651" y="2428432"/>
                    </a:lnTo>
                    <a:lnTo>
                      <a:pt x="526478" y="2197592"/>
                    </a:lnTo>
                    <a:lnTo>
                      <a:pt x="471956" y="2124682"/>
                    </a:lnTo>
                    <a:lnTo>
                      <a:pt x="419419" y="2038202"/>
                    </a:lnTo>
                    <a:lnTo>
                      <a:pt x="146809" y="2093768"/>
                    </a:lnTo>
                    <a:lnTo>
                      <a:pt x="114663" y="2027037"/>
                    </a:lnTo>
                    <a:lnTo>
                      <a:pt x="82201" y="1938345"/>
                    </a:lnTo>
                    <a:lnTo>
                      <a:pt x="314816" y="1784504"/>
                    </a:lnTo>
                    <a:lnTo>
                      <a:pt x="292833" y="1699009"/>
                    </a:lnTo>
                    <a:lnTo>
                      <a:pt x="277157" y="1596298"/>
                    </a:lnTo>
                    <a:lnTo>
                      <a:pt x="4255" y="1543355"/>
                    </a:lnTo>
                    <a:lnTo>
                      <a:pt x="0" y="1459092"/>
                    </a:lnTo>
                    <a:lnTo>
                      <a:pt x="4255" y="1374829"/>
                    </a:lnTo>
                    <a:lnTo>
                      <a:pt x="277157" y="1321886"/>
                    </a:lnTo>
                    <a:lnTo>
                      <a:pt x="292833" y="1219176"/>
                    </a:lnTo>
                    <a:lnTo>
                      <a:pt x="314816" y="1133680"/>
                    </a:lnTo>
                    <a:lnTo>
                      <a:pt x="82201" y="979840"/>
                    </a:lnTo>
                    <a:lnTo>
                      <a:pt x="114663" y="891148"/>
                    </a:lnTo>
                    <a:lnTo>
                      <a:pt x="146809" y="824417"/>
                    </a:lnTo>
                    <a:lnTo>
                      <a:pt x="419419" y="879982"/>
                    </a:lnTo>
                    <a:lnTo>
                      <a:pt x="471956" y="793503"/>
                    </a:lnTo>
                    <a:lnTo>
                      <a:pt x="526478" y="720593"/>
                    </a:lnTo>
                    <a:lnTo>
                      <a:pt x="370650" y="489753"/>
                    </a:lnTo>
                    <a:lnTo>
                      <a:pt x="427359" y="427358"/>
                    </a:lnTo>
                    <a:lnTo>
                      <a:pt x="489753" y="370650"/>
                    </a:lnTo>
                    <a:lnTo>
                      <a:pt x="720593" y="526478"/>
                    </a:lnTo>
                    <a:lnTo>
                      <a:pt x="793503" y="471956"/>
                    </a:lnTo>
                    <a:lnTo>
                      <a:pt x="879982" y="419419"/>
                    </a:lnTo>
                    <a:lnTo>
                      <a:pt x="824417" y="146809"/>
                    </a:lnTo>
                    <a:lnTo>
                      <a:pt x="891148" y="114663"/>
                    </a:lnTo>
                    <a:lnTo>
                      <a:pt x="979840" y="82201"/>
                    </a:lnTo>
                    <a:lnTo>
                      <a:pt x="1133680" y="314816"/>
                    </a:lnTo>
                    <a:lnTo>
                      <a:pt x="1219176" y="292833"/>
                    </a:lnTo>
                    <a:lnTo>
                      <a:pt x="1321886" y="277157"/>
                    </a:lnTo>
                    <a:lnTo>
                      <a:pt x="1374829" y="4255"/>
                    </a:lnTo>
                    <a:close/>
                  </a:path>
                </a:pathLst>
              </a:custGeom>
              <a:gradFill flip="none" rotWithShape="1">
                <a:gsLst>
                  <a:gs pos="100000">
                    <a:schemeClr val="bg1">
                      <a:lumMod val="85000"/>
                    </a:schemeClr>
                  </a:gs>
                  <a:gs pos="0">
                    <a:schemeClr val="bg1"/>
                  </a:gs>
                </a:gsLst>
                <a:path path="circle">
                  <a:fillToRect l="50000" t="50000" r="50000" b="50000"/>
                </a:path>
                <a:tileRect/>
              </a:gradFill>
              <a:ln>
                <a:noFill/>
              </a:ln>
              <a:effectLst>
                <a:outerShdw blurRad="279400" dist="50800" dir="5400000" algn="ctr" rotWithShape="0">
                  <a:schemeClr val="tx1">
                    <a:alpha val="5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a:spLocks noChangeAspect="1"/>
              </p:cNvSpPr>
              <p:nvPr/>
            </p:nvSpPr>
            <p:spPr>
              <a:xfrm>
                <a:off x="5136295" y="3124284"/>
                <a:ext cx="1118090" cy="1118090"/>
              </a:xfrm>
              <a:prstGeom prst="ellipse">
                <a:avLst/>
              </a:prstGeom>
              <a:gradFill flip="none" rotWithShape="1">
                <a:gsLst>
                  <a:gs pos="100000">
                    <a:schemeClr val="bg1">
                      <a:lumMod val="75000"/>
                    </a:schemeClr>
                  </a:gs>
                  <a:gs pos="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93" name="椭圆 92"/>
              <p:cNvSpPr>
                <a:spLocks noChangeAspect="1"/>
              </p:cNvSpPr>
              <p:nvPr/>
            </p:nvSpPr>
            <p:spPr>
              <a:xfrm>
                <a:off x="5198327" y="3186316"/>
                <a:ext cx="994026" cy="994026"/>
              </a:xfrm>
              <a:prstGeom prst="ellipse">
                <a:avLst/>
              </a:prstGeom>
              <a:solidFill>
                <a:srgbClr val="00458A"/>
              </a:solidFill>
              <a:ln>
                <a:noFill/>
              </a:ln>
              <a:effectLst>
                <a:innerShdw blurRad="114300">
                  <a:schemeClr val="accent2">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grpSp>
        <p:sp>
          <p:nvSpPr>
            <p:cNvPr id="90" name="文本框 41"/>
            <p:cNvSpPr txBox="1"/>
            <p:nvPr/>
          </p:nvSpPr>
          <p:spPr>
            <a:xfrm>
              <a:off x="5444399" y="3390942"/>
              <a:ext cx="583819" cy="615364"/>
            </a:xfrm>
            <a:prstGeom prst="rect">
              <a:avLst/>
            </a:prstGeom>
            <a:noFill/>
          </p:spPr>
          <p:txBody>
            <a:bodyPr wrap="none" rtlCol="0">
              <a:spAutoFit/>
            </a:bodyPr>
            <a:lstStyle/>
            <a:p>
              <a:r>
                <a:rPr lang="en-US" altLang="zh-CN" sz="2400" dirty="0">
                  <a:solidFill>
                    <a:schemeClr val="bg1"/>
                  </a:solidFill>
                  <a:effectLst>
                    <a:innerShdw blurRad="25400" dist="12700" dir="13500000">
                      <a:prstClr val="black">
                        <a:alpha val="50000"/>
                      </a:prstClr>
                    </a:innerShdw>
                  </a:effectLst>
                </a:rPr>
                <a:t>02</a:t>
              </a:r>
              <a:endParaRPr lang="zh-CN" altLang="en-US" sz="2400" dirty="0">
                <a:solidFill>
                  <a:schemeClr val="bg1"/>
                </a:solidFill>
                <a:effectLst>
                  <a:innerShdw blurRad="25400" dist="12700" dir="13500000">
                    <a:prstClr val="black">
                      <a:alpha val="50000"/>
                    </a:prstClr>
                  </a:innerShdw>
                </a:effectLst>
              </a:endParaRPr>
            </a:p>
          </p:txBody>
        </p:sp>
      </p:grpSp>
    </p:spTree>
    <p:extLst>
      <p:ext uri="{BB962C8B-B14F-4D97-AF65-F5344CB8AC3E}">
        <p14:creationId xmlns:p14="http://schemas.microsoft.com/office/powerpoint/2010/main" val="2047147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 calcmode="lin" valueType="num">
                                      <p:cBhvr>
                                        <p:cTn id="18" dur="1000" fill="hold"/>
                                        <p:tgtEl>
                                          <p:spTgt spid="88"/>
                                        </p:tgtEl>
                                        <p:attrNameLst>
                                          <p:attrName>ppt_w</p:attrName>
                                        </p:attrNameLst>
                                      </p:cBhvr>
                                      <p:tavLst>
                                        <p:tav tm="0">
                                          <p:val>
                                            <p:fltVal val="0"/>
                                          </p:val>
                                        </p:tav>
                                        <p:tav tm="100000">
                                          <p:val>
                                            <p:strVal val="#ppt_w"/>
                                          </p:val>
                                        </p:tav>
                                      </p:tavLst>
                                    </p:anim>
                                    <p:anim calcmode="lin" valueType="num">
                                      <p:cBhvr>
                                        <p:cTn id="19" dur="1000" fill="hold"/>
                                        <p:tgtEl>
                                          <p:spTgt spid="88"/>
                                        </p:tgtEl>
                                        <p:attrNameLst>
                                          <p:attrName>ppt_h</p:attrName>
                                        </p:attrNameLst>
                                      </p:cBhvr>
                                      <p:tavLst>
                                        <p:tav tm="0">
                                          <p:val>
                                            <p:fltVal val="0"/>
                                          </p:val>
                                        </p:tav>
                                        <p:tav tm="100000">
                                          <p:val>
                                            <p:strVal val="#ppt_h"/>
                                          </p:val>
                                        </p:tav>
                                      </p:tavLst>
                                    </p:anim>
                                    <p:anim calcmode="lin" valueType="num">
                                      <p:cBhvr>
                                        <p:cTn id="20" dur="1000" fill="hold"/>
                                        <p:tgtEl>
                                          <p:spTgt spid="88"/>
                                        </p:tgtEl>
                                        <p:attrNameLst>
                                          <p:attrName>style.rotation</p:attrName>
                                        </p:attrNameLst>
                                      </p:cBhvr>
                                      <p:tavLst>
                                        <p:tav tm="0">
                                          <p:val>
                                            <p:fltVal val="90"/>
                                          </p:val>
                                        </p:tav>
                                        <p:tav tm="100000">
                                          <p:val>
                                            <p:fltVal val="0"/>
                                          </p:val>
                                        </p:tav>
                                      </p:tavLst>
                                    </p:anim>
                                    <p:animEffect transition="in" filter="fade">
                                      <p:cBhvr>
                                        <p:cTn id="21" dur="1000"/>
                                        <p:tgtEl>
                                          <p:spTgt spid="88"/>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82"/>
                                        </p:tgtEl>
                                        <p:attrNameLst>
                                          <p:attrName>style.visibility</p:attrName>
                                        </p:attrNameLst>
                                      </p:cBhvr>
                                      <p:to>
                                        <p:strVal val="visible"/>
                                      </p:to>
                                    </p:set>
                                    <p:anim calcmode="lin" valueType="num">
                                      <p:cBhvr>
                                        <p:cTn id="30" dur="1000" fill="hold"/>
                                        <p:tgtEl>
                                          <p:spTgt spid="82"/>
                                        </p:tgtEl>
                                        <p:attrNameLst>
                                          <p:attrName>ppt_w</p:attrName>
                                        </p:attrNameLst>
                                      </p:cBhvr>
                                      <p:tavLst>
                                        <p:tav tm="0">
                                          <p:val>
                                            <p:fltVal val="0"/>
                                          </p:val>
                                        </p:tav>
                                        <p:tav tm="100000">
                                          <p:val>
                                            <p:strVal val="#ppt_w"/>
                                          </p:val>
                                        </p:tav>
                                      </p:tavLst>
                                    </p:anim>
                                    <p:anim calcmode="lin" valueType="num">
                                      <p:cBhvr>
                                        <p:cTn id="31" dur="1000" fill="hold"/>
                                        <p:tgtEl>
                                          <p:spTgt spid="82"/>
                                        </p:tgtEl>
                                        <p:attrNameLst>
                                          <p:attrName>ppt_h</p:attrName>
                                        </p:attrNameLst>
                                      </p:cBhvr>
                                      <p:tavLst>
                                        <p:tav tm="0">
                                          <p:val>
                                            <p:fltVal val="0"/>
                                          </p:val>
                                        </p:tav>
                                        <p:tav tm="100000">
                                          <p:val>
                                            <p:strVal val="#ppt_h"/>
                                          </p:val>
                                        </p:tav>
                                      </p:tavLst>
                                    </p:anim>
                                    <p:anim calcmode="lin" valueType="num">
                                      <p:cBhvr>
                                        <p:cTn id="32" dur="1000" fill="hold"/>
                                        <p:tgtEl>
                                          <p:spTgt spid="82"/>
                                        </p:tgtEl>
                                        <p:attrNameLst>
                                          <p:attrName>style.rotation</p:attrName>
                                        </p:attrNameLst>
                                      </p:cBhvr>
                                      <p:tavLst>
                                        <p:tav tm="0">
                                          <p:val>
                                            <p:fltVal val="90"/>
                                          </p:val>
                                        </p:tav>
                                        <p:tav tm="100000">
                                          <p:val>
                                            <p:fltVal val="0"/>
                                          </p:val>
                                        </p:tav>
                                      </p:tavLst>
                                    </p:anim>
                                    <p:animEffect transition="in" filter="fade">
                                      <p:cBhvr>
                                        <p:cTn id="33" dur="1000"/>
                                        <p:tgtEl>
                                          <p:spTgt spid="82"/>
                                        </p:tgtEl>
                                      </p:cBhvr>
                                    </p:animEffect>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down)">
                                      <p:cBhvr>
                                        <p:cTn id="37" dur="500"/>
                                        <p:tgtEl>
                                          <p:spTgt spid="79"/>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childTnLst>
                          </p:cTn>
                        </p:par>
                        <p:par>
                          <p:cTn id="45" fill="hold">
                            <p:stCondLst>
                              <p:cond delay="2000"/>
                            </p:stCondLst>
                            <p:childTnLst>
                              <p:par>
                                <p:cTn id="46" presetID="22" presetClass="entr" presetSubtype="4"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childTnLst>
                          </p:cTn>
                        </p:par>
                        <p:par>
                          <p:cTn id="56" fill="hold">
                            <p:stCondLst>
                              <p:cond delay="3000"/>
                            </p:stCondLst>
                            <p:childTnLst>
                              <p:par>
                                <p:cTn id="57" presetID="22" presetClass="entr" presetSubtype="2"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right)">
                                      <p:cBhvr>
                                        <p:cTn id="59" dur="500"/>
                                        <p:tgtEl>
                                          <p:spTgt spid="73"/>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childTnLst>
                          </p:cTn>
                        </p:par>
                        <p:par>
                          <p:cTn id="67" fill="hold">
                            <p:stCondLst>
                              <p:cond delay="4000"/>
                            </p:stCondLst>
                            <p:childTnLst>
                              <p:par>
                                <p:cTn id="68" presetID="22" presetClass="entr" presetSubtype="8" fill="hold"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left)">
                                      <p:cBhvr>
                                        <p:cTn id="70" dur="500"/>
                                        <p:tgtEl>
                                          <p:spTgt spid="76"/>
                                        </p:tgtEl>
                                      </p:cBhvr>
                                    </p:animEffect>
                                  </p:childTnLst>
                                </p:cTn>
                              </p:par>
                            </p:childTnLst>
                          </p:cTn>
                        </p:par>
                        <p:par>
                          <p:cTn id="71" fill="hold">
                            <p:stCondLst>
                              <p:cond delay="4500"/>
                            </p:stCondLst>
                            <p:childTnLst>
                              <p:par>
                                <p:cTn id="72" presetID="10" presetClass="entr" presetSubtype="0" fill="hold" grpId="0" nodeType="after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8" grpId="0"/>
      <p:bldP spid="49" grpId="0"/>
      <p:bldP spid="50" grpId="0"/>
      <p:bldP spid="51" grpId="0"/>
      <p:bldP spid="52" grpId="0"/>
      <p:bldP spid="70" grpId="0"/>
      <p:bldP spid="71" grpId="0"/>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工作完成情况</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31" name="椭圆 30"/>
          <p:cNvSpPr/>
          <p:nvPr/>
        </p:nvSpPr>
        <p:spPr>
          <a:xfrm>
            <a:off x="707933" y="1612206"/>
            <a:ext cx="2363189" cy="2363189"/>
          </a:xfrm>
          <a:prstGeom prst="ellipse">
            <a:avLst/>
          </a:prstGeom>
          <a:blipFill dpi="0" rotWithShape="1">
            <a:blip r:embed="rId3" cstate="email">
              <a:extLst>
                <a:ext uri="{28A0092B-C50C-407E-A947-70E740481C1C}">
                  <a14:useLocalDpi xmlns:a14="http://schemas.microsoft.com/office/drawing/2010/main"/>
                </a:ext>
              </a:extLst>
            </a:blip>
            <a:srcRect/>
            <a:stretch>
              <a:fillRect/>
            </a:stretch>
          </a:blipFill>
          <a:ln cmpd="dbl">
            <a:solidFill>
              <a:srgbClr val="0722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椭圆 31"/>
          <p:cNvSpPr/>
          <p:nvPr/>
        </p:nvSpPr>
        <p:spPr>
          <a:xfrm>
            <a:off x="593383" y="1497656"/>
            <a:ext cx="2592288" cy="2592288"/>
          </a:xfrm>
          <a:prstGeom prst="ellipse">
            <a:avLst/>
          </a:prstGeom>
          <a:noFill/>
          <a:ln cmpd="sng">
            <a:solidFill>
              <a:srgbClr val="0722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33" name="直接连接符 32"/>
          <p:cNvCxnSpPr>
            <a:stCxn id="32" idx="0"/>
            <a:endCxn id="50" idx="1"/>
          </p:cNvCxnSpPr>
          <p:nvPr/>
        </p:nvCxnSpPr>
        <p:spPr>
          <a:xfrm>
            <a:off x="1889527" y="1497656"/>
            <a:ext cx="2100107" cy="0"/>
          </a:xfrm>
          <a:prstGeom prst="line">
            <a:avLst/>
          </a:prstGeom>
          <a:ln>
            <a:solidFill>
              <a:srgbClr val="2002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6"/>
            <a:endCxn id="68" idx="2"/>
          </p:cNvCxnSpPr>
          <p:nvPr/>
        </p:nvCxnSpPr>
        <p:spPr>
          <a:xfrm flipV="1">
            <a:off x="3185671" y="2788853"/>
            <a:ext cx="792088" cy="4947"/>
          </a:xfrm>
          <a:prstGeom prst="line">
            <a:avLst/>
          </a:prstGeom>
          <a:ln>
            <a:solidFill>
              <a:srgbClr val="2002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2" idx="4"/>
            <a:endCxn id="71" idx="2"/>
          </p:cNvCxnSpPr>
          <p:nvPr/>
        </p:nvCxnSpPr>
        <p:spPr>
          <a:xfrm>
            <a:off x="1889527" y="4089944"/>
            <a:ext cx="2088232" cy="0"/>
          </a:xfrm>
          <a:prstGeom prst="line">
            <a:avLst/>
          </a:prstGeom>
          <a:ln>
            <a:solidFill>
              <a:srgbClr val="200200"/>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77759" y="1137616"/>
            <a:ext cx="738356" cy="720080"/>
            <a:chOff x="3995936" y="1495374"/>
            <a:chExt cx="738356" cy="720080"/>
          </a:xfrm>
        </p:grpSpPr>
        <p:sp>
          <p:nvSpPr>
            <p:cNvPr id="49" name="椭圆 48"/>
            <p:cNvSpPr/>
            <p:nvPr/>
          </p:nvSpPr>
          <p:spPr>
            <a:xfrm>
              <a:off x="3995936" y="1495374"/>
              <a:ext cx="720080" cy="720080"/>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TextBox 49"/>
            <p:cNvSpPr txBox="1"/>
            <p:nvPr/>
          </p:nvSpPr>
          <p:spPr>
            <a:xfrm>
              <a:off x="4007811" y="1532248"/>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3977759" y="2428813"/>
            <a:ext cx="738356" cy="720080"/>
            <a:chOff x="3995936" y="2786571"/>
            <a:chExt cx="738356" cy="720080"/>
          </a:xfrm>
        </p:grpSpPr>
        <p:sp>
          <p:nvSpPr>
            <p:cNvPr id="68" name="椭圆 67"/>
            <p:cNvSpPr/>
            <p:nvPr/>
          </p:nvSpPr>
          <p:spPr>
            <a:xfrm>
              <a:off x="3995936" y="2786571"/>
              <a:ext cx="720080" cy="720080"/>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69" name="TextBox 68"/>
            <p:cNvSpPr txBox="1"/>
            <p:nvPr/>
          </p:nvSpPr>
          <p:spPr>
            <a:xfrm>
              <a:off x="4007811" y="2860320"/>
              <a:ext cx="726481" cy="646331"/>
            </a:xfrm>
            <a:prstGeom prst="rect">
              <a:avLst/>
            </a:prstGeom>
            <a:noFill/>
          </p:spPr>
          <p:txBody>
            <a:bodyPr wrap="none" rtlCol="0">
              <a:spAutoFit/>
            </a:bodyPr>
            <a:lstStyle/>
            <a:p>
              <a:r>
                <a:rPr lang="en-US" altLang="zh-CN" sz="36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36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3977759" y="3729904"/>
            <a:ext cx="726481" cy="720080"/>
            <a:chOff x="3995936" y="4087662"/>
            <a:chExt cx="726481" cy="720080"/>
          </a:xfrm>
        </p:grpSpPr>
        <p:sp>
          <p:nvSpPr>
            <p:cNvPr id="71" name="椭圆 70"/>
            <p:cNvSpPr/>
            <p:nvPr/>
          </p:nvSpPr>
          <p:spPr>
            <a:xfrm>
              <a:off x="3995936" y="4087662"/>
              <a:ext cx="720080" cy="720080"/>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2" name="TextBox 71"/>
            <p:cNvSpPr txBox="1"/>
            <p:nvPr/>
          </p:nvSpPr>
          <p:spPr>
            <a:xfrm>
              <a:off x="3995936" y="4124536"/>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
        <p:nvSpPr>
          <p:cNvPr id="73" name="TextBox 72"/>
          <p:cNvSpPr txBox="1"/>
          <p:nvPr/>
        </p:nvSpPr>
        <p:spPr bwMode="auto">
          <a:xfrm>
            <a:off x="4868695" y="1425648"/>
            <a:ext cx="3546569"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endParaRPr lang="zh-CN" altLang="en-US" sz="1200" dirty="0">
              <a:solidFill>
                <a:schemeClr val="tx1">
                  <a:lumMod val="95000"/>
                  <a:lumOff val="5000"/>
                </a:schemeClr>
              </a:solidFill>
              <a:latin typeface="Calibri" pitchFamily="34" charset="0"/>
            </a:endParaRPr>
          </a:p>
        </p:txBody>
      </p:sp>
      <p:sp>
        <p:nvSpPr>
          <p:cNvPr id="74" name="矩形 73"/>
          <p:cNvSpPr/>
          <p:nvPr/>
        </p:nvSpPr>
        <p:spPr bwMode="auto">
          <a:xfrm>
            <a:off x="4883060" y="1059582"/>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sz="1600" b="1" dirty="0">
              <a:solidFill>
                <a:schemeClr val="tx1">
                  <a:lumMod val="95000"/>
                  <a:lumOff val="5000"/>
                </a:schemeClr>
              </a:solidFill>
            </a:endParaRPr>
          </a:p>
        </p:txBody>
      </p:sp>
      <p:sp>
        <p:nvSpPr>
          <p:cNvPr id="75" name="TextBox 74"/>
          <p:cNvSpPr txBox="1"/>
          <p:nvPr/>
        </p:nvSpPr>
        <p:spPr bwMode="auto">
          <a:xfrm>
            <a:off x="4895686" y="2655810"/>
            <a:ext cx="3546569"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endParaRPr lang="zh-CN" altLang="en-US" sz="1200" dirty="0">
              <a:solidFill>
                <a:schemeClr val="tx1">
                  <a:lumMod val="95000"/>
                  <a:lumOff val="5000"/>
                </a:schemeClr>
              </a:solidFill>
              <a:latin typeface="Calibri" pitchFamily="34" charset="0"/>
            </a:endParaRPr>
          </a:p>
        </p:txBody>
      </p:sp>
      <p:sp>
        <p:nvSpPr>
          <p:cNvPr id="76" name="矩形 75"/>
          <p:cNvSpPr/>
          <p:nvPr/>
        </p:nvSpPr>
        <p:spPr bwMode="auto">
          <a:xfrm>
            <a:off x="4910051" y="2289744"/>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sz="1600" b="1" dirty="0">
              <a:solidFill>
                <a:schemeClr val="tx1">
                  <a:lumMod val="95000"/>
                  <a:lumOff val="5000"/>
                </a:schemeClr>
              </a:solidFill>
            </a:endParaRPr>
          </a:p>
        </p:txBody>
      </p:sp>
      <p:sp>
        <p:nvSpPr>
          <p:cNvPr id="77" name="TextBox 76"/>
          <p:cNvSpPr txBox="1"/>
          <p:nvPr/>
        </p:nvSpPr>
        <p:spPr bwMode="auto">
          <a:xfrm>
            <a:off x="4913863" y="3951954"/>
            <a:ext cx="3546569"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endParaRPr lang="zh-CN" altLang="en-US" sz="1200" dirty="0">
              <a:solidFill>
                <a:schemeClr val="tx1">
                  <a:lumMod val="95000"/>
                  <a:lumOff val="5000"/>
                </a:schemeClr>
              </a:solidFill>
              <a:latin typeface="Calibri" pitchFamily="34" charset="0"/>
            </a:endParaRPr>
          </a:p>
        </p:txBody>
      </p:sp>
      <p:sp>
        <p:nvSpPr>
          <p:cNvPr id="78" name="矩形 77"/>
          <p:cNvSpPr/>
          <p:nvPr/>
        </p:nvSpPr>
        <p:spPr bwMode="auto">
          <a:xfrm>
            <a:off x="4928228" y="3585888"/>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sz="1600" b="1" dirty="0">
              <a:solidFill>
                <a:schemeClr val="tx1">
                  <a:lumMod val="95000"/>
                  <a:lumOff val="5000"/>
                </a:schemeClr>
              </a:solidFill>
            </a:endParaRPr>
          </a:p>
        </p:txBody>
      </p:sp>
    </p:spTree>
    <p:extLst>
      <p:ext uri="{BB962C8B-B14F-4D97-AF65-F5344CB8AC3E}">
        <p14:creationId xmlns:p14="http://schemas.microsoft.com/office/powerpoint/2010/main" val="689006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par>
                          <p:cTn id="23" fill="hold">
                            <p:stCondLst>
                              <p:cond delay="1500"/>
                            </p:stCondLst>
                            <p:childTnLst>
                              <p:par>
                                <p:cTn id="24" presetID="21" presetClass="entr" presetSubtype="1"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heel(1)">
                                      <p:cBhvr>
                                        <p:cTn id="26" dur="2000"/>
                                        <p:tgtEl>
                                          <p:spTgt spid="48"/>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1000"/>
                                        <p:tgtEl>
                                          <p:spTgt spid="73"/>
                                        </p:tgtEl>
                                      </p:cBhvr>
                                    </p:animEffect>
                                    <p:anim calcmode="lin" valueType="num">
                                      <p:cBhvr>
                                        <p:cTn id="35" dur="1000" fill="hold"/>
                                        <p:tgtEl>
                                          <p:spTgt spid="73"/>
                                        </p:tgtEl>
                                        <p:attrNameLst>
                                          <p:attrName>ppt_x</p:attrName>
                                        </p:attrNameLst>
                                      </p:cBhvr>
                                      <p:tavLst>
                                        <p:tav tm="0">
                                          <p:val>
                                            <p:strVal val="#ppt_x"/>
                                          </p:val>
                                        </p:tav>
                                        <p:tav tm="100000">
                                          <p:val>
                                            <p:strVal val="#ppt_x"/>
                                          </p:val>
                                        </p:tav>
                                      </p:tavLst>
                                    </p:anim>
                                    <p:anim calcmode="lin" valueType="num">
                                      <p:cBhvr>
                                        <p:cTn id="36" dur="1000" fill="hold"/>
                                        <p:tgtEl>
                                          <p:spTgt spid="73"/>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4000"/>
                            </p:stCondLst>
                            <p:childTnLst>
                              <p:par>
                                <p:cTn id="42" presetID="21" presetClass="entr" presetSubtype="1"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heel(1)">
                                      <p:cBhvr>
                                        <p:cTn id="44" dur="2000"/>
                                        <p:tgtEl>
                                          <p:spTgt spid="51"/>
                                        </p:tgtEl>
                                      </p:cBhvr>
                                    </p:animEffect>
                                  </p:childTnLst>
                                </p:cTn>
                              </p:par>
                            </p:childTnLst>
                          </p:cTn>
                        </p:par>
                        <p:par>
                          <p:cTn id="45" fill="hold">
                            <p:stCondLst>
                              <p:cond delay="6000"/>
                            </p:stCondLst>
                            <p:childTnLst>
                              <p:par>
                                <p:cTn id="46" presetID="42" presetClass="entr" presetSubtype="0" fill="hold" grpId="0" nodeType="after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fade">
                                      <p:cBhvr>
                                        <p:cTn id="48" dur="1000"/>
                                        <p:tgtEl>
                                          <p:spTgt spid="76"/>
                                        </p:tgtEl>
                                      </p:cBhvr>
                                    </p:animEffect>
                                    <p:anim calcmode="lin" valueType="num">
                                      <p:cBhvr>
                                        <p:cTn id="49" dur="1000" fill="hold"/>
                                        <p:tgtEl>
                                          <p:spTgt spid="76"/>
                                        </p:tgtEl>
                                        <p:attrNameLst>
                                          <p:attrName>ppt_x</p:attrName>
                                        </p:attrNameLst>
                                      </p:cBhvr>
                                      <p:tavLst>
                                        <p:tav tm="0">
                                          <p:val>
                                            <p:strVal val="#ppt_x"/>
                                          </p:val>
                                        </p:tav>
                                        <p:tav tm="100000">
                                          <p:val>
                                            <p:strVal val="#ppt_x"/>
                                          </p:val>
                                        </p:tav>
                                      </p:tavLst>
                                    </p:anim>
                                    <p:anim calcmode="lin" valueType="num">
                                      <p:cBhvr>
                                        <p:cTn id="50" dur="1000" fill="hold"/>
                                        <p:tgtEl>
                                          <p:spTgt spid="7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1000"/>
                                        <p:tgtEl>
                                          <p:spTgt spid="75"/>
                                        </p:tgtEl>
                                      </p:cBhvr>
                                    </p:animEffect>
                                    <p:anim calcmode="lin" valueType="num">
                                      <p:cBhvr>
                                        <p:cTn id="54" dur="1000" fill="hold"/>
                                        <p:tgtEl>
                                          <p:spTgt spid="75"/>
                                        </p:tgtEl>
                                        <p:attrNameLst>
                                          <p:attrName>ppt_x</p:attrName>
                                        </p:attrNameLst>
                                      </p:cBhvr>
                                      <p:tavLst>
                                        <p:tav tm="0">
                                          <p:val>
                                            <p:strVal val="#ppt_x"/>
                                          </p:val>
                                        </p:tav>
                                        <p:tav tm="100000">
                                          <p:val>
                                            <p:strVal val="#ppt_x"/>
                                          </p:val>
                                        </p:tav>
                                      </p:tavLst>
                                    </p:anim>
                                    <p:anim calcmode="lin" valueType="num">
                                      <p:cBhvr>
                                        <p:cTn id="55" dur="1000" fill="hold"/>
                                        <p:tgtEl>
                                          <p:spTgt spid="75"/>
                                        </p:tgtEl>
                                        <p:attrNameLst>
                                          <p:attrName>ppt_y</p:attrName>
                                        </p:attrNameLst>
                                      </p:cBhvr>
                                      <p:tavLst>
                                        <p:tav tm="0">
                                          <p:val>
                                            <p:strVal val="#ppt_y+.1"/>
                                          </p:val>
                                        </p:tav>
                                        <p:tav tm="100000">
                                          <p:val>
                                            <p:strVal val="#ppt_y"/>
                                          </p:val>
                                        </p:tav>
                                      </p:tavLst>
                                    </p:anim>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7500"/>
                            </p:stCondLst>
                            <p:childTnLst>
                              <p:par>
                                <p:cTn id="61" presetID="21" presetClass="entr" presetSubtype="1" fill="hold"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heel(1)">
                                      <p:cBhvr>
                                        <p:cTn id="63" dur="2000"/>
                                        <p:tgtEl>
                                          <p:spTgt spid="70"/>
                                        </p:tgtEl>
                                      </p:cBhvr>
                                    </p:animEffect>
                                  </p:childTnLst>
                                </p:cTn>
                              </p:par>
                            </p:childTnLst>
                          </p:cTn>
                        </p:par>
                        <p:par>
                          <p:cTn id="64" fill="hold">
                            <p:stCondLst>
                              <p:cond delay="9500"/>
                            </p:stCondLst>
                            <p:childTnLst>
                              <p:par>
                                <p:cTn id="65" presetID="42" presetClass="entr" presetSubtype="0" fill="hold" grpId="0" nodeType="after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1000"/>
                                        <p:tgtEl>
                                          <p:spTgt spid="78"/>
                                        </p:tgtEl>
                                      </p:cBhvr>
                                    </p:animEffect>
                                    <p:anim calcmode="lin" valueType="num">
                                      <p:cBhvr>
                                        <p:cTn id="68" dur="1000" fill="hold"/>
                                        <p:tgtEl>
                                          <p:spTgt spid="78"/>
                                        </p:tgtEl>
                                        <p:attrNameLst>
                                          <p:attrName>ppt_x</p:attrName>
                                        </p:attrNameLst>
                                      </p:cBhvr>
                                      <p:tavLst>
                                        <p:tav tm="0">
                                          <p:val>
                                            <p:strVal val="#ppt_x"/>
                                          </p:val>
                                        </p:tav>
                                        <p:tav tm="100000">
                                          <p:val>
                                            <p:strVal val="#ppt_x"/>
                                          </p:val>
                                        </p:tav>
                                      </p:tavLst>
                                    </p:anim>
                                    <p:anim calcmode="lin" valueType="num">
                                      <p:cBhvr>
                                        <p:cTn id="69" dur="1000" fill="hold"/>
                                        <p:tgtEl>
                                          <p:spTgt spid="7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fade">
                                      <p:cBhvr>
                                        <p:cTn id="72" dur="1000"/>
                                        <p:tgtEl>
                                          <p:spTgt spid="77"/>
                                        </p:tgtEl>
                                      </p:cBhvr>
                                    </p:animEffect>
                                    <p:anim calcmode="lin" valueType="num">
                                      <p:cBhvr>
                                        <p:cTn id="73" dur="1000" fill="hold"/>
                                        <p:tgtEl>
                                          <p:spTgt spid="77"/>
                                        </p:tgtEl>
                                        <p:attrNameLst>
                                          <p:attrName>ppt_x</p:attrName>
                                        </p:attrNameLst>
                                      </p:cBhvr>
                                      <p:tavLst>
                                        <p:tav tm="0">
                                          <p:val>
                                            <p:strVal val="#ppt_x"/>
                                          </p:val>
                                        </p:tav>
                                        <p:tav tm="100000">
                                          <p:val>
                                            <p:strVal val="#ppt_x"/>
                                          </p:val>
                                        </p:tav>
                                      </p:tavLst>
                                    </p:anim>
                                    <p:anim calcmode="lin" valueType="num">
                                      <p:cBhvr>
                                        <p:cTn id="7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2" grpId="0" animBg="1"/>
      <p:bldP spid="73" grpId="0"/>
      <p:bldP spid="74" grpId="0"/>
      <p:bldP spid="75" grpId="0"/>
      <p:bldP spid="76" grpId="0"/>
      <p:bldP spid="77" grpId="0"/>
      <p:bldP spid="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工作完成情况</a:t>
            </a:r>
            <a:r>
              <a:rPr lang="zh-CN" altLang="en-US" sz="1200" b="1" dirty="0">
                <a:latin typeface="+mn-ea"/>
                <a:ea typeface="+mn-ea"/>
              </a:rPr>
              <a:t>（文字可以编辑）</a:t>
            </a:r>
            <a:endParaRPr lang="zh-CN" altLang="en-US" sz="1200" b="1" dirty="0">
              <a:latin typeface="+mn-ea"/>
              <a:ea typeface="+mn-ea"/>
              <a:cs typeface="+mn-ea"/>
              <a:sym typeface="+mn-lt"/>
            </a:endParaRPr>
          </a:p>
        </p:txBody>
      </p:sp>
      <p:grpSp>
        <p:nvGrpSpPr>
          <p:cNvPr id="34" name="组合 33"/>
          <p:cNvGrpSpPr/>
          <p:nvPr/>
        </p:nvGrpSpPr>
        <p:grpSpPr>
          <a:xfrm>
            <a:off x="4041322" y="1091078"/>
            <a:ext cx="3895935" cy="3547868"/>
            <a:chOff x="2638696" y="526547"/>
            <a:chExt cx="6346736" cy="5779709"/>
          </a:xfrm>
        </p:grpSpPr>
        <p:grpSp>
          <p:nvGrpSpPr>
            <p:cNvPr id="36" name="组合 35"/>
            <p:cNvGrpSpPr/>
            <p:nvPr/>
          </p:nvGrpSpPr>
          <p:grpSpPr>
            <a:xfrm>
              <a:off x="2638696" y="526547"/>
              <a:ext cx="3383280" cy="3383640"/>
              <a:chOff x="2987040" y="1497648"/>
              <a:chExt cx="3383280" cy="3383640"/>
            </a:xfrm>
          </p:grpSpPr>
          <p:sp>
            <p:nvSpPr>
              <p:cNvPr id="54" name="任意多边形 53"/>
              <p:cNvSpPr/>
              <p:nvPr/>
            </p:nvSpPr>
            <p:spPr>
              <a:xfrm flipH="1">
                <a:off x="298704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8100000" scaled="1"/>
                <a:tileRect/>
              </a:gradFill>
              <a:ln w="28575">
                <a:gradFill flip="none" rotWithShape="1">
                  <a:gsLst>
                    <a:gs pos="0">
                      <a:schemeClr val="bg1"/>
                    </a:gs>
                    <a:gs pos="100000">
                      <a:schemeClr val="bg1">
                        <a:lumMod val="85000"/>
                      </a:schemeClr>
                    </a:gs>
                  </a:gsLst>
                  <a:lin ang="81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97860" y="1708648"/>
                <a:ext cx="2961640" cy="2961640"/>
              </a:xfrm>
              <a:prstGeom prst="ellipse">
                <a:avLst/>
              </a:prstGeom>
              <a:solidFill>
                <a:srgbClr val="00458A"/>
              </a:solidFill>
              <a:ln>
                <a:noFill/>
              </a:ln>
              <a:effectLst>
                <a:innerShdw blurRad="114300" dist="254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E6168"/>
                  </a:solidFill>
                </a:endParaRPr>
              </a:p>
            </p:txBody>
          </p:sp>
        </p:grpSp>
        <p:grpSp>
          <p:nvGrpSpPr>
            <p:cNvPr id="37" name="组合 36"/>
            <p:cNvGrpSpPr/>
            <p:nvPr/>
          </p:nvGrpSpPr>
          <p:grpSpPr>
            <a:xfrm flipH="1">
              <a:off x="6145712" y="1070165"/>
              <a:ext cx="2839720" cy="2840022"/>
              <a:chOff x="6748780" y="1497648"/>
              <a:chExt cx="3383280" cy="3383640"/>
            </a:xfrm>
          </p:grpSpPr>
          <p:sp>
            <p:nvSpPr>
              <p:cNvPr id="52" name="任意多边形 51"/>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2700000" scaled="1"/>
                <a:tileRect/>
              </a:gradFill>
              <a:ln w="28575">
                <a:gradFill flip="none" rotWithShape="1">
                  <a:gsLst>
                    <a:gs pos="0">
                      <a:schemeClr val="bg1"/>
                    </a:gs>
                    <a:gs pos="100000">
                      <a:schemeClr val="bg1">
                        <a:lumMod val="8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959600" y="1708648"/>
                <a:ext cx="2961640" cy="2961640"/>
              </a:xfrm>
              <a:prstGeom prst="ellipse">
                <a:avLst/>
              </a:prstGeom>
              <a:solidFill>
                <a:schemeClr val="tx1">
                  <a:lumMod val="50000"/>
                  <a:lumOff val="50000"/>
                </a:schemeClr>
              </a:solidFill>
              <a:ln>
                <a:noFill/>
              </a:ln>
              <a:effectLst>
                <a:innerShdw blurRad="114300" dist="25400" dir="189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flipH="1" flipV="1">
              <a:off x="6145712" y="4029232"/>
              <a:ext cx="2276782" cy="2277024"/>
              <a:chOff x="6748780" y="1497648"/>
              <a:chExt cx="3383280" cy="3383640"/>
            </a:xfrm>
          </p:grpSpPr>
          <p:sp>
            <p:nvSpPr>
              <p:cNvPr id="46" name="任意多边形 45"/>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8900000" scaled="1"/>
                <a:tileRect/>
              </a:gradFill>
              <a:ln w="28575">
                <a:gradFill flip="none" rotWithShape="1">
                  <a:gsLst>
                    <a:gs pos="0">
                      <a:schemeClr val="bg1"/>
                    </a:gs>
                    <a:gs pos="100000">
                      <a:schemeClr val="bg1">
                        <a:lumMod val="85000"/>
                      </a:schemeClr>
                    </a:gs>
                  </a:gsLst>
                  <a:lin ang="189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959600" y="1708648"/>
                <a:ext cx="2961640" cy="2961640"/>
              </a:xfrm>
              <a:prstGeom prst="ellipse">
                <a:avLst/>
              </a:prstGeom>
              <a:solidFill>
                <a:srgbClr val="00458A"/>
              </a:solidFill>
              <a:ln>
                <a:noFill/>
              </a:ln>
              <a:effectLst>
                <a:innerShdw blurRad="114300" dist="25400" dir="27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V="1">
              <a:off x="4310634" y="4018644"/>
              <a:ext cx="1708764" cy="1708946"/>
              <a:chOff x="6748780" y="1497648"/>
              <a:chExt cx="3383280" cy="3383640"/>
            </a:xfrm>
          </p:grpSpPr>
          <p:sp>
            <p:nvSpPr>
              <p:cNvPr id="44" name="任意多边形 43"/>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3500000" scaled="0"/>
                <a:tileRect/>
              </a:gradFill>
              <a:ln w="28575">
                <a:gradFill flip="none" rotWithShape="1">
                  <a:gsLst>
                    <a:gs pos="0">
                      <a:schemeClr val="bg1"/>
                    </a:gs>
                    <a:gs pos="100000">
                      <a:schemeClr val="bg1">
                        <a:lumMod val="85000"/>
                      </a:schemeClr>
                    </a:gs>
                  </a:gsLst>
                  <a:lin ang="135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959600" y="1708648"/>
                <a:ext cx="2961640" cy="2961640"/>
              </a:xfrm>
              <a:prstGeom prst="ellipse">
                <a:avLst/>
              </a:prstGeom>
              <a:solidFill>
                <a:schemeClr val="tx1">
                  <a:lumMod val="50000"/>
                  <a:lumOff val="50000"/>
                </a:schemeClr>
              </a:solidFill>
              <a:ln>
                <a:noFill/>
              </a:ln>
              <a:effectLst>
                <a:innerShdw blurRad="114300" dist="25400" dir="81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3"/>
            <p:cNvSpPr txBox="1"/>
            <p:nvPr/>
          </p:nvSpPr>
          <p:spPr>
            <a:xfrm>
              <a:off x="3520712" y="1665288"/>
              <a:ext cx="1619249" cy="1278539"/>
            </a:xfrm>
            <a:prstGeom prst="rect">
              <a:avLst/>
            </a:prstGeom>
            <a:noFill/>
          </p:spPr>
          <p:txBody>
            <a:bodyPr wrap="square" rtlCol="0">
              <a:spAutoFit/>
            </a:bodyPr>
            <a:lstStyle/>
            <a:p>
              <a:pPr algn="ctr"/>
              <a:r>
                <a:rPr lang="en-US" altLang="zh-CN" sz="4500" dirty="0">
                  <a:solidFill>
                    <a:schemeClr val="bg1"/>
                  </a:solidFill>
                  <a:latin typeface="Impact" panose="020B0806030902050204" pitchFamily="34" charset="0"/>
                </a:rPr>
                <a:t>01</a:t>
              </a:r>
              <a:endParaRPr lang="zh-CN" altLang="en-US" sz="2700" dirty="0">
                <a:solidFill>
                  <a:schemeClr val="bg1"/>
                </a:solidFill>
                <a:latin typeface="Impact" panose="020B0806030902050204" pitchFamily="34" charset="0"/>
              </a:endParaRPr>
            </a:p>
          </p:txBody>
        </p:sp>
        <p:sp>
          <p:nvSpPr>
            <p:cNvPr id="41" name="文本框 34"/>
            <p:cNvSpPr txBox="1"/>
            <p:nvPr/>
          </p:nvSpPr>
          <p:spPr>
            <a:xfrm>
              <a:off x="6755947" y="1982343"/>
              <a:ext cx="1619249" cy="1178262"/>
            </a:xfrm>
            <a:prstGeom prst="rect">
              <a:avLst/>
            </a:prstGeom>
            <a:noFill/>
          </p:spPr>
          <p:txBody>
            <a:bodyPr wrap="square" rtlCol="0">
              <a:spAutoFit/>
            </a:bodyPr>
            <a:lstStyle/>
            <a:p>
              <a:pPr algn="ctr"/>
              <a:r>
                <a:rPr lang="en-US" altLang="zh-CN" sz="4100" dirty="0">
                  <a:solidFill>
                    <a:schemeClr val="bg1"/>
                  </a:solidFill>
                  <a:latin typeface="Impact" panose="020B0806030902050204" pitchFamily="34" charset="0"/>
                </a:rPr>
                <a:t>02</a:t>
              </a:r>
              <a:endParaRPr lang="zh-CN" altLang="en-US" sz="2400" dirty="0">
                <a:solidFill>
                  <a:schemeClr val="bg1"/>
                </a:solidFill>
                <a:latin typeface="Impact" panose="020B0806030902050204" pitchFamily="34" charset="0"/>
              </a:endParaRPr>
            </a:p>
          </p:txBody>
        </p:sp>
        <p:sp>
          <p:nvSpPr>
            <p:cNvPr id="42" name="文本框 35"/>
            <p:cNvSpPr txBox="1"/>
            <p:nvPr/>
          </p:nvSpPr>
          <p:spPr>
            <a:xfrm>
              <a:off x="6474477" y="4706080"/>
              <a:ext cx="1619249" cy="1052915"/>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03</a:t>
              </a:r>
              <a:endParaRPr lang="zh-CN" altLang="en-US" sz="2100" dirty="0">
                <a:solidFill>
                  <a:schemeClr val="bg1"/>
                </a:solidFill>
                <a:latin typeface="Impact" panose="020B0806030902050204" pitchFamily="34" charset="0"/>
              </a:endParaRPr>
            </a:p>
          </p:txBody>
        </p:sp>
        <p:sp>
          <p:nvSpPr>
            <p:cNvPr id="43" name="文本框 36"/>
            <p:cNvSpPr txBox="1"/>
            <p:nvPr/>
          </p:nvSpPr>
          <p:spPr>
            <a:xfrm>
              <a:off x="4381056" y="4491775"/>
              <a:ext cx="1619249" cy="977706"/>
            </a:xfrm>
            <a:prstGeom prst="rect">
              <a:avLst/>
            </a:prstGeom>
            <a:noFill/>
          </p:spPr>
          <p:txBody>
            <a:bodyPr wrap="square" rtlCol="0">
              <a:spAutoFit/>
            </a:bodyPr>
            <a:lstStyle/>
            <a:p>
              <a:pPr algn="ctr"/>
              <a:r>
                <a:rPr lang="en-US" altLang="zh-CN" sz="3300" dirty="0">
                  <a:solidFill>
                    <a:schemeClr val="bg1"/>
                  </a:solidFill>
                  <a:latin typeface="Impact" panose="020B0806030902050204" pitchFamily="34" charset="0"/>
                </a:rPr>
                <a:t>04</a:t>
              </a:r>
              <a:endParaRPr lang="zh-CN" altLang="en-US" sz="1800" dirty="0">
                <a:solidFill>
                  <a:schemeClr val="bg1"/>
                </a:solidFill>
                <a:latin typeface="Impact" panose="020B0806030902050204" pitchFamily="34" charset="0"/>
              </a:endParaRPr>
            </a:p>
          </p:txBody>
        </p:sp>
      </p:grpSp>
      <p:grpSp>
        <p:nvGrpSpPr>
          <p:cNvPr id="56" name="组合 55"/>
          <p:cNvGrpSpPr/>
          <p:nvPr/>
        </p:nvGrpSpPr>
        <p:grpSpPr>
          <a:xfrm>
            <a:off x="733822" y="2101737"/>
            <a:ext cx="1134214" cy="385763"/>
            <a:chOff x="4452173" y="720606"/>
            <a:chExt cx="1134214" cy="385763"/>
          </a:xfrm>
        </p:grpSpPr>
        <p:grpSp>
          <p:nvGrpSpPr>
            <p:cNvPr id="57" name="组合 56"/>
            <p:cNvGrpSpPr/>
            <p:nvPr/>
          </p:nvGrpSpPr>
          <p:grpSpPr>
            <a:xfrm>
              <a:off x="4452173" y="720606"/>
              <a:ext cx="1134214" cy="385763"/>
              <a:chOff x="2099498" y="1186788"/>
              <a:chExt cx="1134214" cy="385763"/>
            </a:xfrm>
          </p:grpSpPr>
          <p:sp>
            <p:nvSpPr>
              <p:cNvPr id="83" name="圆角矩形 82"/>
              <p:cNvSpPr/>
              <p:nvPr/>
            </p:nvSpPr>
            <p:spPr>
              <a:xfrm>
                <a:off x="2099498" y="1186788"/>
                <a:ext cx="1134214" cy="385763"/>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84" name="圆角矩形 83"/>
              <p:cNvSpPr/>
              <p:nvPr/>
            </p:nvSpPr>
            <p:spPr>
              <a:xfrm>
                <a:off x="2140499" y="1219916"/>
                <a:ext cx="1052212" cy="319506"/>
              </a:xfrm>
              <a:prstGeom prst="roundRect">
                <a:avLst/>
              </a:prstGeom>
              <a:solidFill>
                <a:srgbClr val="00458A"/>
              </a:solidFill>
              <a:ln w="25400" cap="flat" cmpd="sng" algn="ctr">
                <a:noFill/>
                <a:prstDash val="solid"/>
              </a:ln>
              <a:effectLst>
                <a:innerShdw blurRad="63500" dist="25400" dir="18660000">
                  <a:prstClr val="black">
                    <a:alpha val="35000"/>
                  </a:prstClr>
                </a:innerShdw>
              </a:effectLst>
            </p:spPr>
            <p:txBody>
              <a:bodyPr anchor="ctr"/>
              <a:lstStyle/>
              <a:p>
                <a:pPr algn="ctr" fontAlgn="base">
                  <a:spcBef>
                    <a:spcPct val="0"/>
                  </a:spcBef>
                  <a:spcAft>
                    <a:spcPct val="0"/>
                  </a:spcAft>
                </a:pPr>
                <a:endParaRPr lang="zh-CN" altLang="en-US" kern="0" dirty="0">
                  <a:solidFill>
                    <a:srgbClr val="FFFFFF"/>
                  </a:solidFill>
                  <a:ea typeface="宋体" panose="02010600030101010101" pitchFamily="2" charset="-122"/>
                </a:endParaRPr>
              </a:p>
            </p:txBody>
          </p:sp>
        </p:grpSp>
        <p:sp>
          <p:nvSpPr>
            <p:cNvPr id="58" name="矩形 57"/>
            <p:cNvSpPr/>
            <p:nvPr/>
          </p:nvSpPr>
          <p:spPr>
            <a:xfrm>
              <a:off x="4516579" y="759599"/>
              <a:ext cx="1005403" cy="338554"/>
            </a:xfrm>
            <a:prstGeom prst="rect">
              <a:avLst/>
            </a:prstGeom>
          </p:spPr>
          <p:txBody>
            <a:bodyPr wrap="none">
              <a:spAutoFit/>
            </a:bodyPr>
            <a:lstStyle/>
            <a:p>
              <a:pPr algn="ctr"/>
              <a:r>
                <a:rPr lang="zh-CN" altLang="en-US" sz="1600" dirty="0">
                  <a:solidFill>
                    <a:prstClr val="white"/>
                  </a:solidFill>
                  <a:latin typeface="微软雅黑" panose="020B0503020204020204" pitchFamily="34" charset="-122"/>
                </a:rPr>
                <a:t>添加标题</a:t>
              </a:r>
            </a:p>
          </p:txBody>
        </p:sp>
      </p:grpSp>
      <p:sp>
        <p:nvSpPr>
          <p:cNvPr id="85" name="矩形 84"/>
          <p:cNvSpPr/>
          <p:nvPr/>
        </p:nvSpPr>
        <p:spPr>
          <a:xfrm>
            <a:off x="718582" y="2661923"/>
            <a:ext cx="3598192" cy="503728"/>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rgbClr val="7F7F7F"/>
                </a:solidFill>
                <a:latin typeface="微软雅黑" pitchFamily="34" charset="-122"/>
                <a:cs typeface="宋体" charset="-122"/>
              </a:rPr>
              <a:t>单击此处添加段落文本单击此处添加段落文本单击此处添加段落文本单击此处添加段落文本</a:t>
            </a:r>
          </a:p>
        </p:txBody>
      </p:sp>
      <p:sp>
        <p:nvSpPr>
          <p:cNvPr id="86" name="矩形 85"/>
          <p:cNvSpPr/>
          <p:nvPr/>
        </p:nvSpPr>
        <p:spPr>
          <a:xfrm>
            <a:off x="718582" y="3286811"/>
            <a:ext cx="3598192" cy="503728"/>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rgbClr val="7F7F7F"/>
                </a:solidFill>
                <a:latin typeface="微软雅黑" pitchFamily="34" charset="-122"/>
                <a:cs typeface="宋体" charset="-122"/>
              </a:rPr>
              <a:t>单击此处添加段落文本单击此处添加段落文本单击此处添加段落文本单击此处添加段落文本</a:t>
            </a:r>
          </a:p>
        </p:txBody>
      </p:sp>
    </p:spTree>
    <p:extLst>
      <p:ext uri="{BB962C8B-B14F-4D97-AF65-F5344CB8AC3E}">
        <p14:creationId xmlns:p14="http://schemas.microsoft.com/office/powerpoint/2010/main" val="413102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0-#ppt_w/2"/>
                                          </p:val>
                                        </p:tav>
                                        <p:tav tm="100000">
                                          <p:val>
                                            <p:strVal val="#ppt_x"/>
                                          </p:val>
                                        </p:tav>
                                      </p:tavLst>
                                    </p:anim>
                                    <p:anim calcmode="lin" valueType="num">
                                      <p:cBhvr additive="base">
                                        <p:cTn id="24" dur="50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 calcmode="lin" valueType="num">
                                      <p:cBhvr additive="base">
                                        <p:cTn id="27" dur="500" fill="hold"/>
                                        <p:tgtEl>
                                          <p:spTgt spid="86"/>
                                        </p:tgtEl>
                                        <p:attrNameLst>
                                          <p:attrName>ppt_x</p:attrName>
                                        </p:attrNameLst>
                                      </p:cBhvr>
                                      <p:tavLst>
                                        <p:tav tm="0">
                                          <p:val>
                                            <p:strVal val="0-#ppt_w/2"/>
                                          </p:val>
                                        </p:tav>
                                        <p:tav tm="100000">
                                          <p:val>
                                            <p:strVal val="#ppt_x"/>
                                          </p:val>
                                        </p:tav>
                                      </p:tavLst>
                                    </p:anim>
                                    <p:anim calcmode="lin" valueType="num">
                                      <p:cBhvr additive="base">
                                        <p:cTn id="28" dur="5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85" grpId="0"/>
      <p:bldP spid="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7"/>
          <p:cNvSpPr/>
          <p:nvPr/>
        </p:nvSpPr>
        <p:spPr>
          <a:xfrm>
            <a:off x="2536139" y="3200614"/>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 fmla="*/ 5141438 w 5141438"/>
              <a:gd name="connsiteY0" fmla="*/ 0 h 1208638"/>
              <a:gd name="connsiteX1" fmla="*/ 2570719 w 5141438"/>
              <a:gd name="connsiteY1" fmla="*/ 1208638 h 1208638"/>
              <a:gd name="connsiteX2" fmla="*/ 0 w 5141438"/>
              <a:gd name="connsiteY2" fmla="*/ 0 h 1208638"/>
            </a:gdLst>
            <a:ahLst/>
            <a:cxnLst>
              <a:cxn ang="0">
                <a:pos x="connsiteX0" y="connsiteY0"/>
              </a:cxn>
              <a:cxn ang="0">
                <a:pos x="connsiteX1" y="connsiteY1"/>
              </a:cxn>
              <a:cxn ang="0">
                <a:pos x="connsiteX2" y="connsiteY2"/>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4461411" y="2751414"/>
            <a:ext cx="2768" cy="13556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40"/>
          <p:cNvSpPr txBox="1"/>
          <p:nvPr/>
        </p:nvSpPr>
        <p:spPr>
          <a:xfrm>
            <a:off x="1691680" y="3755974"/>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单击此处添加文本</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单击此处添加文本</a:t>
            </a:r>
          </a:p>
        </p:txBody>
      </p:sp>
      <p:sp>
        <p:nvSpPr>
          <p:cNvPr id="10" name="TextBox 66"/>
          <p:cNvSpPr txBox="1"/>
          <p:nvPr/>
        </p:nvSpPr>
        <p:spPr>
          <a:xfrm>
            <a:off x="3072777" y="442697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单击此处添加文本</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单击此处添加文本</a:t>
            </a:r>
          </a:p>
        </p:txBody>
      </p:sp>
      <p:sp>
        <p:nvSpPr>
          <p:cNvPr id="11" name="TextBox 67"/>
          <p:cNvSpPr txBox="1"/>
          <p:nvPr/>
        </p:nvSpPr>
        <p:spPr>
          <a:xfrm>
            <a:off x="4752992" y="442697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单击此处添加文本</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单击此处添加文本</a:t>
            </a:r>
          </a:p>
        </p:txBody>
      </p:sp>
      <p:sp>
        <p:nvSpPr>
          <p:cNvPr id="12" name="TextBox 68"/>
          <p:cNvSpPr txBox="1"/>
          <p:nvPr/>
        </p:nvSpPr>
        <p:spPr>
          <a:xfrm>
            <a:off x="5946792" y="370077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单击此处添加文本</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单击此处添加文本</a:t>
            </a:r>
          </a:p>
        </p:txBody>
      </p:sp>
      <p:grpSp>
        <p:nvGrpSpPr>
          <p:cNvPr id="13" name="组合 12"/>
          <p:cNvGrpSpPr/>
          <p:nvPr/>
        </p:nvGrpSpPr>
        <p:grpSpPr>
          <a:xfrm>
            <a:off x="2125411" y="2846522"/>
            <a:ext cx="666198" cy="666198"/>
            <a:chOff x="2170416" y="2515670"/>
            <a:chExt cx="666198" cy="666198"/>
          </a:xfrm>
        </p:grpSpPr>
        <p:sp>
          <p:nvSpPr>
            <p:cNvPr id="14" name="椭圆 13"/>
            <p:cNvSpPr/>
            <p:nvPr/>
          </p:nvSpPr>
          <p:spPr>
            <a:xfrm>
              <a:off x="2170416" y="2515670"/>
              <a:ext cx="666198" cy="666198"/>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5" name="文本框 91"/>
            <p:cNvSpPr txBox="1"/>
            <p:nvPr/>
          </p:nvSpPr>
          <p:spPr>
            <a:xfrm>
              <a:off x="2224311" y="2677666"/>
              <a:ext cx="595035"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标题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234329" y="3509052"/>
            <a:ext cx="666198" cy="666198"/>
            <a:chOff x="3279334" y="3178200"/>
            <a:chExt cx="666198" cy="666198"/>
          </a:xfrm>
        </p:grpSpPr>
        <p:sp>
          <p:nvSpPr>
            <p:cNvPr id="17" name="椭圆 16"/>
            <p:cNvSpPr/>
            <p:nvPr/>
          </p:nvSpPr>
          <p:spPr>
            <a:xfrm>
              <a:off x="3279334" y="3178200"/>
              <a:ext cx="666198" cy="666198"/>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8" name="文本框 91"/>
            <p:cNvSpPr txBox="1"/>
            <p:nvPr/>
          </p:nvSpPr>
          <p:spPr>
            <a:xfrm>
              <a:off x="3302628" y="3342022"/>
              <a:ext cx="595035"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标题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6059118" y="2846522"/>
            <a:ext cx="666198" cy="666198"/>
            <a:chOff x="6104123" y="2515670"/>
            <a:chExt cx="666198" cy="666198"/>
          </a:xfrm>
        </p:grpSpPr>
        <p:sp>
          <p:nvSpPr>
            <p:cNvPr id="23" name="椭圆 22"/>
            <p:cNvSpPr/>
            <p:nvPr/>
          </p:nvSpPr>
          <p:spPr>
            <a:xfrm>
              <a:off x="6104123" y="2515670"/>
              <a:ext cx="666198" cy="666198"/>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4" name="文本框 91"/>
            <p:cNvSpPr txBox="1"/>
            <p:nvPr/>
          </p:nvSpPr>
          <p:spPr>
            <a:xfrm>
              <a:off x="6137205" y="2665244"/>
              <a:ext cx="595035"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标题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913292" y="3587100"/>
            <a:ext cx="666198" cy="666198"/>
            <a:chOff x="4958297" y="3256248"/>
            <a:chExt cx="666198" cy="666198"/>
          </a:xfrm>
        </p:grpSpPr>
        <p:sp>
          <p:nvSpPr>
            <p:cNvPr id="20" name="椭圆 19"/>
            <p:cNvSpPr/>
            <p:nvPr/>
          </p:nvSpPr>
          <p:spPr>
            <a:xfrm>
              <a:off x="4958297" y="3256248"/>
              <a:ext cx="666198" cy="666198"/>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1" name="文本框 91"/>
            <p:cNvSpPr txBox="1"/>
            <p:nvPr/>
          </p:nvSpPr>
          <p:spPr>
            <a:xfrm>
              <a:off x="4998123" y="3435846"/>
              <a:ext cx="595035"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标题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sp>
        <p:nvSpPr>
          <p:cNvPr id="26"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工作完成情况</a:t>
            </a:r>
            <a:r>
              <a:rPr lang="zh-CN" altLang="en-US" sz="1200" b="1" dirty="0">
                <a:latin typeface="+mn-ea"/>
                <a:ea typeface="+mn-ea"/>
              </a:rPr>
              <a:t>（文字可以编辑）</a:t>
            </a:r>
            <a:endParaRPr lang="zh-CN" altLang="en-US" sz="1200" b="1" dirty="0">
              <a:latin typeface="+mn-ea"/>
              <a:ea typeface="+mn-ea"/>
              <a:cs typeface="+mn-ea"/>
              <a:sym typeface="+mn-lt"/>
            </a:endParaRPr>
          </a:p>
        </p:txBody>
      </p:sp>
      <p:pic>
        <p:nvPicPr>
          <p:cNvPr id="25" name="图片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94782" y="850875"/>
            <a:ext cx="2189992" cy="3282125"/>
          </a:xfrm>
          <a:prstGeom prst="rect">
            <a:avLst/>
          </a:prstGeom>
        </p:spPr>
      </p:pic>
    </p:spTree>
    <p:extLst>
      <p:ext uri="{BB962C8B-B14F-4D97-AF65-F5344CB8AC3E}">
        <p14:creationId xmlns:p14="http://schemas.microsoft.com/office/powerpoint/2010/main" val="1182968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2"/>
          <p:cNvSpPr txBox="1">
            <a:spLocks noChangeArrowheads="1"/>
          </p:cNvSpPr>
          <p:nvPr/>
        </p:nvSpPr>
        <p:spPr bwMode="auto">
          <a:xfrm>
            <a:off x="2736532" y="2883393"/>
            <a:ext cx="3672525" cy="48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2700" dirty="0">
                <a:latin typeface="微软雅黑" pitchFamily="34" charset="-122"/>
                <a:ea typeface="微软雅黑" pitchFamily="34" charset="-122"/>
              </a:rPr>
              <a:t>成功项目展示</a:t>
            </a:r>
          </a:p>
        </p:txBody>
      </p:sp>
      <p:grpSp>
        <p:nvGrpSpPr>
          <p:cNvPr id="27" name="组合 26"/>
          <p:cNvGrpSpPr/>
          <p:nvPr/>
        </p:nvGrpSpPr>
        <p:grpSpPr>
          <a:xfrm>
            <a:off x="3823019" y="1131590"/>
            <a:ext cx="1499549" cy="1499354"/>
            <a:chOff x="846231" y="3363838"/>
            <a:chExt cx="845449" cy="845339"/>
          </a:xfrm>
        </p:grpSpPr>
        <p:grpSp>
          <p:nvGrpSpPr>
            <p:cNvPr id="28" name="组合 27"/>
            <p:cNvGrpSpPr/>
            <p:nvPr/>
          </p:nvGrpSpPr>
          <p:grpSpPr>
            <a:xfrm>
              <a:off x="846231" y="3363838"/>
              <a:ext cx="845449" cy="845339"/>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
          <p:nvSpPr>
            <p:cNvPr id="29" name="TextBox 28"/>
            <p:cNvSpPr txBox="1"/>
            <p:nvPr/>
          </p:nvSpPr>
          <p:spPr>
            <a:xfrm>
              <a:off x="1034000" y="3481376"/>
              <a:ext cx="478098" cy="572633"/>
            </a:xfrm>
            <a:prstGeom prst="rect">
              <a:avLst/>
            </a:prstGeom>
            <a:noFill/>
          </p:spPr>
          <p:txBody>
            <a:bodyPr wrap="none" lIns="0" tIns="0" rIns="0" bIns="0" rtlCol="0">
              <a:spAutoFit/>
            </a:bodyPr>
            <a:lstStyle/>
            <a:p>
              <a:r>
                <a:rPr lang="en-US" altLang="zh-CN" sz="6600" b="1" dirty="0">
                  <a:solidFill>
                    <a:schemeClr val="tx1">
                      <a:lumMod val="65000"/>
                      <a:lumOff val="35000"/>
                    </a:schemeClr>
                  </a:solidFill>
                  <a:latin typeface="汉仪粗宋繁" panose="02010609000101010101" pitchFamily="49" charset="-122"/>
                  <a:ea typeface="汉仪粗宋繁" panose="02010609000101010101" pitchFamily="49" charset="-122"/>
                </a:rPr>
                <a:t>03</a:t>
              </a:r>
              <a:endParaRPr lang="zh-CN" altLang="en-US" sz="6600" b="1" dirty="0">
                <a:solidFill>
                  <a:schemeClr val="tx1">
                    <a:lumMod val="65000"/>
                    <a:lumOff val="35000"/>
                  </a:schemeClr>
                </a:solidFill>
                <a:latin typeface="汉仪粗宋繁" panose="02010609000101010101" pitchFamily="49" charset="-122"/>
                <a:ea typeface="汉仪粗宋繁" panose="02010609000101010101" pitchFamily="49" charset="-122"/>
              </a:endParaRPr>
            </a:p>
          </p:txBody>
        </p:sp>
      </p:grpSp>
      <p:grpSp>
        <p:nvGrpSpPr>
          <p:cNvPr id="32" name="组合 31"/>
          <p:cNvGrpSpPr/>
          <p:nvPr/>
        </p:nvGrpSpPr>
        <p:grpSpPr>
          <a:xfrm flipH="1">
            <a:off x="2339752" y="-334338"/>
            <a:ext cx="9993708" cy="6146448"/>
            <a:chOff x="-3600908" y="-334338"/>
            <a:chExt cx="9993708" cy="6146448"/>
          </a:xfrm>
        </p:grpSpPr>
        <p:sp>
          <p:nvSpPr>
            <p:cNvPr id="33" name="平行四边形 32"/>
            <p:cNvSpPr/>
            <p:nvPr/>
          </p:nvSpPr>
          <p:spPr>
            <a:xfrm>
              <a:off x="-3600908" y="0"/>
              <a:ext cx="6120680" cy="5143500"/>
            </a:xfrm>
            <a:prstGeom prst="parallelogram">
              <a:avLst/>
            </a:prstGeom>
            <a:blipFill dpi="0" rotWithShape="1">
              <a:blip r:embed="rId3" cstate="email">
                <a:alphaModFix amt="52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a:off x="-540568" y="-334338"/>
              <a:ext cx="864096" cy="547500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520788" y="-92546"/>
              <a:ext cx="8913588" cy="5904656"/>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235196" y="-1245"/>
              <a:ext cx="1284576" cy="51419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8869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7565126" y="2225119"/>
            <a:ext cx="502336" cy="324607"/>
          </a:xfrm>
          <a:prstGeom prst="rect">
            <a:avLst/>
          </a:prstGeom>
          <a:noFill/>
        </p:spPr>
        <p:txBody>
          <a:bodyPr wrap="square" lIns="69284" tIns="34641" rIns="69284" bIns="34641" rtlCol="0">
            <a:spAutoFit/>
          </a:bodyPr>
          <a:lstStyle/>
          <a:p>
            <a:r>
              <a:rPr lang="en-US" altLang="zh-CN" spc="-114" dirty="0">
                <a:solidFill>
                  <a:schemeClr val="bg1">
                    <a:lumMod val="50000"/>
                  </a:schemeClr>
                </a:solidFill>
              </a:rPr>
              <a:t>82%</a:t>
            </a:r>
            <a:endParaRPr lang="zh-CN" altLang="en-US" spc="-114" dirty="0">
              <a:solidFill>
                <a:schemeClr val="bg1">
                  <a:lumMod val="50000"/>
                </a:schemeClr>
              </a:solidFill>
            </a:endParaRPr>
          </a:p>
        </p:txBody>
      </p:sp>
      <p:sp>
        <p:nvSpPr>
          <p:cNvPr id="91" name="TextBox 90"/>
          <p:cNvSpPr txBox="1"/>
          <p:nvPr/>
        </p:nvSpPr>
        <p:spPr>
          <a:xfrm>
            <a:off x="6874407" y="2340605"/>
            <a:ext cx="502336" cy="324607"/>
          </a:xfrm>
          <a:prstGeom prst="rect">
            <a:avLst/>
          </a:prstGeom>
          <a:noFill/>
        </p:spPr>
        <p:txBody>
          <a:bodyPr wrap="square" lIns="69284" tIns="34641" rIns="69284" bIns="34641" rtlCol="0">
            <a:spAutoFit/>
          </a:bodyPr>
          <a:lstStyle/>
          <a:p>
            <a:r>
              <a:rPr lang="en-US" altLang="zh-CN" spc="-114" dirty="0">
                <a:solidFill>
                  <a:schemeClr val="bg1">
                    <a:lumMod val="50000"/>
                  </a:schemeClr>
                </a:solidFill>
              </a:rPr>
              <a:t>73%</a:t>
            </a:r>
            <a:endParaRPr lang="zh-CN" altLang="en-US" spc="-114" dirty="0">
              <a:solidFill>
                <a:schemeClr val="bg1">
                  <a:lumMod val="50000"/>
                </a:schemeClr>
              </a:solidFill>
            </a:endParaRPr>
          </a:p>
        </p:txBody>
      </p:sp>
      <p:sp>
        <p:nvSpPr>
          <p:cNvPr id="92" name="TextBox 91"/>
          <p:cNvSpPr txBox="1"/>
          <p:nvPr/>
        </p:nvSpPr>
        <p:spPr>
          <a:xfrm>
            <a:off x="6247054" y="2657319"/>
            <a:ext cx="502336" cy="324607"/>
          </a:xfrm>
          <a:prstGeom prst="rect">
            <a:avLst/>
          </a:prstGeom>
          <a:noFill/>
        </p:spPr>
        <p:txBody>
          <a:bodyPr wrap="square" lIns="69284" tIns="34641" rIns="69284" bIns="34641" rtlCol="0">
            <a:spAutoFit/>
          </a:bodyPr>
          <a:lstStyle/>
          <a:p>
            <a:r>
              <a:rPr lang="en-US" altLang="zh-CN" spc="-114" dirty="0">
                <a:solidFill>
                  <a:schemeClr val="bg1">
                    <a:lumMod val="50000"/>
                  </a:schemeClr>
                </a:solidFill>
              </a:rPr>
              <a:t>56%</a:t>
            </a:r>
            <a:endParaRPr lang="zh-CN" altLang="en-US" spc="-114" dirty="0">
              <a:solidFill>
                <a:schemeClr val="bg1">
                  <a:lumMod val="50000"/>
                </a:schemeClr>
              </a:solidFill>
            </a:endParaRPr>
          </a:p>
        </p:txBody>
      </p:sp>
      <p:sp>
        <p:nvSpPr>
          <p:cNvPr id="93" name="TextBox 92"/>
          <p:cNvSpPr txBox="1"/>
          <p:nvPr/>
        </p:nvSpPr>
        <p:spPr>
          <a:xfrm>
            <a:off x="5689759" y="3023012"/>
            <a:ext cx="502336" cy="324607"/>
          </a:xfrm>
          <a:prstGeom prst="rect">
            <a:avLst/>
          </a:prstGeom>
          <a:noFill/>
        </p:spPr>
        <p:txBody>
          <a:bodyPr wrap="square" lIns="69284" tIns="34641" rIns="69284" bIns="34641" rtlCol="0">
            <a:spAutoFit/>
          </a:bodyPr>
          <a:lstStyle/>
          <a:p>
            <a:r>
              <a:rPr lang="en-US" altLang="zh-CN" spc="-114" dirty="0">
                <a:solidFill>
                  <a:schemeClr val="bg1">
                    <a:lumMod val="50000"/>
                  </a:schemeClr>
                </a:solidFill>
              </a:rPr>
              <a:t>32%</a:t>
            </a:r>
            <a:endParaRPr lang="zh-CN" altLang="en-US" spc="-114" dirty="0">
              <a:solidFill>
                <a:schemeClr val="bg1">
                  <a:lumMod val="50000"/>
                </a:schemeClr>
              </a:solidFill>
            </a:endParaRPr>
          </a:p>
        </p:txBody>
      </p:sp>
      <p:grpSp>
        <p:nvGrpSpPr>
          <p:cNvPr id="94" name="组合 93"/>
          <p:cNvGrpSpPr/>
          <p:nvPr/>
        </p:nvGrpSpPr>
        <p:grpSpPr>
          <a:xfrm rot="5400000" flipH="1">
            <a:off x="6047631" y="2356681"/>
            <a:ext cx="1674944" cy="2159770"/>
            <a:chOff x="8155995" y="3063800"/>
            <a:chExt cx="4110065" cy="2647126"/>
          </a:xfrm>
          <a:effectLst>
            <a:outerShdw blurRad="114300" dist="88900" algn="l" rotWithShape="0">
              <a:prstClr val="black">
                <a:alpha val="22000"/>
              </a:prstClr>
            </a:outerShdw>
          </a:effectLst>
        </p:grpSpPr>
        <p:sp>
          <p:nvSpPr>
            <p:cNvPr id="95" name="矩形 94"/>
            <p:cNvSpPr/>
            <p:nvPr/>
          </p:nvSpPr>
          <p:spPr>
            <a:xfrm>
              <a:off x="8156003" y="3063800"/>
              <a:ext cx="1680799" cy="332667"/>
            </a:xfrm>
            <a:prstGeom prst="rect">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96" name="矩形 95"/>
            <p:cNvSpPr/>
            <p:nvPr/>
          </p:nvSpPr>
          <p:spPr>
            <a:xfrm>
              <a:off x="9889504" y="3063800"/>
              <a:ext cx="2376556" cy="33266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lumMod val="50000"/>
                    <a:lumOff val="50000"/>
                  </a:schemeClr>
                </a:solidFill>
              </a:endParaRPr>
            </a:p>
          </p:txBody>
        </p:sp>
        <p:sp>
          <p:nvSpPr>
            <p:cNvPr id="97" name="矩形 96"/>
            <p:cNvSpPr/>
            <p:nvPr/>
          </p:nvSpPr>
          <p:spPr>
            <a:xfrm>
              <a:off x="8156001" y="3899089"/>
              <a:ext cx="1555419" cy="332667"/>
            </a:xfrm>
            <a:prstGeom prst="rect">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98" name="矩形 97"/>
            <p:cNvSpPr/>
            <p:nvPr/>
          </p:nvSpPr>
          <p:spPr>
            <a:xfrm>
              <a:off x="9763824" y="3899089"/>
              <a:ext cx="2199274" cy="33266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99" name="矩形 98"/>
            <p:cNvSpPr/>
            <p:nvPr/>
          </p:nvSpPr>
          <p:spPr>
            <a:xfrm>
              <a:off x="8155998" y="4671503"/>
              <a:ext cx="1174131" cy="332667"/>
            </a:xfrm>
            <a:prstGeom prst="rect">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100" name="矩形 99"/>
            <p:cNvSpPr/>
            <p:nvPr/>
          </p:nvSpPr>
          <p:spPr>
            <a:xfrm>
              <a:off x="9381625" y="4671501"/>
              <a:ext cx="1660158" cy="33266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101" name="矩形 100"/>
            <p:cNvSpPr/>
            <p:nvPr/>
          </p:nvSpPr>
          <p:spPr>
            <a:xfrm>
              <a:off x="8155995" y="5378253"/>
              <a:ext cx="810249" cy="332667"/>
            </a:xfrm>
            <a:prstGeom prst="rect">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102" name="矩形 101"/>
            <p:cNvSpPr/>
            <p:nvPr/>
          </p:nvSpPr>
          <p:spPr>
            <a:xfrm>
              <a:off x="9018774" y="5378259"/>
              <a:ext cx="1145643" cy="33266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grpSp>
      <p:grpSp>
        <p:nvGrpSpPr>
          <p:cNvPr id="103" name="组合 102"/>
          <p:cNvGrpSpPr/>
          <p:nvPr/>
        </p:nvGrpSpPr>
        <p:grpSpPr>
          <a:xfrm>
            <a:off x="934069" y="2158383"/>
            <a:ext cx="1302758" cy="1137185"/>
            <a:chOff x="1397291" y="3132277"/>
            <a:chExt cx="1948823" cy="1702026"/>
          </a:xfrm>
        </p:grpSpPr>
        <p:grpSp>
          <p:nvGrpSpPr>
            <p:cNvPr id="104" name="组合 103"/>
            <p:cNvGrpSpPr/>
            <p:nvPr/>
          </p:nvGrpSpPr>
          <p:grpSpPr>
            <a:xfrm>
              <a:off x="1397291" y="3132277"/>
              <a:ext cx="1948823" cy="1702026"/>
              <a:chOff x="1511944" y="2420246"/>
              <a:chExt cx="2627152" cy="2294453"/>
            </a:xfrm>
            <a:effectLst>
              <a:outerShdw blurRad="203200" dist="38100" dir="3780000" sx="103000" sy="103000" algn="t" rotWithShape="0">
                <a:prstClr val="black">
                  <a:alpha val="25000"/>
                </a:prstClr>
              </a:outerShdw>
            </a:effectLst>
          </p:grpSpPr>
          <p:sp>
            <p:nvSpPr>
              <p:cNvPr id="107"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105" name="Freeform 7"/>
            <p:cNvSpPr>
              <a:spLocks/>
            </p:cNvSpPr>
            <p:nvPr/>
          </p:nvSpPr>
          <p:spPr bwMode="auto">
            <a:xfrm>
              <a:off x="1650672" y="3357062"/>
              <a:ext cx="1442061" cy="1252455"/>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tx1">
                <a:lumMod val="50000"/>
                <a:lumOff val="50000"/>
              </a:schemeClr>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06" name="TextBox 105"/>
            <p:cNvSpPr txBox="1"/>
            <p:nvPr/>
          </p:nvSpPr>
          <p:spPr>
            <a:xfrm>
              <a:off x="1907194" y="3791887"/>
              <a:ext cx="1185538" cy="437617"/>
            </a:xfrm>
            <a:prstGeom prst="rect">
              <a:avLst/>
            </a:prstGeom>
            <a:noFill/>
          </p:spPr>
          <p:txBody>
            <a:bodyPr wrap="square" rtlCol="0">
              <a:spAutoFit/>
            </a:bodyPr>
            <a:lstStyle/>
            <a:p>
              <a:r>
                <a:rPr lang="zh-CN" altLang="en-US" sz="1300" dirty="0">
                  <a:solidFill>
                    <a:schemeClr val="bg1"/>
                  </a:solidFill>
                  <a:latin typeface="微软雅黑" panose="020B0503020204020204" pitchFamily="34" charset="-122"/>
                  <a:ea typeface="微软雅黑" panose="020B0503020204020204" pitchFamily="34" charset="-122"/>
                </a:rPr>
                <a:t>第一月</a:t>
              </a:r>
            </a:p>
          </p:txBody>
        </p:sp>
      </p:grpSp>
      <p:grpSp>
        <p:nvGrpSpPr>
          <p:cNvPr id="109" name="组合 108"/>
          <p:cNvGrpSpPr/>
          <p:nvPr/>
        </p:nvGrpSpPr>
        <p:grpSpPr>
          <a:xfrm>
            <a:off x="1934062" y="2726975"/>
            <a:ext cx="1302758" cy="1137185"/>
            <a:chOff x="2893203" y="3983290"/>
            <a:chExt cx="1948823" cy="1702026"/>
          </a:xfrm>
        </p:grpSpPr>
        <p:grpSp>
          <p:nvGrpSpPr>
            <p:cNvPr id="110" name="组合 109"/>
            <p:cNvGrpSpPr/>
            <p:nvPr/>
          </p:nvGrpSpPr>
          <p:grpSpPr>
            <a:xfrm>
              <a:off x="2893203" y="3983290"/>
              <a:ext cx="1948823" cy="1702026"/>
              <a:chOff x="1511944" y="2420246"/>
              <a:chExt cx="2627152" cy="2294453"/>
            </a:xfrm>
            <a:effectLst>
              <a:outerShdw blurRad="203200" dist="38100" dir="3780000" sx="103000" sy="103000" algn="t" rotWithShape="0">
                <a:prstClr val="black">
                  <a:alpha val="25000"/>
                </a:prstClr>
              </a:outerShdw>
            </a:effectLst>
          </p:grpSpPr>
          <p:sp>
            <p:nvSpPr>
              <p:cNvPr id="113"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7"/>
            <p:cNvSpPr>
              <a:spLocks/>
            </p:cNvSpPr>
            <p:nvPr/>
          </p:nvSpPr>
          <p:spPr bwMode="auto">
            <a:xfrm>
              <a:off x="3146586" y="4181609"/>
              <a:ext cx="1442061" cy="1252455"/>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458A"/>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12" name="TextBox 111"/>
            <p:cNvSpPr txBox="1"/>
            <p:nvPr/>
          </p:nvSpPr>
          <p:spPr>
            <a:xfrm>
              <a:off x="3317006" y="4568805"/>
              <a:ext cx="1185538" cy="437617"/>
            </a:xfrm>
            <a:prstGeom prst="rect">
              <a:avLst/>
            </a:prstGeom>
            <a:noFill/>
          </p:spPr>
          <p:txBody>
            <a:bodyPr wrap="square" rtlCol="0">
              <a:spAutoFit/>
            </a:bodyPr>
            <a:lstStyle/>
            <a:p>
              <a:r>
                <a:rPr lang="zh-CN" altLang="en-US" sz="1300" dirty="0">
                  <a:solidFill>
                    <a:schemeClr val="bg1"/>
                  </a:solidFill>
                  <a:latin typeface="微软雅黑" panose="020B0503020204020204" pitchFamily="34" charset="-122"/>
                  <a:ea typeface="微软雅黑" panose="020B0503020204020204" pitchFamily="34" charset="-122"/>
                </a:rPr>
                <a:t>第二月</a:t>
              </a:r>
            </a:p>
          </p:txBody>
        </p:sp>
      </p:grpSp>
      <p:grpSp>
        <p:nvGrpSpPr>
          <p:cNvPr id="115" name="组合 114"/>
          <p:cNvGrpSpPr/>
          <p:nvPr/>
        </p:nvGrpSpPr>
        <p:grpSpPr>
          <a:xfrm>
            <a:off x="2929283" y="2148977"/>
            <a:ext cx="1302758" cy="1137185"/>
            <a:chOff x="4381974" y="3118200"/>
            <a:chExt cx="1948823" cy="1702026"/>
          </a:xfrm>
        </p:grpSpPr>
        <p:grpSp>
          <p:nvGrpSpPr>
            <p:cNvPr id="116" name="组合 115"/>
            <p:cNvGrpSpPr/>
            <p:nvPr/>
          </p:nvGrpSpPr>
          <p:grpSpPr>
            <a:xfrm>
              <a:off x="4381974" y="3118200"/>
              <a:ext cx="1948823" cy="1702026"/>
              <a:chOff x="1511944" y="2420246"/>
              <a:chExt cx="2627152" cy="2294453"/>
            </a:xfrm>
            <a:effectLst>
              <a:outerShdw blurRad="203200" dist="38100" dir="3780000" sx="103000" sy="103000" algn="t" rotWithShape="0">
                <a:prstClr val="black">
                  <a:alpha val="25000"/>
                </a:prstClr>
              </a:outerShdw>
            </a:effectLst>
          </p:grpSpPr>
          <p:sp>
            <p:nvSpPr>
              <p:cNvPr id="119"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117" name="Freeform 7"/>
            <p:cNvSpPr>
              <a:spLocks/>
            </p:cNvSpPr>
            <p:nvPr/>
          </p:nvSpPr>
          <p:spPr bwMode="auto">
            <a:xfrm>
              <a:off x="4635357" y="3316519"/>
              <a:ext cx="1442061" cy="1252455"/>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tx1">
                <a:lumMod val="50000"/>
                <a:lumOff val="50000"/>
              </a:schemeClr>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18" name="TextBox 117"/>
            <p:cNvSpPr txBox="1"/>
            <p:nvPr/>
          </p:nvSpPr>
          <p:spPr>
            <a:xfrm>
              <a:off x="4891878" y="3730069"/>
              <a:ext cx="1185538" cy="437617"/>
            </a:xfrm>
            <a:prstGeom prst="rect">
              <a:avLst/>
            </a:prstGeom>
            <a:noFill/>
          </p:spPr>
          <p:txBody>
            <a:bodyPr wrap="square" rtlCol="0">
              <a:spAutoFit/>
            </a:bodyPr>
            <a:lstStyle/>
            <a:p>
              <a:r>
                <a:rPr lang="zh-CN" altLang="en-US" sz="1300" dirty="0">
                  <a:solidFill>
                    <a:schemeClr val="bg1"/>
                  </a:solidFill>
                  <a:latin typeface="微软雅黑" panose="020B0503020204020204" pitchFamily="34" charset="-122"/>
                  <a:ea typeface="微软雅黑" panose="020B0503020204020204" pitchFamily="34" charset="-122"/>
                </a:rPr>
                <a:t>第三月</a:t>
              </a:r>
            </a:p>
          </p:txBody>
        </p:sp>
      </p:grpSp>
      <p:grpSp>
        <p:nvGrpSpPr>
          <p:cNvPr id="121" name="组合 120"/>
          <p:cNvGrpSpPr/>
          <p:nvPr/>
        </p:nvGrpSpPr>
        <p:grpSpPr>
          <a:xfrm>
            <a:off x="2925619" y="3306773"/>
            <a:ext cx="1302758" cy="1137185"/>
            <a:chOff x="4376494" y="4851074"/>
            <a:chExt cx="1948823" cy="1702026"/>
          </a:xfrm>
        </p:grpSpPr>
        <p:grpSp>
          <p:nvGrpSpPr>
            <p:cNvPr id="122" name="组合 121"/>
            <p:cNvGrpSpPr/>
            <p:nvPr/>
          </p:nvGrpSpPr>
          <p:grpSpPr>
            <a:xfrm>
              <a:off x="4376494" y="4851074"/>
              <a:ext cx="1948823" cy="1702026"/>
              <a:chOff x="1511944" y="2420246"/>
              <a:chExt cx="2627152" cy="2294453"/>
            </a:xfrm>
            <a:effectLst>
              <a:outerShdw blurRad="203200" dist="38100" dir="3780000" sx="103000" sy="103000" algn="t" rotWithShape="0">
                <a:prstClr val="black">
                  <a:alpha val="25000"/>
                </a:prstClr>
              </a:outerShdw>
            </a:effectLst>
          </p:grpSpPr>
          <p:sp>
            <p:nvSpPr>
              <p:cNvPr id="125"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123" name="Freeform 7"/>
            <p:cNvSpPr>
              <a:spLocks/>
            </p:cNvSpPr>
            <p:nvPr/>
          </p:nvSpPr>
          <p:spPr bwMode="auto">
            <a:xfrm>
              <a:off x="4629876" y="5049394"/>
              <a:ext cx="1442061" cy="1252455"/>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458A"/>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24" name="TextBox 123"/>
            <p:cNvSpPr txBox="1"/>
            <p:nvPr/>
          </p:nvSpPr>
          <p:spPr>
            <a:xfrm>
              <a:off x="4886398" y="5462945"/>
              <a:ext cx="1185538" cy="437617"/>
            </a:xfrm>
            <a:prstGeom prst="rect">
              <a:avLst/>
            </a:prstGeom>
            <a:noFill/>
          </p:spPr>
          <p:txBody>
            <a:bodyPr wrap="square" rtlCol="0">
              <a:spAutoFit/>
            </a:bodyPr>
            <a:lstStyle/>
            <a:p>
              <a:r>
                <a:rPr lang="zh-CN" altLang="en-US" sz="1300" dirty="0">
                  <a:solidFill>
                    <a:schemeClr val="bg1"/>
                  </a:solidFill>
                  <a:latin typeface="微软雅黑" panose="020B0503020204020204" pitchFamily="34" charset="-122"/>
                  <a:ea typeface="微软雅黑" panose="020B0503020204020204" pitchFamily="34" charset="-122"/>
                </a:rPr>
                <a:t>第四月</a:t>
              </a:r>
            </a:p>
          </p:txBody>
        </p:sp>
      </p:grpSp>
      <p:grpSp>
        <p:nvGrpSpPr>
          <p:cNvPr id="127" name="组合 126"/>
          <p:cNvGrpSpPr/>
          <p:nvPr/>
        </p:nvGrpSpPr>
        <p:grpSpPr>
          <a:xfrm>
            <a:off x="4706903" y="2164078"/>
            <a:ext cx="3656760" cy="2105541"/>
            <a:chOff x="7041153" y="3140803"/>
            <a:chExt cx="5470223" cy="3151364"/>
          </a:xfrm>
        </p:grpSpPr>
        <p:cxnSp>
          <p:nvCxnSpPr>
            <p:cNvPr id="128" name="直接箭头连接符 127"/>
            <p:cNvCxnSpPr/>
            <p:nvPr/>
          </p:nvCxnSpPr>
          <p:spPr>
            <a:xfrm>
              <a:off x="8039682" y="6292167"/>
              <a:ext cx="447169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8039039" y="3140803"/>
              <a:ext cx="0" cy="3130693"/>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7041153" y="3398595"/>
              <a:ext cx="997887" cy="414570"/>
            </a:xfrm>
            <a:prstGeom prst="rect">
              <a:avLst/>
            </a:prstGeom>
            <a:noFill/>
          </p:spPr>
          <p:txBody>
            <a:bodyPr wrap="square" lIns="91431" tIns="45715" rIns="91431" bIns="45715"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第四月</a:t>
              </a:r>
            </a:p>
          </p:txBody>
        </p:sp>
        <p:sp>
          <p:nvSpPr>
            <p:cNvPr id="131" name="TextBox 130"/>
            <p:cNvSpPr txBox="1"/>
            <p:nvPr/>
          </p:nvSpPr>
          <p:spPr>
            <a:xfrm>
              <a:off x="7041153" y="4232255"/>
              <a:ext cx="997887" cy="414570"/>
            </a:xfrm>
            <a:prstGeom prst="rect">
              <a:avLst/>
            </a:prstGeom>
            <a:noFill/>
          </p:spPr>
          <p:txBody>
            <a:bodyPr wrap="square" lIns="91431" tIns="45715" rIns="91431" bIns="45715"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第三月</a:t>
              </a:r>
            </a:p>
          </p:txBody>
        </p:sp>
        <p:sp>
          <p:nvSpPr>
            <p:cNvPr id="132" name="TextBox 131"/>
            <p:cNvSpPr txBox="1"/>
            <p:nvPr/>
          </p:nvSpPr>
          <p:spPr>
            <a:xfrm>
              <a:off x="7041153" y="5004668"/>
              <a:ext cx="997887" cy="414570"/>
            </a:xfrm>
            <a:prstGeom prst="rect">
              <a:avLst/>
            </a:prstGeom>
            <a:noFill/>
          </p:spPr>
          <p:txBody>
            <a:bodyPr wrap="square" lIns="91431" tIns="45715" rIns="91431" bIns="45715"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第二月</a:t>
              </a:r>
            </a:p>
          </p:txBody>
        </p:sp>
        <p:sp>
          <p:nvSpPr>
            <p:cNvPr id="133" name="TextBox 132"/>
            <p:cNvSpPr txBox="1"/>
            <p:nvPr/>
          </p:nvSpPr>
          <p:spPr>
            <a:xfrm>
              <a:off x="7041153" y="5677402"/>
              <a:ext cx="997887" cy="414570"/>
            </a:xfrm>
            <a:prstGeom prst="rect">
              <a:avLst/>
            </a:prstGeom>
            <a:noFill/>
          </p:spPr>
          <p:txBody>
            <a:bodyPr wrap="square" lIns="91431" tIns="45715" rIns="91431" bIns="45715"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第一月</a:t>
              </a:r>
            </a:p>
          </p:txBody>
        </p:sp>
      </p:grpSp>
      <p:grpSp>
        <p:nvGrpSpPr>
          <p:cNvPr id="134" name="组合 133"/>
          <p:cNvGrpSpPr/>
          <p:nvPr/>
        </p:nvGrpSpPr>
        <p:grpSpPr>
          <a:xfrm>
            <a:off x="1357015" y="1277991"/>
            <a:ext cx="2184598" cy="789703"/>
            <a:chOff x="6084168" y="1274556"/>
            <a:chExt cx="2317853" cy="814392"/>
          </a:xfrm>
        </p:grpSpPr>
        <p:sp>
          <p:nvSpPr>
            <p:cNvPr id="135" name="TextBox 134"/>
            <p:cNvSpPr txBox="1"/>
            <p:nvPr/>
          </p:nvSpPr>
          <p:spPr>
            <a:xfrm>
              <a:off x="6084168" y="1514664"/>
              <a:ext cx="2317853" cy="574284"/>
            </a:xfrm>
            <a:prstGeom prst="rect">
              <a:avLst/>
            </a:prstGeom>
            <a:noFill/>
          </p:spPr>
          <p:txBody>
            <a:bodyPr wrap="square" lIns="91431" tIns="45715" rIns="91431" bIns="45715" rtlCol="0">
              <a:spAutoFit/>
            </a:bodyPr>
            <a:lstStyle/>
            <a:p>
              <a:pPr>
                <a:lnSpc>
                  <a:spcPct val="130000"/>
                </a:lnSpc>
              </a:pPr>
              <a:r>
                <a:rPr lang="zh-CN" altLang="en-US" sz="8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您的内容打在这里，或者通过您的内容打在这里，或者您的内容打在这里，或者您的内容打在这里，</a:t>
              </a:r>
            </a:p>
          </p:txBody>
        </p:sp>
        <p:sp>
          <p:nvSpPr>
            <p:cNvPr id="136" name="TextBox 135"/>
            <p:cNvSpPr txBox="1"/>
            <p:nvPr/>
          </p:nvSpPr>
          <p:spPr>
            <a:xfrm>
              <a:off x="6109640" y="1274556"/>
              <a:ext cx="1008112" cy="293947"/>
            </a:xfrm>
            <a:prstGeom prst="rect">
              <a:avLst/>
            </a:prstGeom>
            <a:noFill/>
          </p:spPr>
          <p:txBody>
            <a:bodyPr wrap="square" lIns="91431" tIns="0" rIns="91431" bIns="0" rtlCol="0" anchor="t">
              <a:spAutoFit/>
            </a:bodyPr>
            <a:lstStyle/>
            <a:p>
              <a:pPr>
                <a:lnSpc>
                  <a:spcPct val="150000"/>
                </a:lnSpc>
              </a:pPr>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sp>
        <p:nvSpPr>
          <p:cNvPr id="49" name="文本框 10"/>
          <p:cNvSpPr txBox="1">
            <a:spLocks noChangeArrowheads="1"/>
          </p:cNvSpPr>
          <p:nvPr/>
        </p:nvSpPr>
        <p:spPr bwMode="auto">
          <a:xfrm>
            <a:off x="683568" y="195486"/>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成功项目展示</a:t>
            </a:r>
            <a:r>
              <a:rPr lang="zh-CN" altLang="en-US" sz="1200" b="1" dirty="0">
                <a:latin typeface="+mn-ea"/>
                <a:ea typeface="+mn-ea"/>
              </a:rPr>
              <a:t>（文字可以编辑）</a:t>
            </a:r>
            <a:endParaRPr lang="zh-CN" altLang="en-US" sz="1200" b="1" dirty="0">
              <a:latin typeface="+mn-ea"/>
              <a:ea typeface="+mn-ea"/>
              <a:cs typeface="+mn-ea"/>
              <a:sym typeface="+mn-lt"/>
            </a:endParaRPr>
          </a:p>
        </p:txBody>
      </p:sp>
    </p:spTree>
    <p:extLst>
      <p:ext uri="{BB962C8B-B14F-4D97-AF65-F5344CB8AC3E}">
        <p14:creationId xmlns:p14="http://schemas.microsoft.com/office/powerpoint/2010/main" val="1230035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 presetClass="entr" presetSubtype="9" accel="55000" fill="hold" nodeType="afterEffect" p14:presetBounceEnd="48000">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14:bounceEnd="48000">
                                          <p:cBhvr additive="base">
                                            <p:cTn id="11" dur="1500" fill="hold"/>
                                            <p:tgtEl>
                                              <p:spTgt spid="103"/>
                                            </p:tgtEl>
                                            <p:attrNameLst>
                                              <p:attrName>ppt_x</p:attrName>
                                            </p:attrNameLst>
                                          </p:cBhvr>
                                          <p:tavLst>
                                            <p:tav tm="0">
                                              <p:val>
                                                <p:strVal val="0-#ppt_w/2"/>
                                              </p:val>
                                            </p:tav>
                                            <p:tav tm="100000">
                                              <p:val>
                                                <p:strVal val="#ppt_x"/>
                                              </p:val>
                                            </p:tav>
                                          </p:tavLst>
                                        </p:anim>
                                        <p:anim calcmode="lin" valueType="num" p14:bounceEnd="48000">
                                          <p:cBhvr additive="base">
                                            <p:cTn id="12" dur="1500" fill="hold"/>
                                            <p:tgtEl>
                                              <p:spTgt spid="103"/>
                                            </p:tgtEl>
                                            <p:attrNameLst>
                                              <p:attrName>ppt_y</p:attrName>
                                            </p:attrNameLst>
                                          </p:cBhvr>
                                          <p:tavLst>
                                            <p:tav tm="0">
                                              <p:val>
                                                <p:strVal val="0-#ppt_h/2"/>
                                              </p:val>
                                            </p:tav>
                                            <p:tav tm="100000">
                                              <p:val>
                                                <p:strVal val="#ppt_y"/>
                                              </p:val>
                                            </p:tav>
                                          </p:tavLst>
                                        </p:anim>
                                      </p:childTnLst>
                                    </p:cTn>
                                  </p:par>
                                  <p:par>
                                    <p:cTn id="13" presetID="2" presetClass="entr" presetSubtype="12" accel="55000" fill="hold" nodeType="withEffect" p14:presetBounceEnd="48000">
                                      <p:stCondLst>
                                        <p:cond delay="0"/>
                                      </p:stCondLst>
                                      <p:childTnLst>
                                        <p:set>
                                          <p:cBhvr>
                                            <p:cTn id="14" dur="1" fill="hold">
                                              <p:stCondLst>
                                                <p:cond delay="0"/>
                                              </p:stCondLst>
                                            </p:cTn>
                                            <p:tgtEl>
                                              <p:spTgt spid="109"/>
                                            </p:tgtEl>
                                            <p:attrNameLst>
                                              <p:attrName>style.visibility</p:attrName>
                                            </p:attrNameLst>
                                          </p:cBhvr>
                                          <p:to>
                                            <p:strVal val="visible"/>
                                          </p:to>
                                        </p:set>
                                        <p:anim calcmode="lin" valueType="num" p14:bounceEnd="48000">
                                          <p:cBhvr additive="base">
                                            <p:cTn id="15" dur="1500" fill="hold"/>
                                            <p:tgtEl>
                                              <p:spTgt spid="109"/>
                                            </p:tgtEl>
                                            <p:attrNameLst>
                                              <p:attrName>ppt_x</p:attrName>
                                            </p:attrNameLst>
                                          </p:cBhvr>
                                          <p:tavLst>
                                            <p:tav tm="0">
                                              <p:val>
                                                <p:strVal val="0-#ppt_w/2"/>
                                              </p:val>
                                            </p:tav>
                                            <p:tav tm="100000">
                                              <p:val>
                                                <p:strVal val="#ppt_x"/>
                                              </p:val>
                                            </p:tav>
                                          </p:tavLst>
                                        </p:anim>
                                        <p:anim calcmode="lin" valueType="num" p14:bounceEnd="48000">
                                          <p:cBhvr additive="base">
                                            <p:cTn id="16" dur="1500" fill="hold"/>
                                            <p:tgtEl>
                                              <p:spTgt spid="109"/>
                                            </p:tgtEl>
                                            <p:attrNameLst>
                                              <p:attrName>ppt_y</p:attrName>
                                            </p:attrNameLst>
                                          </p:cBhvr>
                                          <p:tavLst>
                                            <p:tav tm="0">
                                              <p:val>
                                                <p:strVal val="1+#ppt_h/2"/>
                                              </p:val>
                                            </p:tav>
                                            <p:tav tm="100000">
                                              <p:val>
                                                <p:strVal val="#ppt_y"/>
                                              </p:val>
                                            </p:tav>
                                          </p:tavLst>
                                        </p:anim>
                                      </p:childTnLst>
                                    </p:cTn>
                                  </p:par>
                                  <p:par>
                                    <p:cTn id="17" presetID="2" presetClass="entr" presetSubtype="3" accel="55000" fill="hold" nodeType="withEffect" p14:presetBounceEnd="48000">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14:bounceEnd="48000">
                                          <p:cBhvr additive="base">
                                            <p:cTn id="19" dur="1500" fill="hold"/>
                                            <p:tgtEl>
                                              <p:spTgt spid="115"/>
                                            </p:tgtEl>
                                            <p:attrNameLst>
                                              <p:attrName>ppt_x</p:attrName>
                                            </p:attrNameLst>
                                          </p:cBhvr>
                                          <p:tavLst>
                                            <p:tav tm="0">
                                              <p:val>
                                                <p:strVal val="1+#ppt_w/2"/>
                                              </p:val>
                                            </p:tav>
                                            <p:tav tm="100000">
                                              <p:val>
                                                <p:strVal val="#ppt_x"/>
                                              </p:val>
                                            </p:tav>
                                          </p:tavLst>
                                        </p:anim>
                                        <p:anim calcmode="lin" valueType="num" p14:bounceEnd="48000">
                                          <p:cBhvr additive="base">
                                            <p:cTn id="20" dur="1500" fill="hold"/>
                                            <p:tgtEl>
                                              <p:spTgt spid="115"/>
                                            </p:tgtEl>
                                            <p:attrNameLst>
                                              <p:attrName>ppt_y</p:attrName>
                                            </p:attrNameLst>
                                          </p:cBhvr>
                                          <p:tavLst>
                                            <p:tav tm="0">
                                              <p:val>
                                                <p:strVal val="0-#ppt_h/2"/>
                                              </p:val>
                                            </p:tav>
                                            <p:tav tm="100000">
                                              <p:val>
                                                <p:strVal val="#ppt_y"/>
                                              </p:val>
                                            </p:tav>
                                          </p:tavLst>
                                        </p:anim>
                                      </p:childTnLst>
                                    </p:cTn>
                                  </p:par>
                                  <p:par>
                                    <p:cTn id="21" presetID="2" presetClass="entr" presetSubtype="6" accel="55000" fill="hold" nodeType="withEffect" p14:presetBounceEnd="48000">
                                      <p:stCondLst>
                                        <p:cond delay="0"/>
                                      </p:stCondLst>
                                      <p:childTnLst>
                                        <p:set>
                                          <p:cBhvr>
                                            <p:cTn id="22" dur="1" fill="hold">
                                              <p:stCondLst>
                                                <p:cond delay="0"/>
                                              </p:stCondLst>
                                            </p:cTn>
                                            <p:tgtEl>
                                              <p:spTgt spid="121"/>
                                            </p:tgtEl>
                                            <p:attrNameLst>
                                              <p:attrName>style.visibility</p:attrName>
                                            </p:attrNameLst>
                                          </p:cBhvr>
                                          <p:to>
                                            <p:strVal val="visible"/>
                                          </p:to>
                                        </p:set>
                                        <p:anim calcmode="lin" valueType="num" p14:bounceEnd="48000">
                                          <p:cBhvr additive="base">
                                            <p:cTn id="23" dur="1500" fill="hold"/>
                                            <p:tgtEl>
                                              <p:spTgt spid="121"/>
                                            </p:tgtEl>
                                            <p:attrNameLst>
                                              <p:attrName>ppt_x</p:attrName>
                                            </p:attrNameLst>
                                          </p:cBhvr>
                                          <p:tavLst>
                                            <p:tav tm="0">
                                              <p:val>
                                                <p:strVal val="1+#ppt_w/2"/>
                                              </p:val>
                                            </p:tav>
                                            <p:tav tm="100000">
                                              <p:val>
                                                <p:strVal val="#ppt_x"/>
                                              </p:val>
                                            </p:tav>
                                          </p:tavLst>
                                        </p:anim>
                                        <p:anim calcmode="lin" valueType="num" p14:bounceEnd="48000">
                                          <p:cBhvr additive="base">
                                            <p:cTn id="24" dur="1500" fill="hold"/>
                                            <p:tgtEl>
                                              <p:spTgt spid="121"/>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1000"/>
                                            <p:tgtEl>
                                              <p:spTgt spid="134"/>
                                            </p:tgtEl>
                                          </p:cBhvr>
                                        </p:animEffect>
                                        <p:anim calcmode="lin" valueType="num">
                                          <p:cBhvr>
                                            <p:cTn id="29" dur="1000" fill="hold"/>
                                            <p:tgtEl>
                                              <p:spTgt spid="134"/>
                                            </p:tgtEl>
                                            <p:attrNameLst>
                                              <p:attrName>ppt_x</p:attrName>
                                            </p:attrNameLst>
                                          </p:cBhvr>
                                          <p:tavLst>
                                            <p:tav tm="0">
                                              <p:val>
                                                <p:strVal val="#ppt_x"/>
                                              </p:val>
                                            </p:tav>
                                            <p:tav tm="100000">
                                              <p:val>
                                                <p:strVal val="#ppt_x"/>
                                              </p:val>
                                            </p:tav>
                                          </p:tavLst>
                                        </p:anim>
                                        <p:anim calcmode="lin" valueType="num">
                                          <p:cBhvr>
                                            <p:cTn id="30" dur="1000" fill="hold"/>
                                            <p:tgtEl>
                                              <p:spTgt spid="134"/>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wipe(left)">
                                          <p:cBhvr>
                                            <p:cTn id="34" dur="500"/>
                                            <p:tgtEl>
                                              <p:spTgt spid="127"/>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wipe(down)">
                                          <p:cBhvr>
                                            <p:cTn id="38" dur="500"/>
                                            <p:tgtEl>
                                              <p:spTgt spid="94"/>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200"/>
                                            <p:tgtEl>
                                              <p:spTgt spid="93"/>
                                            </p:tgtEl>
                                          </p:cBhvr>
                                        </p:animEffect>
                                      </p:childTnLst>
                                    </p:cTn>
                                  </p:par>
                                </p:childTnLst>
                              </p:cTn>
                            </p:par>
                            <p:par>
                              <p:cTn id="43" fill="hold">
                                <p:stCondLst>
                                  <p:cond delay="4200"/>
                                </p:stCondLst>
                                <p:childTnLst>
                                  <p:par>
                                    <p:cTn id="44" presetID="10" presetClass="entr" presetSubtype="0" fill="hold" grpId="0" nodeType="after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200"/>
                                            <p:tgtEl>
                                              <p:spTgt spid="92"/>
                                            </p:tgtEl>
                                          </p:cBhvr>
                                        </p:animEffect>
                                      </p:childTnLst>
                                    </p:cTn>
                                  </p:par>
                                </p:childTnLst>
                              </p:cTn>
                            </p:par>
                            <p:par>
                              <p:cTn id="47" fill="hold">
                                <p:stCondLst>
                                  <p:cond delay="4400"/>
                                </p:stCondLst>
                                <p:childTnLst>
                                  <p:par>
                                    <p:cTn id="48" presetID="10" presetClass="entr" presetSubtype="0" fill="hold" grpId="0" nodeType="afterEffect">
                                      <p:stCondLst>
                                        <p:cond delay="0"/>
                                      </p:stCondLst>
                                      <p:childTnLst>
                                        <p:set>
                                          <p:cBhvr>
                                            <p:cTn id="49" dur="1" fill="hold">
                                              <p:stCondLst>
                                                <p:cond delay="0"/>
                                              </p:stCondLst>
                                            </p:cTn>
                                            <p:tgtEl>
                                              <p:spTgt spid="91"/>
                                            </p:tgtEl>
                                            <p:attrNameLst>
                                              <p:attrName>style.visibility</p:attrName>
                                            </p:attrNameLst>
                                          </p:cBhvr>
                                          <p:to>
                                            <p:strVal val="visible"/>
                                          </p:to>
                                        </p:set>
                                        <p:animEffect transition="in" filter="fade">
                                          <p:cBhvr>
                                            <p:cTn id="50" dur="200"/>
                                            <p:tgtEl>
                                              <p:spTgt spid="91"/>
                                            </p:tgtEl>
                                          </p:cBhvr>
                                        </p:animEffect>
                                      </p:childTnLst>
                                    </p:cTn>
                                  </p:par>
                                </p:childTnLst>
                              </p:cTn>
                            </p:par>
                            <p:par>
                              <p:cTn id="51" fill="hold">
                                <p:stCondLst>
                                  <p:cond delay="4600"/>
                                </p:stCondLst>
                                <p:childTnLst>
                                  <p:par>
                                    <p:cTn id="52" presetID="10" presetClass="entr" presetSubtype="0" fill="hold" grpId="0" nodeType="after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fade">
                                          <p:cBhvr>
                                            <p:cTn id="54" dur="2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4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 presetClass="entr" presetSubtype="9" accel="55000" fill="hold"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additive="base">
                                            <p:cTn id="11" dur="1500" fill="hold"/>
                                            <p:tgtEl>
                                              <p:spTgt spid="103"/>
                                            </p:tgtEl>
                                            <p:attrNameLst>
                                              <p:attrName>ppt_x</p:attrName>
                                            </p:attrNameLst>
                                          </p:cBhvr>
                                          <p:tavLst>
                                            <p:tav tm="0">
                                              <p:val>
                                                <p:strVal val="0-#ppt_w/2"/>
                                              </p:val>
                                            </p:tav>
                                            <p:tav tm="100000">
                                              <p:val>
                                                <p:strVal val="#ppt_x"/>
                                              </p:val>
                                            </p:tav>
                                          </p:tavLst>
                                        </p:anim>
                                        <p:anim calcmode="lin" valueType="num">
                                          <p:cBhvr additive="base">
                                            <p:cTn id="12" dur="1500" fill="hold"/>
                                            <p:tgtEl>
                                              <p:spTgt spid="103"/>
                                            </p:tgtEl>
                                            <p:attrNameLst>
                                              <p:attrName>ppt_y</p:attrName>
                                            </p:attrNameLst>
                                          </p:cBhvr>
                                          <p:tavLst>
                                            <p:tav tm="0">
                                              <p:val>
                                                <p:strVal val="0-#ppt_h/2"/>
                                              </p:val>
                                            </p:tav>
                                            <p:tav tm="100000">
                                              <p:val>
                                                <p:strVal val="#ppt_y"/>
                                              </p:val>
                                            </p:tav>
                                          </p:tavLst>
                                        </p:anim>
                                      </p:childTnLst>
                                    </p:cTn>
                                  </p:par>
                                  <p:par>
                                    <p:cTn id="13" presetID="2" presetClass="entr" presetSubtype="12" accel="55000" fill="hold" nodeType="withEffect">
                                      <p:stCondLst>
                                        <p:cond delay="0"/>
                                      </p:stCondLst>
                                      <p:childTnLst>
                                        <p:set>
                                          <p:cBhvr>
                                            <p:cTn id="14" dur="1" fill="hold">
                                              <p:stCondLst>
                                                <p:cond delay="0"/>
                                              </p:stCondLst>
                                            </p:cTn>
                                            <p:tgtEl>
                                              <p:spTgt spid="109"/>
                                            </p:tgtEl>
                                            <p:attrNameLst>
                                              <p:attrName>style.visibility</p:attrName>
                                            </p:attrNameLst>
                                          </p:cBhvr>
                                          <p:to>
                                            <p:strVal val="visible"/>
                                          </p:to>
                                        </p:set>
                                        <p:anim calcmode="lin" valueType="num">
                                          <p:cBhvr additive="base">
                                            <p:cTn id="15" dur="1500" fill="hold"/>
                                            <p:tgtEl>
                                              <p:spTgt spid="109"/>
                                            </p:tgtEl>
                                            <p:attrNameLst>
                                              <p:attrName>ppt_x</p:attrName>
                                            </p:attrNameLst>
                                          </p:cBhvr>
                                          <p:tavLst>
                                            <p:tav tm="0">
                                              <p:val>
                                                <p:strVal val="0-#ppt_w/2"/>
                                              </p:val>
                                            </p:tav>
                                            <p:tav tm="100000">
                                              <p:val>
                                                <p:strVal val="#ppt_x"/>
                                              </p:val>
                                            </p:tav>
                                          </p:tavLst>
                                        </p:anim>
                                        <p:anim calcmode="lin" valueType="num">
                                          <p:cBhvr additive="base">
                                            <p:cTn id="16" dur="1500" fill="hold"/>
                                            <p:tgtEl>
                                              <p:spTgt spid="109"/>
                                            </p:tgtEl>
                                            <p:attrNameLst>
                                              <p:attrName>ppt_y</p:attrName>
                                            </p:attrNameLst>
                                          </p:cBhvr>
                                          <p:tavLst>
                                            <p:tav tm="0">
                                              <p:val>
                                                <p:strVal val="1+#ppt_h/2"/>
                                              </p:val>
                                            </p:tav>
                                            <p:tav tm="100000">
                                              <p:val>
                                                <p:strVal val="#ppt_y"/>
                                              </p:val>
                                            </p:tav>
                                          </p:tavLst>
                                        </p:anim>
                                      </p:childTnLst>
                                    </p:cTn>
                                  </p:par>
                                  <p:par>
                                    <p:cTn id="17" presetID="2" presetClass="entr" presetSubtype="3" accel="5500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1500" fill="hold"/>
                                            <p:tgtEl>
                                              <p:spTgt spid="115"/>
                                            </p:tgtEl>
                                            <p:attrNameLst>
                                              <p:attrName>ppt_x</p:attrName>
                                            </p:attrNameLst>
                                          </p:cBhvr>
                                          <p:tavLst>
                                            <p:tav tm="0">
                                              <p:val>
                                                <p:strVal val="1+#ppt_w/2"/>
                                              </p:val>
                                            </p:tav>
                                            <p:tav tm="100000">
                                              <p:val>
                                                <p:strVal val="#ppt_x"/>
                                              </p:val>
                                            </p:tav>
                                          </p:tavLst>
                                        </p:anim>
                                        <p:anim calcmode="lin" valueType="num">
                                          <p:cBhvr additive="base">
                                            <p:cTn id="20" dur="1500" fill="hold"/>
                                            <p:tgtEl>
                                              <p:spTgt spid="115"/>
                                            </p:tgtEl>
                                            <p:attrNameLst>
                                              <p:attrName>ppt_y</p:attrName>
                                            </p:attrNameLst>
                                          </p:cBhvr>
                                          <p:tavLst>
                                            <p:tav tm="0">
                                              <p:val>
                                                <p:strVal val="0-#ppt_h/2"/>
                                              </p:val>
                                            </p:tav>
                                            <p:tav tm="100000">
                                              <p:val>
                                                <p:strVal val="#ppt_y"/>
                                              </p:val>
                                            </p:tav>
                                          </p:tavLst>
                                        </p:anim>
                                      </p:childTnLst>
                                    </p:cTn>
                                  </p:par>
                                  <p:par>
                                    <p:cTn id="21" presetID="2" presetClass="entr" presetSubtype="6" accel="5500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anim calcmode="lin" valueType="num">
                                          <p:cBhvr additive="base">
                                            <p:cTn id="23" dur="1500" fill="hold"/>
                                            <p:tgtEl>
                                              <p:spTgt spid="121"/>
                                            </p:tgtEl>
                                            <p:attrNameLst>
                                              <p:attrName>ppt_x</p:attrName>
                                            </p:attrNameLst>
                                          </p:cBhvr>
                                          <p:tavLst>
                                            <p:tav tm="0">
                                              <p:val>
                                                <p:strVal val="1+#ppt_w/2"/>
                                              </p:val>
                                            </p:tav>
                                            <p:tav tm="100000">
                                              <p:val>
                                                <p:strVal val="#ppt_x"/>
                                              </p:val>
                                            </p:tav>
                                          </p:tavLst>
                                        </p:anim>
                                        <p:anim calcmode="lin" valueType="num">
                                          <p:cBhvr additive="base">
                                            <p:cTn id="24" dur="1500" fill="hold"/>
                                            <p:tgtEl>
                                              <p:spTgt spid="121"/>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1000"/>
                                            <p:tgtEl>
                                              <p:spTgt spid="134"/>
                                            </p:tgtEl>
                                          </p:cBhvr>
                                        </p:animEffect>
                                        <p:anim calcmode="lin" valueType="num">
                                          <p:cBhvr>
                                            <p:cTn id="29" dur="1000" fill="hold"/>
                                            <p:tgtEl>
                                              <p:spTgt spid="134"/>
                                            </p:tgtEl>
                                            <p:attrNameLst>
                                              <p:attrName>ppt_x</p:attrName>
                                            </p:attrNameLst>
                                          </p:cBhvr>
                                          <p:tavLst>
                                            <p:tav tm="0">
                                              <p:val>
                                                <p:strVal val="#ppt_x"/>
                                              </p:val>
                                            </p:tav>
                                            <p:tav tm="100000">
                                              <p:val>
                                                <p:strVal val="#ppt_x"/>
                                              </p:val>
                                            </p:tav>
                                          </p:tavLst>
                                        </p:anim>
                                        <p:anim calcmode="lin" valueType="num">
                                          <p:cBhvr>
                                            <p:cTn id="30" dur="1000" fill="hold"/>
                                            <p:tgtEl>
                                              <p:spTgt spid="134"/>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wipe(left)">
                                          <p:cBhvr>
                                            <p:cTn id="34" dur="500"/>
                                            <p:tgtEl>
                                              <p:spTgt spid="127"/>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wipe(down)">
                                          <p:cBhvr>
                                            <p:cTn id="38" dur="500"/>
                                            <p:tgtEl>
                                              <p:spTgt spid="94"/>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200"/>
                                            <p:tgtEl>
                                              <p:spTgt spid="93"/>
                                            </p:tgtEl>
                                          </p:cBhvr>
                                        </p:animEffect>
                                      </p:childTnLst>
                                    </p:cTn>
                                  </p:par>
                                </p:childTnLst>
                              </p:cTn>
                            </p:par>
                            <p:par>
                              <p:cTn id="43" fill="hold">
                                <p:stCondLst>
                                  <p:cond delay="4200"/>
                                </p:stCondLst>
                                <p:childTnLst>
                                  <p:par>
                                    <p:cTn id="44" presetID="10" presetClass="entr" presetSubtype="0" fill="hold" grpId="0" nodeType="after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200"/>
                                            <p:tgtEl>
                                              <p:spTgt spid="92"/>
                                            </p:tgtEl>
                                          </p:cBhvr>
                                        </p:animEffect>
                                      </p:childTnLst>
                                    </p:cTn>
                                  </p:par>
                                </p:childTnLst>
                              </p:cTn>
                            </p:par>
                            <p:par>
                              <p:cTn id="47" fill="hold">
                                <p:stCondLst>
                                  <p:cond delay="4400"/>
                                </p:stCondLst>
                                <p:childTnLst>
                                  <p:par>
                                    <p:cTn id="48" presetID="10" presetClass="entr" presetSubtype="0" fill="hold" grpId="0" nodeType="afterEffect">
                                      <p:stCondLst>
                                        <p:cond delay="0"/>
                                      </p:stCondLst>
                                      <p:childTnLst>
                                        <p:set>
                                          <p:cBhvr>
                                            <p:cTn id="49" dur="1" fill="hold">
                                              <p:stCondLst>
                                                <p:cond delay="0"/>
                                              </p:stCondLst>
                                            </p:cTn>
                                            <p:tgtEl>
                                              <p:spTgt spid="91"/>
                                            </p:tgtEl>
                                            <p:attrNameLst>
                                              <p:attrName>style.visibility</p:attrName>
                                            </p:attrNameLst>
                                          </p:cBhvr>
                                          <p:to>
                                            <p:strVal val="visible"/>
                                          </p:to>
                                        </p:set>
                                        <p:animEffect transition="in" filter="fade">
                                          <p:cBhvr>
                                            <p:cTn id="50" dur="200"/>
                                            <p:tgtEl>
                                              <p:spTgt spid="91"/>
                                            </p:tgtEl>
                                          </p:cBhvr>
                                        </p:animEffect>
                                      </p:childTnLst>
                                    </p:cTn>
                                  </p:par>
                                </p:childTnLst>
                              </p:cTn>
                            </p:par>
                            <p:par>
                              <p:cTn id="51" fill="hold">
                                <p:stCondLst>
                                  <p:cond delay="4600"/>
                                </p:stCondLst>
                                <p:childTnLst>
                                  <p:par>
                                    <p:cTn id="52" presetID="10" presetClass="entr" presetSubtype="0" fill="hold" grpId="0" nodeType="after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fade">
                                          <p:cBhvr>
                                            <p:cTn id="54" dur="2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4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635000"/>
            <a:ext cx="48474809" cy="276999"/>
          </a:xfrm>
          <a:prstGeom prst="rect">
            <a:avLst/>
          </a:prstGeom>
          <a:noFill/>
        </p:spPr>
        <p:txBody>
          <a:bodyPr vert="horz" wrap="none" lIns="0" tIns="0" rIns="0" bIns="0" rtlCol="0">
            <a:spAutoFit/>
          </a:bodyPr>
          <a:lstStyle/>
          <a:p>
            <a:r>
              <a:rPr lang="zh-CN" altLang="en-US" b="1" smtClean="0">
                <a:solidFill>
                  <a:schemeClr val="accent6"/>
                </a:solidFill>
                <a:latin typeface="微软雅黑" pitchFamily="34" charset="-122"/>
                <a:ea typeface="微软雅黑" pitchFamily="34" charset="-122"/>
              </a:rPr>
              <a:t>不摧，久而久之便成了家乡的象征。情由物生，母亲半辈子都将对故乡的思念融化在那朵茉莉花上，任它在清晨与黄昏随风摇摆。于是无论春生秋实，她总固执地在窗前放一盆茉莉，以此为希冀。一年前，一次偶然回乡，母亲带我去了她家旧宅背后山上地的一片丛林。之前她从未告诉过我，那儿有如此大的一片花海。目之所及处，是满片满片茉莉花，洁白得如同一片片巨大的白帆。她用轻柔的语调告诉我：那儿是她儿时的天堂。可以想象，一个山里的孩子，没有被世俗熏染</a:t>
            </a:r>
            <a:endParaRPr lang="zh-CN" altLang="en-US" b="1" dirty="0" smtClean="0">
              <a:solidFill>
                <a:schemeClr val="accent6"/>
              </a:solidFill>
              <a:latin typeface="微软雅黑" pitchFamily="34" charset="-122"/>
              <a:ea typeface="微软雅黑" pitchFamily="34" charset="-122"/>
            </a:endParaRPr>
          </a:p>
        </p:txBody>
      </p:sp>
      <p:pic>
        <p:nvPicPr>
          <p:cNvPr id="28" name="图片 27">
            <a:extLst>
              <a:ext uri="{FF2B5EF4-FFF2-40B4-BE49-F238E27FC236}">
                <a16:creationId xmlns:a16="http://schemas.microsoft.com/office/drawing/2014/main" id="{19C12211-B349-4D64-B6E4-0257D8FAA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 y="-13722"/>
            <a:ext cx="9147398" cy="5143500"/>
          </a:xfrm>
          <a:prstGeom prst="rect">
            <a:avLst/>
          </a:prstGeom>
        </p:spPr>
      </p:pic>
      <p:grpSp>
        <p:nvGrpSpPr>
          <p:cNvPr id="9" name="组合 8"/>
          <p:cNvGrpSpPr/>
          <p:nvPr/>
        </p:nvGrpSpPr>
        <p:grpSpPr>
          <a:xfrm>
            <a:off x="7452320" y="640949"/>
            <a:ext cx="852022" cy="828010"/>
            <a:chOff x="4345444" y="2542859"/>
            <a:chExt cx="1810550" cy="1811205"/>
          </a:xfrm>
        </p:grpSpPr>
        <p:grpSp>
          <p:nvGrpSpPr>
            <p:cNvPr id="10" name="组合 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2" name="同心圆 1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椭圆 10"/>
            <p:cNvSpPr/>
            <p:nvPr/>
          </p:nvSpPr>
          <p:spPr>
            <a:xfrm>
              <a:off x="4441515" y="2638962"/>
              <a:ext cx="1618406" cy="1618991"/>
            </a:xfrm>
            <a:prstGeom prst="ellipse">
              <a:avLst/>
            </a:prstGeom>
            <a:solidFill>
              <a:srgbClr val="00458A"/>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7418432" y="781099"/>
            <a:ext cx="999795" cy="587579"/>
            <a:chOff x="6335178" y="990866"/>
            <a:chExt cx="999795" cy="587579"/>
          </a:xfrm>
        </p:grpSpPr>
        <p:sp>
          <p:nvSpPr>
            <p:cNvPr id="15" name="TextBox 14"/>
            <p:cNvSpPr txBox="1"/>
            <p:nvPr/>
          </p:nvSpPr>
          <p:spPr>
            <a:xfrm>
              <a:off x="6335178" y="990866"/>
              <a:ext cx="950693"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前 言</a:t>
              </a:r>
            </a:p>
          </p:txBody>
        </p:sp>
        <p:sp>
          <p:nvSpPr>
            <p:cNvPr id="16" name="TextBox 15"/>
            <p:cNvSpPr txBox="1"/>
            <p:nvPr/>
          </p:nvSpPr>
          <p:spPr>
            <a:xfrm>
              <a:off x="6369066" y="1347613"/>
              <a:ext cx="965907" cy="230832"/>
            </a:xfrm>
            <a:prstGeom prst="rect">
              <a:avLst/>
            </a:prstGeom>
            <a:noFill/>
          </p:spPr>
          <p:txBody>
            <a:bodyPr wrap="square" rtlCol="0">
              <a:spAutoFit/>
            </a:bodyPr>
            <a:lstStyle/>
            <a:p>
              <a:r>
                <a:rPr lang="en-US" altLang="zh-CN" sz="900" dirty="0">
                  <a:solidFill>
                    <a:schemeClr val="bg1"/>
                  </a:solidFill>
                  <a:latin typeface="微软雅黑" panose="020B0503020204020204" pitchFamily="34" charset="-122"/>
                  <a:ea typeface="微软雅黑" panose="020B0503020204020204" pitchFamily="34" charset="-122"/>
                </a:rPr>
                <a:t>FOREWORD</a:t>
              </a:r>
              <a:endParaRPr lang="zh-CN" altLang="en-US" sz="9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6841929" y="1253262"/>
            <a:ext cx="349446" cy="349446"/>
            <a:chOff x="304800" y="673100"/>
            <a:chExt cx="4000500" cy="4000500"/>
          </a:xfrm>
          <a:effectLst>
            <a:outerShdw blurRad="444500" dist="254000" dir="684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9" name="椭圆 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20" name="组合 19"/>
          <p:cNvGrpSpPr/>
          <p:nvPr/>
        </p:nvGrpSpPr>
        <p:grpSpPr>
          <a:xfrm>
            <a:off x="8428203" y="500660"/>
            <a:ext cx="156292" cy="156292"/>
            <a:chOff x="304800" y="673100"/>
            <a:chExt cx="4000500" cy="4000500"/>
          </a:xfrm>
          <a:effectLst>
            <a:outerShdw blurRad="444500" dist="254000" dir="684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23" name="组合 22"/>
          <p:cNvGrpSpPr/>
          <p:nvPr/>
        </p:nvGrpSpPr>
        <p:grpSpPr>
          <a:xfrm>
            <a:off x="8584495" y="665208"/>
            <a:ext cx="208440" cy="208440"/>
            <a:chOff x="304800" y="673100"/>
            <a:chExt cx="4000500" cy="4000500"/>
          </a:xfrm>
          <a:effectLst>
            <a:outerShdw blurRad="444500" dist="254000" dir="684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 name="平行四边形 1"/>
          <p:cNvSpPr/>
          <p:nvPr/>
        </p:nvSpPr>
        <p:spPr>
          <a:xfrm>
            <a:off x="-1404664" y="0"/>
            <a:ext cx="6120680" cy="5143500"/>
          </a:xfrm>
          <a:prstGeom prst="parallelogram">
            <a:avLst/>
          </a:prstGeom>
          <a:blipFill dpi="0" rotWithShape="1">
            <a:blip r:embed="rId4" cstate="email">
              <a:alphaModFix amt="52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1655676" y="-334338"/>
            <a:ext cx="864096" cy="547500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24544" y="-92546"/>
            <a:ext cx="8913588" cy="5904656"/>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431440" y="-1245"/>
            <a:ext cx="1284576" cy="51419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92119" y="1854190"/>
            <a:ext cx="4072369" cy="1585892"/>
          </a:xfrm>
          <a:prstGeom prst="rect">
            <a:avLst/>
          </a:prstGeom>
          <a:noFill/>
        </p:spPr>
        <p:txBody>
          <a:bodyPr wrap="square" lIns="91386" tIns="45693" rIns="91386" bIns="45693" rtlCol="0">
            <a:spAutoFit/>
          </a:bodyPr>
          <a:lstStyle/>
          <a:p>
            <a:pPr>
              <a:lnSpc>
                <a:spcPct val="150000"/>
              </a:lnSpc>
            </a:pPr>
            <a:r>
              <a:rPr lang="zh-CN" altLang="en-US" sz="1100" dirty="0">
                <a:latin typeface="微软雅黑" pitchFamily="34" charset="-122"/>
                <a:ea typeface="微软雅黑" pitchFamily="34" charset="-122"/>
                <a:sym typeface="微软雅黑" pitchFamily="34" charset="-122"/>
              </a:rPr>
              <a:t>        回顾这一年的工作，在取得成绩的同时，我们也找到了工作中的不足和问题，主要反映于</a:t>
            </a:r>
            <a:r>
              <a:rPr lang="en-US" altLang="zh-CN" sz="1100" dirty="0">
                <a:latin typeface="微软雅黑" pitchFamily="34" charset="-122"/>
                <a:ea typeface="微软雅黑" pitchFamily="34" charset="-122"/>
                <a:sym typeface="微软雅黑" pitchFamily="34" charset="-122"/>
              </a:rPr>
              <a:t>xx</a:t>
            </a:r>
            <a:r>
              <a:rPr lang="zh-CN" altLang="en-US" sz="1100" dirty="0">
                <a:latin typeface="微软雅黑" pitchFamily="34" charset="-122"/>
                <a:ea typeface="微软雅黑" pitchFamily="34" charset="-122"/>
                <a:sym typeface="微软雅黑" pitchFamily="34" charset="-122"/>
              </a:rPr>
              <a:t>及</a:t>
            </a:r>
            <a:r>
              <a:rPr lang="en-US" altLang="zh-CN" sz="1100" dirty="0">
                <a:latin typeface="微软雅黑" pitchFamily="34" charset="-122"/>
                <a:ea typeface="微软雅黑" pitchFamily="34" charset="-122"/>
                <a:sym typeface="微软雅黑" pitchFamily="34" charset="-122"/>
              </a:rPr>
              <a:t>xxx</a:t>
            </a:r>
            <a:r>
              <a:rPr lang="zh-CN" altLang="en-US" sz="1100" dirty="0">
                <a:latin typeface="微软雅黑" pitchFamily="34" charset="-122"/>
                <a:ea typeface="微软雅黑" pitchFamily="34" charset="-122"/>
                <a:sym typeface="微软雅黑" pitchFamily="34" charset="-122"/>
              </a:rPr>
              <a:t>的风格、定型还有待进一步探索，尤其是网上的公司产品库充分体现我们</a:t>
            </a:r>
            <a:r>
              <a:rPr lang="en-US" altLang="zh-CN" sz="1100" dirty="0" err="1">
                <a:latin typeface="微软雅黑" pitchFamily="34" charset="-122"/>
                <a:ea typeface="微软雅黑" pitchFamily="34" charset="-122"/>
                <a:sym typeface="微软雅黑" pitchFamily="34" charset="-122"/>
              </a:rPr>
              <a:t>xxxxx</a:t>
            </a:r>
            <a:r>
              <a:rPr lang="zh-CN" altLang="en-US" sz="1100" dirty="0">
                <a:latin typeface="微软雅黑" pitchFamily="34" charset="-122"/>
                <a:ea typeface="微软雅黑" pitchFamily="34" charset="-122"/>
                <a:sym typeface="微软雅黑" pitchFamily="34" charset="-122"/>
              </a:rPr>
              <a:t>和我们这个平台能为客户提供良好的商机和快捷方便的信息、导航的功能发挥。展望新的一年，我们将继续努力，力争各项工作更上一个</a:t>
            </a:r>
            <a:r>
              <a:rPr lang="zh-CN" altLang="en-US" sz="1100">
                <a:latin typeface="微软雅黑" pitchFamily="34" charset="-122"/>
                <a:ea typeface="微软雅黑" pitchFamily="34" charset="-122"/>
                <a:sym typeface="微软雅黑" pitchFamily="34" charset="-122"/>
              </a:rPr>
              <a:t>新台阶。</a:t>
            </a:r>
            <a:endParaRPr lang="zh-CN" altLang="en-US" sz="1100" dirty="0">
              <a:solidFill>
                <a:srgbClr val="371A4F"/>
              </a:solidFill>
              <a:latin typeface="微软雅黑" pitchFamily="34" charset="-122"/>
              <a:ea typeface="微软雅黑" pitchFamily="34" charset="-122"/>
            </a:endParaRPr>
          </a:p>
        </p:txBody>
      </p:sp>
    </p:spTree>
    <p:extLst>
      <p:ext uri="{BB962C8B-B14F-4D97-AF65-F5344CB8AC3E}">
        <p14:creationId xmlns:p14="http://schemas.microsoft.com/office/powerpoint/2010/main" val="1542784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par>
                          <p:cTn id="20" fill="hold">
                            <p:stCondLst>
                              <p:cond delay="2000"/>
                            </p:stCondLst>
                            <p:childTnLst>
                              <p:par>
                                <p:cTn id="21" presetID="2" presetClass="entr" presetSubtype="3" accel="3500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2000" fill="hold"/>
                                        <p:tgtEl>
                                          <p:spTgt spid="17"/>
                                        </p:tgtEl>
                                        <p:attrNameLst>
                                          <p:attrName>ppt_x</p:attrName>
                                        </p:attrNameLst>
                                      </p:cBhvr>
                                      <p:tavLst>
                                        <p:tav tm="0">
                                          <p:val>
                                            <p:strVal val="1+#ppt_w/2"/>
                                          </p:val>
                                        </p:tav>
                                        <p:tav tm="100000">
                                          <p:val>
                                            <p:strVal val="#ppt_x"/>
                                          </p:val>
                                        </p:tav>
                                      </p:tavLst>
                                    </p:anim>
                                    <p:anim calcmode="lin" valueType="num">
                                      <p:cBhvr additive="base">
                                        <p:cTn id="24" dur="20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2" accel="3500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2000" fill="hold"/>
                                        <p:tgtEl>
                                          <p:spTgt spid="20"/>
                                        </p:tgtEl>
                                        <p:attrNameLst>
                                          <p:attrName>ppt_x</p:attrName>
                                        </p:attrNameLst>
                                      </p:cBhvr>
                                      <p:tavLst>
                                        <p:tav tm="0">
                                          <p:val>
                                            <p:strVal val="1+#ppt_w/2"/>
                                          </p:val>
                                        </p:tav>
                                        <p:tav tm="100000">
                                          <p:val>
                                            <p:strVal val="#ppt_x"/>
                                          </p:val>
                                        </p:tav>
                                      </p:tavLst>
                                    </p:anim>
                                    <p:anim calcmode="lin" valueType="num">
                                      <p:cBhvr additive="base">
                                        <p:cTn id="28" dur="20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3" accel="3500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2000" fill="hold"/>
                                        <p:tgtEl>
                                          <p:spTgt spid="23"/>
                                        </p:tgtEl>
                                        <p:attrNameLst>
                                          <p:attrName>ppt_x</p:attrName>
                                        </p:attrNameLst>
                                      </p:cBhvr>
                                      <p:tavLst>
                                        <p:tav tm="0">
                                          <p:val>
                                            <p:strVal val="1+#ppt_w/2"/>
                                          </p:val>
                                        </p:tav>
                                        <p:tav tm="100000">
                                          <p:val>
                                            <p:strVal val="#ppt_x"/>
                                          </p:val>
                                        </p:tav>
                                      </p:tavLst>
                                    </p:anim>
                                    <p:anim calcmode="lin" valueType="num">
                                      <p:cBhvr additive="base">
                                        <p:cTn id="32" dur="20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accel="3500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2000" fill="hold"/>
                                        <p:tgtEl>
                                          <p:spTgt spid="9"/>
                                        </p:tgtEl>
                                        <p:attrNameLst>
                                          <p:attrName>ppt_x</p:attrName>
                                        </p:attrNameLst>
                                      </p:cBhvr>
                                      <p:tavLst>
                                        <p:tav tm="0">
                                          <p:val>
                                            <p:strVal val="#ppt_x"/>
                                          </p:val>
                                        </p:tav>
                                        <p:tav tm="100000">
                                          <p:val>
                                            <p:strVal val="#ppt_x"/>
                                          </p:val>
                                        </p:tav>
                                      </p:tavLst>
                                    </p:anim>
                                    <p:anim calcmode="lin" valueType="num">
                                      <p:cBhvr additive="base">
                                        <p:cTn id="36" dur="2000" fill="hold"/>
                                        <p:tgtEl>
                                          <p:spTgt spid="9"/>
                                        </p:tgtEl>
                                        <p:attrNameLst>
                                          <p:attrName>ppt_y</p:attrName>
                                        </p:attrNameLst>
                                      </p:cBhvr>
                                      <p:tavLst>
                                        <p:tav tm="0">
                                          <p:val>
                                            <p:strVal val="0-#ppt_h/2"/>
                                          </p:val>
                                        </p:tav>
                                        <p:tav tm="100000">
                                          <p:val>
                                            <p:strVal val="#ppt_y"/>
                                          </p:val>
                                        </p:tav>
                                      </p:tavLst>
                                    </p:anim>
                                  </p:childTnLst>
                                </p:cTn>
                              </p:par>
                            </p:childTnLst>
                          </p:cTn>
                        </p:par>
                        <p:par>
                          <p:cTn id="37" fill="hold">
                            <p:stCondLst>
                              <p:cond delay="4000"/>
                            </p:stCondLst>
                            <p:childTnLst>
                              <p:par>
                                <p:cTn id="38" presetID="53" presetClass="entr" presetSubtype="16"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par>
                                <p:cTn id="43" presetID="22" presetClass="entr" presetSubtype="4" fill="hold" grpId="0" nodeType="withEffect">
                                  <p:stCondLst>
                                    <p:cond delay="0"/>
                                  </p:stCondLst>
                                  <p:iterate type="lt">
                                    <p:tmPct val="10000"/>
                                  </p:iterate>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成功项目展示</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87" name="TextBox 86"/>
          <p:cNvSpPr txBox="1"/>
          <p:nvPr/>
        </p:nvSpPr>
        <p:spPr>
          <a:xfrm>
            <a:off x="5382196" y="1627701"/>
            <a:ext cx="3078742" cy="182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defPPr>
              <a:defRPr lang="zh-CN"/>
            </a:defPPr>
            <a:lvl1pPr>
              <a:lnSpc>
                <a:spcPct val="130000"/>
              </a:lnSpc>
              <a:spcAft>
                <a:spcPts val="500"/>
              </a:spcAft>
              <a:defRPr sz="1400">
                <a:latin typeface="微软雅黑" pitchFamily="34" charset="-122"/>
                <a:ea typeface="微软雅黑" pitchFamily="34" charset="-122"/>
              </a:defRPr>
            </a:lvl1pPr>
          </a:lstStyle>
          <a:p>
            <a:r>
              <a:rPr lang="zh-CN" altLang="en-US" dirty="0">
                <a:solidFill>
                  <a:schemeClr val="tx1">
                    <a:lumMod val="50000"/>
                    <a:lumOff val="50000"/>
                  </a:schemeClr>
                </a:solidFill>
                <a:latin typeface="+mj-ea"/>
                <a:ea typeface="+mj-ea"/>
                <a:sym typeface="微软雅黑" pitchFamily="34" charset="-122"/>
              </a:rPr>
              <a:t>      某某单位、公司是一家专注于某产品及服务的综合性公司，在行业内拥有领先地位。在此录入上述图表的综合描述</a:t>
            </a:r>
            <a:endParaRPr lang="en-US" altLang="zh-CN" dirty="0">
              <a:solidFill>
                <a:schemeClr val="tx1">
                  <a:lumMod val="50000"/>
                  <a:lumOff val="50000"/>
                </a:schemeClr>
              </a:solidFill>
              <a:latin typeface="+mj-ea"/>
              <a:ea typeface="+mj-ea"/>
              <a:sym typeface="微软雅黑" pitchFamily="34" charset="-122"/>
            </a:endParaRPr>
          </a:p>
          <a:p>
            <a:endParaRPr lang="en-US" altLang="zh-CN" dirty="0">
              <a:solidFill>
                <a:schemeClr val="tx1">
                  <a:lumMod val="50000"/>
                  <a:lumOff val="50000"/>
                </a:schemeClr>
              </a:solidFill>
              <a:latin typeface="+mj-ea"/>
              <a:ea typeface="+mj-ea"/>
              <a:sym typeface="微软雅黑" pitchFamily="34" charset="-122"/>
            </a:endParaRPr>
          </a:p>
          <a:p>
            <a:endParaRPr lang="zh-CN" altLang="en-US" dirty="0">
              <a:solidFill>
                <a:schemeClr val="tx1">
                  <a:lumMod val="50000"/>
                  <a:lumOff val="50000"/>
                </a:schemeClr>
              </a:solidFill>
              <a:latin typeface="+mj-ea"/>
              <a:ea typeface="+mj-ea"/>
              <a:sym typeface="微软雅黑" pitchFamily="34" charset="-122"/>
            </a:endParaRPr>
          </a:p>
        </p:txBody>
      </p:sp>
      <p:grpSp>
        <p:nvGrpSpPr>
          <p:cNvPr id="88" name="组合 87"/>
          <p:cNvGrpSpPr/>
          <p:nvPr/>
        </p:nvGrpSpPr>
        <p:grpSpPr>
          <a:xfrm>
            <a:off x="692464" y="987574"/>
            <a:ext cx="4470997" cy="2570665"/>
            <a:chOff x="3011397" y="1999434"/>
            <a:chExt cx="5027858" cy="2891216"/>
          </a:xfrm>
        </p:grpSpPr>
        <p:pic>
          <p:nvPicPr>
            <p:cNvPr id="89" name="Picture 5" descr="C:\Users\Administrator\Desktop\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11397" y="1999434"/>
              <a:ext cx="5027858" cy="28912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0" name="矩形 89"/>
            <p:cNvSpPr/>
            <p:nvPr/>
          </p:nvSpPr>
          <p:spPr>
            <a:xfrm>
              <a:off x="3502918" y="2204864"/>
              <a:ext cx="4104456" cy="2232248"/>
            </a:xfrm>
            <a:prstGeom prst="rect">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91" name="组合 90"/>
          <p:cNvGrpSpPr/>
          <p:nvPr/>
        </p:nvGrpSpPr>
        <p:grpSpPr>
          <a:xfrm>
            <a:off x="5600544" y="1144851"/>
            <a:ext cx="1721360" cy="366194"/>
            <a:chOff x="4304043" y="1286668"/>
            <a:chExt cx="3837944" cy="2757793"/>
          </a:xfrm>
          <a:effectLst>
            <a:outerShdw blurRad="381000" dist="254000" dir="8100000" algn="tr" rotWithShape="0">
              <a:prstClr val="black">
                <a:alpha val="40000"/>
              </a:prstClr>
            </a:outerShdw>
          </a:effectLst>
        </p:grpSpPr>
        <p:sp>
          <p:nvSpPr>
            <p:cNvPr id="92" name="圆角矩形 9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b="1">
                <a:solidFill>
                  <a:schemeClr val="tx1"/>
                </a:solidFill>
                <a:latin typeface="+mj-ea"/>
                <a:ea typeface="+mj-ea"/>
              </a:endParaRPr>
            </a:p>
          </p:txBody>
        </p:sp>
        <p:sp>
          <p:nvSpPr>
            <p:cNvPr id="93" name="圆角矩形 92"/>
            <p:cNvSpPr/>
            <p:nvPr/>
          </p:nvSpPr>
          <p:spPr>
            <a:xfrm>
              <a:off x="4351929" y="1373340"/>
              <a:ext cx="374217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b="1" dirty="0">
                <a:solidFill>
                  <a:schemeClr val="tx1"/>
                </a:solidFill>
                <a:latin typeface="+mj-ea"/>
                <a:ea typeface="+mj-ea"/>
              </a:endParaRPr>
            </a:p>
          </p:txBody>
        </p:sp>
      </p:grpSp>
      <p:sp>
        <p:nvSpPr>
          <p:cNvPr id="94" name="TextBox 22"/>
          <p:cNvSpPr txBox="1"/>
          <p:nvPr/>
        </p:nvSpPr>
        <p:spPr>
          <a:xfrm>
            <a:off x="5628737" y="1194559"/>
            <a:ext cx="1292830" cy="300083"/>
          </a:xfrm>
          <a:prstGeom prst="rect">
            <a:avLst/>
          </a:prstGeom>
          <a:noFill/>
        </p:spPr>
        <p:txBody>
          <a:bodyPr wrap="none" lIns="68580" tIns="34290" rIns="68580" bIns="34290" rtlCol="0">
            <a:spAutoFit/>
          </a:bodyPr>
          <a:lstStyle>
            <a:defPPr>
              <a:defRPr lang="zh-CN"/>
            </a:defPPr>
            <a:lvl1pPr>
              <a:defRPr sz="2400" b="1">
                <a:solidFill>
                  <a:schemeClr val="tx1">
                    <a:lumMod val="75000"/>
                    <a:lumOff val="25000"/>
                  </a:schemeClr>
                </a:solidFill>
                <a:effectLst>
                  <a:outerShdw blurRad="381000" dist="38100" dir="2700000" algn="tl">
                    <a:srgbClr val="000000">
                      <a:alpha val="20000"/>
                    </a:srgbClr>
                  </a:outerShdw>
                </a:effectLst>
                <a:latin typeface="微软雅黑" pitchFamily="34" charset="-122"/>
                <a:ea typeface="微软雅黑" pitchFamily="34" charset="-122"/>
              </a:defRPr>
            </a:lvl1pPr>
          </a:lstStyle>
          <a:p>
            <a:r>
              <a:rPr lang="zh-CN" altLang="en-US" sz="1500" dirty="0">
                <a:solidFill>
                  <a:schemeClr val="tx1">
                    <a:lumMod val="85000"/>
                    <a:lumOff val="15000"/>
                  </a:schemeClr>
                </a:solidFill>
              </a:rPr>
              <a:t>理念、口号等</a:t>
            </a:r>
          </a:p>
        </p:txBody>
      </p:sp>
    </p:spTree>
    <p:extLst>
      <p:ext uri="{BB962C8B-B14F-4D97-AF65-F5344CB8AC3E}">
        <p14:creationId xmlns:p14="http://schemas.microsoft.com/office/powerpoint/2010/main" val="381735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1000"/>
                                        <p:tgtEl>
                                          <p:spTgt spid="88"/>
                                        </p:tgtEl>
                                      </p:cBhvr>
                                    </p:animEffect>
                                    <p:anim calcmode="lin" valueType="num">
                                      <p:cBhvr>
                                        <p:cTn id="12" dur="1000" fill="hold"/>
                                        <p:tgtEl>
                                          <p:spTgt spid="88"/>
                                        </p:tgtEl>
                                        <p:attrNameLst>
                                          <p:attrName>ppt_x</p:attrName>
                                        </p:attrNameLst>
                                      </p:cBhvr>
                                      <p:tavLst>
                                        <p:tav tm="0">
                                          <p:val>
                                            <p:strVal val="#ppt_x"/>
                                          </p:val>
                                        </p:tav>
                                        <p:tav tm="100000">
                                          <p:val>
                                            <p:strVal val="#ppt_x"/>
                                          </p:val>
                                        </p:tav>
                                      </p:tavLst>
                                    </p:anim>
                                    <p:anim calcmode="lin" valueType="num">
                                      <p:cBhvr>
                                        <p:cTn id="13" dur="1000" fill="hold"/>
                                        <p:tgtEl>
                                          <p:spTgt spid="8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2" fill="hold" nodeType="afterEffect">
                                  <p:stCondLst>
                                    <p:cond delay="0"/>
                                  </p:stCondLst>
                                  <p:childTnLst>
                                    <p:set>
                                      <p:cBhvr>
                                        <p:cTn id="16" dur="1" fill="hold">
                                          <p:stCondLst>
                                            <p:cond delay="0"/>
                                          </p:stCondLst>
                                        </p:cTn>
                                        <p:tgtEl>
                                          <p:spTgt spid="91"/>
                                        </p:tgtEl>
                                        <p:attrNameLst>
                                          <p:attrName>style.visibility</p:attrName>
                                        </p:attrNameLst>
                                      </p:cBhvr>
                                      <p:to>
                                        <p:strVal val="visible"/>
                                      </p:to>
                                    </p:set>
                                    <p:anim calcmode="lin" valueType="num">
                                      <p:cBhvr additive="base">
                                        <p:cTn id="17" dur="500" fill="hold"/>
                                        <p:tgtEl>
                                          <p:spTgt spid="91"/>
                                        </p:tgtEl>
                                        <p:attrNameLst>
                                          <p:attrName>ppt_x</p:attrName>
                                        </p:attrNameLst>
                                      </p:cBhvr>
                                      <p:tavLst>
                                        <p:tav tm="0">
                                          <p:val>
                                            <p:strVal val="1+#ppt_w/2"/>
                                          </p:val>
                                        </p:tav>
                                        <p:tav tm="100000">
                                          <p:val>
                                            <p:strVal val="#ppt_x"/>
                                          </p:val>
                                        </p:tav>
                                      </p:tavLst>
                                    </p:anim>
                                    <p:anim calcmode="lin" valueType="num">
                                      <p:cBhvr additive="base">
                                        <p:cTn id="18" dur="500" fill="hold"/>
                                        <p:tgtEl>
                                          <p:spTgt spid="91"/>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randombar(horizontal)">
                                      <p:cBhvr>
                                        <p:cTn id="22" dur="500"/>
                                        <p:tgtEl>
                                          <p:spTgt spid="94"/>
                                        </p:tgtEl>
                                      </p:cBhvr>
                                    </p:animEffect>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fade">
                                      <p:cBhvr>
                                        <p:cTn id="26" dur="1000"/>
                                        <p:tgtEl>
                                          <p:spTgt spid="87"/>
                                        </p:tgtEl>
                                      </p:cBhvr>
                                    </p:animEffect>
                                    <p:anim calcmode="lin" valueType="num">
                                      <p:cBhvr>
                                        <p:cTn id="27" dur="1000" fill="hold"/>
                                        <p:tgtEl>
                                          <p:spTgt spid="87"/>
                                        </p:tgtEl>
                                        <p:attrNameLst>
                                          <p:attrName>ppt_x</p:attrName>
                                        </p:attrNameLst>
                                      </p:cBhvr>
                                      <p:tavLst>
                                        <p:tav tm="0">
                                          <p:val>
                                            <p:strVal val="#ppt_x"/>
                                          </p:val>
                                        </p:tav>
                                        <p:tav tm="100000">
                                          <p:val>
                                            <p:strVal val="#ppt_x"/>
                                          </p:val>
                                        </p:tav>
                                      </p:tavLst>
                                    </p:anim>
                                    <p:anim calcmode="lin" valueType="num">
                                      <p:cBhvr>
                                        <p:cTn id="28"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任意多边形 55"/>
          <p:cNvSpPr/>
          <p:nvPr/>
        </p:nvSpPr>
        <p:spPr>
          <a:xfrm>
            <a:off x="-7938" y="0"/>
            <a:ext cx="2714626" cy="2359025"/>
          </a:xfrm>
          <a:custGeom>
            <a:avLst/>
            <a:gdLst>
              <a:gd name="connsiteX0" fmla="*/ 0 w 2759843"/>
              <a:gd name="connsiteY0" fmla="*/ 0 h 2435752"/>
              <a:gd name="connsiteX1" fmla="*/ 2169534 w 2759843"/>
              <a:gd name="connsiteY1" fmla="*/ 0 h 2435752"/>
              <a:gd name="connsiteX2" fmla="*/ 2759843 w 2759843"/>
              <a:gd name="connsiteY2" fmla="*/ 590309 h 2435752"/>
              <a:gd name="connsiteX3" fmla="*/ 914400 w 2759843"/>
              <a:gd name="connsiteY3" fmla="*/ 2435752 h 2435752"/>
              <a:gd name="connsiteX4" fmla="*/ 0 w 2759843"/>
              <a:gd name="connsiteY4" fmla="*/ 1521352 h 2435752"/>
              <a:gd name="connsiteX5" fmla="*/ 0 w 2759843"/>
              <a:gd name="connsiteY5" fmla="*/ 0 h 2435752"/>
              <a:gd name="connsiteX0" fmla="*/ 0 w 2759843"/>
              <a:gd name="connsiteY0" fmla="*/ 0 h 2435752"/>
              <a:gd name="connsiteX1" fmla="*/ 2169534 w 2759843"/>
              <a:gd name="connsiteY1" fmla="*/ 0 h 2435752"/>
              <a:gd name="connsiteX2" fmla="*/ 2759843 w 2759843"/>
              <a:gd name="connsiteY2" fmla="*/ 590309 h 2435752"/>
              <a:gd name="connsiteX3" fmla="*/ 914400 w 2759843"/>
              <a:gd name="connsiteY3" fmla="*/ 2435752 h 2435752"/>
              <a:gd name="connsiteX4" fmla="*/ 0 w 2759843"/>
              <a:gd name="connsiteY4" fmla="*/ 1740427 h 2435752"/>
              <a:gd name="connsiteX5" fmla="*/ 0 w 2759843"/>
              <a:gd name="connsiteY5" fmla="*/ 0 h 2435752"/>
              <a:gd name="connsiteX0" fmla="*/ 0 w 2759843"/>
              <a:gd name="connsiteY0" fmla="*/ 0 h 2472623"/>
              <a:gd name="connsiteX1" fmla="*/ 2169534 w 2759843"/>
              <a:gd name="connsiteY1" fmla="*/ 0 h 2472623"/>
              <a:gd name="connsiteX2" fmla="*/ 2759843 w 2759843"/>
              <a:gd name="connsiteY2" fmla="*/ 590309 h 2472623"/>
              <a:gd name="connsiteX3" fmla="*/ 862780 w 2759843"/>
              <a:gd name="connsiteY3" fmla="*/ 2472623 h 2472623"/>
              <a:gd name="connsiteX4" fmla="*/ 0 w 2759843"/>
              <a:gd name="connsiteY4" fmla="*/ 1740427 h 2472623"/>
              <a:gd name="connsiteX5" fmla="*/ 0 w 2759843"/>
              <a:gd name="connsiteY5" fmla="*/ 0 h 2472623"/>
              <a:gd name="connsiteX0" fmla="*/ 0 w 2759843"/>
              <a:gd name="connsiteY0" fmla="*/ 0 h 2472623"/>
              <a:gd name="connsiteX1" fmla="*/ 2169534 w 2759843"/>
              <a:gd name="connsiteY1" fmla="*/ 0 h 2472623"/>
              <a:gd name="connsiteX2" fmla="*/ 2759843 w 2759843"/>
              <a:gd name="connsiteY2" fmla="*/ 590309 h 2472623"/>
              <a:gd name="connsiteX3" fmla="*/ 875480 w 2759843"/>
              <a:gd name="connsiteY3" fmla="*/ 2472623 h 2472623"/>
              <a:gd name="connsiteX4" fmla="*/ 0 w 2759843"/>
              <a:gd name="connsiteY4" fmla="*/ 1740427 h 2472623"/>
              <a:gd name="connsiteX5" fmla="*/ 0 w 2759843"/>
              <a:gd name="connsiteY5" fmla="*/ 0 h 2472623"/>
              <a:gd name="connsiteX0" fmla="*/ 0 w 2759843"/>
              <a:gd name="connsiteY0" fmla="*/ 0 h 2447223"/>
              <a:gd name="connsiteX1" fmla="*/ 2169534 w 2759843"/>
              <a:gd name="connsiteY1" fmla="*/ 0 h 2447223"/>
              <a:gd name="connsiteX2" fmla="*/ 2759843 w 2759843"/>
              <a:gd name="connsiteY2" fmla="*/ 590309 h 2447223"/>
              <a:gd name="connsiteX3" fmla="*/ 894530 w 2759843"/>
              <a:gd name="connsiteY3" fmla="*/ 2447223 h 2447223"/>
              <a:gd name="connsiteX4" fmla="*/ 0 w 2759843"/>
              <a:gd name="connsiteY4" fmla="*/ 1740427 h 2447223"/>
              <a:gd name="connsiteX5" fmla="*/ 0 w 2759843"/>
              <a:gd name="connsiteY5" fmla="*/ 0 h 2447223"/>
              <a:gd name="connsiteX0" fmla="*/ 0 w 2759843"/>
              <a:gd name="connsiteY0" fmla="*/ 0 h 2447223"/>
              <a:gd name="connsiteX1" fmla="*/ 2169534 w 2759843"/>
              <a:gd name="connsiteY1" fmla="*/ 0 h 2447223"/>
              <a:gd name="connsiteX2" fmla="*/ 2759843 w 2759843"/>
              <a:gd name="connsiteY2" fmla="*/ 590309 h 2447223"/>
              <a:gd name="connsiteX3" fmla="*/ 875480 w 2759843"/>
              <a:gd name="connsiteY3" fmla="*/ 2447223 h 2447223"/>
              <a:gd name="connsiteX4" fmla="*/ 0 w 2759843"/>
              <a:gd name="connsiteY4" fmla="*/ 1740427 h 2447223"/>
              <a:gd name="connsiteX5" fmla="*/ 0 w 2759843"/>
              <a:gd name="connsiteY5" fmla="*/ 0 h 2447223"/>
              <a:gd name="connsiteX0" fmla="*/ 0 w 2759843"/>
              <a:gd name="connsiteY0" fmla="*/ 0 h 2466273"/>
              <a:gd name="connsiteX1" fmla="*/ 2169534 w 2759843"/>
              <a:gd name="connsiteY1" fmla="*/ 0 h 2466273"/>
              <a:gd name="connsiteX2" fmla="*/ 2759843 w 2759843"/>
              <a:gd name="connsiteY2" fmla="*/ 590309 h 2466273"/>
              <a:gd name="connsiteX3" fmla="*/ 885005 w 2759843"/>
              <a:gd name="connsiteY3" fmla="*/ 2466273 h 2466273"/>
              <a:gd name="connsiteX4" fmla="*/ 0 w 2759843"/>
              <a:gd name="connsiteY4" fmla="*/ 1740427 h 2466273"/>
              <a:gd name="connsiteX5" fmla="*/ 0 w 2759843"/>
              <a:gd name="connsiteY5" fmla="*/ 0 h 2466273"/>
              <a:gd name="connsiteX0" fmla="*/ 0 w 2759843"/>
              <a:gd name="connsiteY0" fmla="*/ 0 h 2359593"/>
              <a:gd name="connsiteX1" fmla="*/ 2169534 w 2759843"/>
              <a:gd name="connsiteY1" fmla="*/ 0 h 2359593"/>
              <a:gd name="connsiteX2" fmla="*/ 2759843 w 2759843"/>
              <a:gd name="connsiteY2" fmla="*/ 590309 h 2359593"/>
              <a:gd name="connsiteX3" fmla="*/ 877385 w 2759843"/>
              <a:gd name="connsiteY3" fmla="*/ 2359593 h 2359593"/>
              <a:gd name="connsiteX4" fmla="*/ 0 w 2759843"/>
              <a:gd name="connsiteY4" fmla="*/ 1740427 h 2359593"/>
              <a:gd name="connsiteX5" fmla="*/ 0 w 2759843"/>
              <a:gd name="connsiteY5" fmla="*/ 0 h 2359593"/>
              <a:gd name="connsiteX0" fmla="*/ 7620 w 2767463"/>
              <a:gd name="connsiteY0" fmla="*/ 0 h 2359593"/>
              <a:gd name="connsiteX1" fmla="*/ 2177154 w 2767463"/>
              <a:gd name="connsiteY1" fmla="*/ 0 h 2359593"/>
              <a:gd name="connsiteX2" fmla="*/ 2767463 w 2767463"/>
              <a:gd name="connsiteY2" fmla="*/ 590309 h 2359593"/>
              <a:gd name="connsiteX3" fmla="*/ 885005 w 2767463"/>
              <a:gd name="connsiteY3" fmla="*/ 2359593 h 2359593"/>
              <a:gd name="connsiteX4" fmla="*/ 0 w 2767463"/>
              <a:gd name="connsiteY4" fmla="*/ 1618507 h 2359593"/>
              <a:gd name="connsiteX5" fmla="*/ 7620 w 2767463"/>
              <a:gd name="connsiteY5" fmla="*/ 0 h 2359593"/>
              <a:gd name="connsiteX0" fmla="*/ 7620 w 2714123"/>
              <a:gd name="connsiteY0" fmla="*/ 0 h 2359593"/>
              <a:gd name="connsiteX1" fmla="*/ 2177154 w 2714123"/>
              <a:gd name="connsiteY1" fmla="*/ 0 h 2359593"/>
              <a:gd name="connsiteX2" fmla="*/ 2714123 w 2714123"/>
              <a:gd name="connsiteY2" fmla="*/ 544589 h 2359593"/>
              <a:gd name="connsiteX3" fmla="*/ 885005 w 2714123"/>
              <a:gd name="connsiteY3" fmla="*/ 2359593 h 2359593"/>
              <a:gd name="connsiteX4" fmla="*/ 0 w 2714123"/>
              <a:gd name="connsiteY4" fmla="*/ 1618507 h 2359593"/>
              <a:gd name="connsiteX5" fmla="*/ 7620 w 2714123"/>
              <a:gd name="connsiteY5" fmla="*/ 0 h 235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123" h="2359593">
                <a:moveTo>
                  <a:pt x="7620" y="0"/>
                </a:moveTo>
                <a:lnTo>
                  <a:pt x="2177154" y="0"/>
                </a:lnTo>
                <a:lnTo>
                  <a:pt x="2714123" y="544589"/>
                </a:lnTo>
                <a:lnTo>
                  <a:pt x="885005" y="2359593"/>
                </a:lnTo>
                <a:lnTo>
                  <a:pt x="0" y="1618507"/>
                </a:lnTo>
                <a:lnTo>
                  <a:pt x="7620" y="0"/>
                </a:lnTo>
                <a:close/>
              </a:path>
            </a:pathLst>
          </a:custGeom>
          <a:blipFill dpi="0" rotWithShape="1">
            <a:blip r:embed="rId3" cstate="email">
              <a:extLst>
                <a:ext uri="{28A0092B-C50C-407E-A947-70E740481C1C}">
                  <a14:useLocalDpi xmlns:a14="http://schemas.microsoft.com/office/drawing/2010/main"/>
                </a:ext>
              </a:extLst>
            </a:blip>
            <a:srcRect/>
            <a:stretch>
              <a:fillRect b="-1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任意多边形 56"/>
          <p:cNvSpPr/>
          <p:nvPr/>
        </p:nvSpPr>
        <p:spPr>
          <a:xfrm>
            <a:off x="-7938" y="695325"/>
            <a:ext cx="7331076" cy="4449763"/>
          </a:xfrm>
          <a:custGeom>
            <a:avLst/>
            <a:gdLst>
              <a:gd name="connsiteX0" fmla="*/ 2856974 w 6657939"/>
              <a:gd name="connsiteY0" fmla="*/ 0 h 4448175"/>
              <a:gd name="connsiteX1" fmla="*/ 6657939 w 6657939"/>
              <a:gd name="connsiteY1" fmla="*/ 3839722 h 4448175"/>
              <a:gd name="connsiteX2" fmla="*/ 6055627 w 6657939"/>
              <a:gd name="connsiteY2" fmla="*/ 4448175 h 4448175"/>
              <a:gd name="connsiteX3" fmla="*/ 0 w 6657939"/>
              <a:gd name="connsiteY3" fmla="*/ 4448175 h 4448175"/>
              <a:gd name="connsiteX4" fmla="*/ 0 w 6657939"/>
              <a:gd name="connsiteY4" fmla="*/ 2886106 h 4448175"/>
              <a:gd name="connsiteX5" fmla="*/ 2856974 w 6657939"/>
              <a:gd name="connsiteY5" fmla="*/ 0 h 4448175"/>
              <a:gd name="connsiteX0" fmla="*/ 2856974 w 7292939"/>
              <a:gd name="connsiteY0" fmla="*/ 0 h 4462022"/>
              <a:gd name="connsiteX1" fmla="*/ 7292939 w 7292939"/>
              <a:gd name="connsiteY1" fmla="*/ 4462022 h 4462022"/>
              <a:gd name="connsiteX2" fmla="*/ 6055627 w 7292939"/>
              <a:gd name="connsiteY2" fmla="*/ 4448175 h 4462022"/>
              <a:gd name="connsiteX3" fmla="*/ 0 w 7292939"/>
              <a:gd name="connsiteY3" fmla="*/ 4448175 h 4462022"/>
              <a:gd name="connsiteX4" fmla="*/ 0 w 7292939"/>
              <a:gd name="connsiteY4" fmla="*/ 2886106 h 4462022"/>
              <a:gd name="connsiteX5" fmla="*/ 2856974 w 7292939"/>
              <a:gd name="connsiteY5" fmla="*/ 0 h 4462022"/>
              <a:gd name="connsiteX0" fmla="*/ 2856974 w 7292939"/>
              <a:gd name="connsiteY0" fmla="*/ 0 h 4462022"/>
              <a:gd name="connsiteX1" fmla="*/ 7292939 w 7292939"/>
              <a:gd name="connsiteY1" fmla="*/ 4462022 h 4462022"/>
              <a:gd name="connsiteX2" fmla="*/ 0 w 7292939"/>
              <a:gd name="connsiteY2" fmla="*/ 4448175 h 4462022"/>
              <a:gd name="connsiteX3" fmla="*/ 0 w 7292939"/>
              <a:gd name="connsiteY3" fmla="*/ 2886106 h 4462022"/>
              <a:gd name="connsiteX4" fmla="*/ 2856974 w 7292939"/>
              <a:gd name="connsiteY4" fmla="*/ 0 h 4462022"/>
              <a:gd name="connsiteX0" fmla="*/ 2856974 w 7331039"/>
              <a:gd name="connsiteY0" fmla="*/ 0 h 4449322"/>
              <a:gd name="connsiteX1" fmla="*/ 7331039 w 7331039"/>
              <a:gd name="connsiteY1" fmla="*/ 4449322 h 4449322"/>
              <a:gd name="connsiteX2" fmla="*/ 0 w 7331039"/>
              <a:gd name="connsiteY2" fmla="*/ 4448175 h 4449322"/>
              <a:gd name="connsiteX3" fmla="*/ 0 w 7331039"/>
              <a:gd name="connsiteY3" fmla="*/ 2886106 h 4449322"/>
              <a:gd name="connsiteX4" fmla="*/ 2856974 w 7331039"/>
              <a:gd name="connsiteY4" fmla="*/ 0 h 4449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1039" h="4449322">
                <a:moveTo>
                  <a:pt x="2856974" y="0"/>
                </a:moveTo>
                <a:lnTo>
                  <a:pt x="7331039" y="4449322"/>
                </a:lnTo>
                <a:lnTo>
                  <a:pt x="0" y="4448175"/>
                </a:lnTo>
                <a:lnTo>
                  <a:pt x="0" y="2886106"/>
                </a:lnTo>
                <a:lnTo>
                  <a:pt x="2856974"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8" name="任意多边形 57"/>
          <p:cNvSpPr/>
          <p:nvPr/>
        </p:nvSpPr>
        <p:spPr>
          <a:xfrm>
            <a:off x="3009900" y="0"/>
            <a:ext cx="6134100" cy="3735388"/>
          </a:xfrm>
          <a:custGeom>
            <a:avLst/>
            <a:gdLst>
              <a:gd name="connsiteX0" fmla="*/ 0 w 6134694"/>
              <a:gd name="connsiteY0" fmla="*/ 0 h 3734845"/>
              <a:gd name="connsiteX1" fmla="*/ 202171 w 6134694"/>
              <a:gd name="connsiteY1" fmla="*/ 0 h 3734845"/>
              <a:gd name="connsiteX2" fmla="*/ 3734845 w 6134694"/>
              <a:gd name="connsiteY2" fmla="*/ 3532674 h 3734845"/>
              <a:gd name="connsiteX3" fmla="*/ 6134694 w 6134694"/>
              <a:gd name="connsiteY3" fmla="*/ 1132826 h 3734845"/>
              <a:gd name="connsiteX4" fmla="*/ 6134694 w 6134694"/>
              <a:gd name="connsiteY4" fmla="*/ 1334994 h 3734845"/>
              <a:gd name="connsiteX5" fmla="*/ 3734844 w 6134694"/>
              <a:gd name="connsiteY5" fmla="*/ 3734845 h 3734845"/>
              <a:gd name="connsiteX6" fmla="*/ 0 w 6134694"/>
              <a:gd name="connsiteY6" fmla="*/ 0 h 373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694" h="3734845">
                <a:moveTo>
                  <a:pt x="0" y="0"/>
                </a:moveTo>
                <a:lnTo>
                  <a:pt x="202171" y="0"/>
                </a:lnTo>
                <a:lnTo>
                  <a:pt x="3734845" y="3532674"/>
                </a:lnTo>
                <a:lnTo>
                  <a:pt x="6134694" y="1132826"/>
                </a:lnTo>
                <a:lnTo>
                  <a:pt x="6134694" y="1334994"/>
                </a:lnTo>
                <a:lnTo>
                  <a:pt x="3734844" y="3734845"/>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任意多边形 58"/>
          <p:cNvSpPr/>
          <p:nvPr/>
        </p:nvSpPr>
        <p:spPr>
          <a:xfrm>
            <a:off x="7851775" y="2184400"/>
            <a:ext cx="1292225" cy="2584450"/>
          </a:xfrm>
          <a:custGeom>
            <a:avLst/>
            <a:gdLst>
              <a:gd name="connsiteX0" fmla="*/ 1292248 w 1292248"/>
              <a:gd name="connsiteY0" fmla="*/ 0 h 2584496"/>
              <a:gd name="connsiteX1" fmla="*/ 1292248 w 1292248"/>
              <a:gd name="connsiteY1" fmla="*/ 213893 h 2584496"/>
              <a:gd name="connsiteX2" fmla="*/ 213893 w 1292248"/>
              <a:gd name="connsiteY2" fmla="*/ 1292248 h 2584496"/>
              <a:gd name="connsiteX3" fmla="*/ 1292248 w 1292248"/>
              <a:gd name="connsiteY3" fmla="*/ 2370603 h 2584496"/>
              <a:gd name="connsiteX4" fmla="*/ 1292248 w 1292248"/>
              <a:gd name="connsiteY4" fmla="*/ 2584496 h 2584496"/>
              <a:gd name="connsiteX5" fmla="*/ 0 w 1292248"/>
              <a:gd name="connsiteY5" fmla="*/ 1292248 h 2584496"/>
              <a:gd name="connsiteX6" fmla="*/ 1292248 w 1292248"/>
              <a:gd name="connsiteY6" fmla="*/ 0 h 25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48" h="2584496">
                <a:moveTo>
                  <a:pt x="1292248" y="0"/>
                </a:moveTo>
                <a:lnTo>
                  <a:pt x="1292248" y="213893"/>
                </a:lnTo>
                <a:lnTo>
                  <a:pt x="213893" y="1292248"/>
                </a:lnTo>
                <a:lnTo>
                  <a:pt x="1292248" y="2370603"/>
                </a:lnTo>
                <a:lnTo>
                  <a:pt x="1292248" y="2584496"/>
                </a:lnTo>
                <a:lnTo>
                  <a:pt x="0" y="1292248"/>
                </a:lnTo>
                <a:lnTo>
                  <a:pt x="1292248"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TextBox 71"/>
          <p:cNvSpPr txBox="1"/>
          <p:nvPr/>
        </p:nvSpPr>
        <p:spPr>
          <a:xfrm>
            <a:off x="5572294" y="479633"/>
            <a:ext cx="2528098" cy="1477328"/>
          </a:xfrm>
          <a:prstGeom prst="rect">
            <a:avLst/>
          </a:prstGeom>
          <a:noFill/>
        </p:spPr>
        <p:txBody>
          <a:bodyPr wrap="square" rtlCol="0">
            <a:spAutoFit/>
          </a:bodyPr>
          <a:lstStyle/>
          <a:p>
            <a:pPr>
              <a:defRPr/>
            </a:pPr>
            <a:r>
              <a:rPr lang="en-US" altLang="zh-CN" sz="1000" kern="0" dirty="0">
                <a:solidFill>
                  <a:srgbClr val="7F7F7F"/>
                </a:solidFill>
                <a:latin typeface="微软雅黑" panose="020B0503020204020204" pitchFamily="34" charset="-122"/>
              </a:rPr>
              <a:t>· </a:t>
            </a:r>
            <a:r>
              <a:rPr lang="zh-CN" altLang="en-US" sz="1000" kern="0" dirty="0">
                <a:solidFill>
                  <a:srgbClr val="7F7F7F"/>
                </a:solidFill>
                <a:latin typeface="微软雅黑" panose="020B0503020204020204" pitchFamily="34" charset="-122"/>
              </a:rPr>
              <a:t>在此添加文字添加</a:t>
            </a:r>
            <a:r>
              <a:rPr lang="en-US" altLang="zh-CN" sz="1000" kern="0" dirty="0">
                <a:solidFill>
                  <a:srgbClr val="7F7F7F"/>
                </a:solidFill>
                <a:latin typeface="微软雅黑" panose="020B0503020204020204" pitchFamily="34" charset="-122"/>
              </a:rPr>
              <a:t>· </a:t>
            </a:r>
            <a:r>
              <a:rPr lang="zh-CN" altLang="en-US" sz="1000" kern="0" dirty="0">
                <a:solidFill>
                  <a:srgbClr val="7F7F7F"/>
                </a:solidFill>
                <a:latin typeface="微软雅黑" panose="020B0503020204020204" pitchFamily="34" charset="-122"/>
              </a:rPr>
              <a:t>在此添加文字介绍</a:t>
            </a:r>
            <a:r>
              <a:rPr lang="en-US" altLang="zh-CN" sz="1000" kern="0" dirty="0">
                <a:solidFill>
                  <a:srgbClr val="7F7F7F"/>
                </a:solidFill>
                <a:latin typeface="微软雅黑" panose="020B0503020204020204" pitchFamily="34" charset="-122"/>
              </a:rPr>
              <a:t>· </a:t>
            </a:r>
            <a:r>
              <a:rPr lang="zh-CN" altLang="en-US" sz="1000" kern="0" dirty="0">
                <a:solidFill>
                  <a:srgbClr val="7F7F7F"/>
                </a:solidFill>
                <a:latin typeface="微软雅黑" panose="020B0503020204020204" pitchFamily="34" charset="-122"/>
              </a:rPr>
              <a:t>在此添加文字介绍</a:t>
            </a:r>
            <a:r>
              <a:rPr lang="en-US" altLang="zh-CN" sz="1000" kern="0" dirty="0">
                <a:solidFill>
                  <a:srgbClr val="7F7F7F"/>
                </a:solidFill>
                <a:latin typeface="微软雅黑" panose="020B0503020204020204" pitchFamily="34" charset="-122"/>
              </a:rPr>
              <a:t>· </a:t>
            </a:r>
            <a:r>
              <a:rPr lang="zh-CN" altLang="en-US" sz="1000" kern="0" dirty="0">
                <a:solidFill>
                  <a:srgbClr val="7F7F7F"/>
                </a:solidFill>
                <a:latin typeface="微软雅黑" panose="020B0503020204020204" pitchFamily="34" charset="-122"/>
              </a:rPr>
              <a:t>在此添加文字添加在此添加文字添加</a:t>
            </a:r>
            <a:r>
              <a:rPr lang="en-US" altLang="zh-CN" sz="1000" kern="0" dirty="0">
                <a:solidFill>
                  <a:srgbClr val="7F7F7F"/>
                </a:solidFill>
                <a:latin typeface="微软雅黑" panose="020B0503020204020204" pitchFamily="34" charset="-122"/>
              </a:rPr>
              <a:t>· </a:t>
            </a:r>
            <a:r>
              <a:rPr lang="zh-CN" altLang="en-US" sz="1000" kern="0" dirty="0">
                <a:solidFill>
                  <a:srgbClr val="7F7F7F"/>
                </a:solidFill>
                <a:latin typeface="微软雅黑" panose="020B0503020204020204" pitchFamily="34" charset="-122"/>
              </a:rPr>
              <a:t>在此添加文字介绍</a:t>
            </a:r>
            <a:r>
              <a:rPr lang="en-US" altLang="zh-CN" sz="1000" kern="0" dirty="0">
                <a:solidFill>
                  <a:srgbClr val="7F7F7F"/>
                </a:solidFill>
                <a:latin typeface="微软雅黑" panose="020B0503020204020204" pitchFamily="34" charset="-122"/>
              </a:rPr>
              <a:t>· </a:t>
            </a:r>
            <a:r>
              <a:rPr lang="zh-CN" altLang="en-US" sz="1000" kern="0" dirty="0">
                <a:solidFill>
                  <a:srgbClr val="7F7F7F"/>
                </a:solidFill>
                <a:latin typeface="微软雅黑" panose="020B0503020204020204" pitchFamily="34" charset="-122"/>
              </a:rPr>
              <a:t>在此添加</a:t>
            </a:r>
            <a:endParaRPr lang="en-US" altLang="zh-CN" sz="1000" kern="0" dirty="0">
              <a:solidFill>
                <a:srgbClr val="7F7F7F"/>
              </a:solidFill>
              <a:latin typeface="微软雅黑" panose="020B0503020204020204" pitchFamily="34" charset="-122"/>
            </a:endParaRPr>
          </a:p>
          <a:p>
            <a:pPr>
              <a:defRPr/>
            </a:pPr>
            <a:r>
              <a:rPr lang="zh-CN" altLang="en-US" sz="1000" kern="0" dirty="0">
                <a:solidFill>
                  <a:srgbClr val="7F7F7F"/>
                </a:solidFill>
                <a:latin typeface="微软雅黑" panose="020B0503020204020204" pitchFamily="34" charset="-122"/>
              </a:rPr>
              <a:t>添加文字介绍</a:t>
            </a:r>
            <a:r>
              <a:rPr lang="en-US" altLang="zh-CN" sz="1000" kern="0" dirty="0">
                <a:solidFill>
                  <a:srgbClr val="7F7F7F"/>
                </a:solidFill>
                <a:latin typeface="微软雅黑" panose="020B0503020204020204" pitchFamily="34" charset="-122"/>
              </a:rPr>
              <a:t>· </a:t>
            </a:r>
            <a:r>
              <a:rPr lang="zh-CN" altLang="en-US" sz="1000" kern="0" dirty="0">
                <a:solidFill>
                  <a:srgbClr val="7F7F7F"/>
                </a:solidFill>
                <a:latin typeface="微软雅黑" panose="020B0503020204020204" pitchFamily="34" charset="-122"/>
              </a:rPr>
              <a:t>在此添加文字介绍</a:t>
            </a:r>
            <a:r>
              <a:rPr lang="en-US" altLang="zh-CN" sz="1000" kern="0" dirty="0">
                <a:solidFill>
                  <a:srgbClr val="7F7F7F"/>
                </a:solidFill>
                <a:latin typeface="微软雅黑" panose="020B0503020204020204" pitchFamily="34" charset="-122"/>
              </a:rPr>
              <a:t>· </a:t>
            </a:r>
            <a:r>
              <a:rPr lang="zh-CN" altLang="en-US" sz="1000" kern="0" dirty="0">
                <a:solidFill>
                  <a:srgbClr val="7F7F7F"/>
                </a:solidFill>
                <a:latin typeface="微软雅黑" panose="020B0503020204020204" pitchFamily="34" charset="-122"/>
              </a:rPr>
              <a:t>在此添加文字添加</a:t>
            </a:r>
            <a:endParaRPr lang="en-US" altLang="zh-CN" sz="1000" kern="0" dirty="0">
              <a:solidFill>
                <a:srgbClr val="7F7F7F"/>
              </a:solidFill>
              <a:latin typeface="微软雅黑" panose="020B0503020204020204" pitchFamily="34" charset="-122"/>
            </a:endParaRPr>
          </a:p>
          <a:p>
            <a:pPr>
              <a:defRPr/>
            </a:pPr>
            <a:endParaRPr lang="en-US" altLang="zh-CN" sz="1000" kern="0" dirty="0">
              <a:solidFill>
                <a:srgbClr val="7F7F7F"/>
              </a:solidFill>
              <a:latin typeface="微软雅黑" panose="020B0503020204020204" pitchFamily="34" charset="-122"/>
            </a:endParaRPr>
          </a:p>
          <a:p>
            <a:pPr defTabSz="914400">
              <a:defRPr/>
            </a:pPr>
            <a:endParaRPr lang="en-US" altLang="zh-CN" sz="1000" kern="0" dirty="0">
              <a:solidFill>
                <a:srgbClr val="7F7F7F"/>
              </a:solidFill>
              <a:latin typeface="微软雅黑" panose="020B0503020204020204" pitchFamily="34" charset="-122"/>
            </a:endParaRPr>
          </a:p>
          <a:p>
            <a:pPr defTabSz="914400">
              <a:defRPr/>
            </a:pPr>
            <a:endParaRPr lang="en-US" altLang="zh-CN" sz="1000" kern="0" dirty="0">
              <a:solidFill>
                <a:srgbClr val="7F7F7F"/>
              </a:solidFill>
              <a:latin typeface="微软雅黑" panose="020B0503020204020204" pitchFamily="34" charset="-122"/>
            </a:endParaRPr>
          </a:p>
        </p:txBody>
      </p:sp>
      <p:sp>
        <p:nvSpPr>
          <p:cNvPr id="62" name="等腰三角形 15"/>
          <p:cNvSpPr/>
          <p:nvPr/>
        </p:nvSpPr>
        <p:spPr bwMode="auto">
          <a:xfrm rot="5400000">
            <a:off x="-317501" y="2211389"/>
            <a:ext cx="1384300" cy="768350"/>
          </a:xfrm>
          <a:custGeom>
            <a:avLst/>
            <a:gdLst>
              <a:gd name="connsiteX0" fmla="*/ 0 w 1279711"/>
              <a:gd name="connsiteY0" fmla="*/ 768567 h 768567"/>
              <a:gd name="connsiteX1" fmla="*/ 639856 w 1279711"/>
              <a:gd name="connsiteY1" fmla="*/ 0 h 768567"/>
              <a:gd name="connsiteX2" fmla="*/ 1279711 w 1279711"/>
              <a:gd name="connsiteY2" fmla="*/ 768567 h 768567"/>
              <a:gd name="connsiteX3" fmla="*/ 0 w 1279711"/>
              <a:gd name="connsiteY3" fmla="*/ 768567 h 768567"/>
              <a:gd name="connsiteX0" fmla="*/ 0 w 1384486"/>
              <a:gd name="connsiteY0" fmla="*/ 768567 h 768567"/>
              <a:gd name="connsiteX1" fmla="*/ 639856 w 1384486"/>
              <a:gd name="connsiteY1" fmla="*/ 0 h 768567"/>
              <a:gd name="connsiteX2" fmla="*/ 1384486 w 1384486"/>
              <a:gd name="connsiteY2" fmla="*/ 768567 h 768567"/>
              <a:gd name="connsiteX3" fmla="*/ 0 w 1384486"/>
              <a:gd name="connsiteY3" fmla="*/ 768567 h 768567"/>
            </a:gdLst>
            <a:ahLst/>
            <a:cxnLst>
              <a:cxn ang="0">
                <a:pos x="connsiteX0" y="connsiteY0"/>
              </a:cxn>
              <a:cxn ang="0">
                <a:pos x="connsiteX1" y="connsiteY1"/>
              </a:cxn>
              <a:cxn ang="0">
                <a:pos x="connsiteX2" y="connsiteY2"/>
              </a:cxn>
              <a:cxn ang="0">
                <a:pos x="connsiteX3" y="connsiteY3"/>
              </a:cxn>
            </a:cxnLst>
            <a:rect l="l" t="t" r="r" b="b"/>
            <a:pathLst>
              <a:path w="1384486" h="768567">
                <a:moveTo>
                  <a:pt x="0" y="768567"/>
                </a:moveTo>
                <a:lnTo>
                  <a:pt x="639856" y="0"/>
                </a:lnTo>
                <a:lnTo>
                  <a:pt x="1384486" y="768567"/>
                </a:lnTo>
                <a:lnTo>
                  <a:pt x="0" y="768567"/>
                </a:lnTo>
                <a:close/>
              </a:path>
            </a:pathLst>
          </a:custGeom>
          <a:solidFill>
            <a:srgbClr val="371A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extLst>
      <p:ext uri="{BB962C8B-B14F-4D97-AF65-F5344CB8AC3E}">
        <p14:creationId xmlns:p14="http://schemas.microsoft.com/office/powerpoint/2010/main" val="1957109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1000" fill="hold"/>
                                        <p:tgtEl>
                                          <p:spTgt spid="56"/>
                                        </p:tgtEl>
                                        <p:attrNameLst>
                                          <p:attrName>ppt_x</p:attrName>
                                        </p:attrNameLst>
                                      </p:cBhvr>
                                      <p:tavLst>
                                        <p:tav tm="0">
                                          <p:val>
                                            <p:strVal val="0-#ppt_w/2"/>
                                          </p:val>
                                        </p:tav>
                                        <p:tav tm="100000">
                                          <p:val>
                                            <p:strVal val="#ppt_x"/>
                                          </p:val>
                                        </p:tav>
                                      </p:tavLst>
                                    </p:anim>
                                    <p:anim calcmode="lin" valueType="num">
                                      <p:cBhvr additive="base">
                                        <p:cTn id="8" dur="1000" fill="hold"/>
                                        <p:tgtEl>
                                          <p:spTgt spid="5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1000" fill="hold"/>
                                        <p:tgtEl>
                                          <p:spTgt spid="57"/>
                                        </p:tgtEl>
                                        <p:attrNameLst>
                                          <p:attrName>ppt_x</p:attrName>
                                        </p:attrNameLst>
                                      </p:cBhvr>
                                      <p:tavLst>
                                        <p:tav tm="0">
                                          <p:val>
                                            <p:strVal val="#ppt_x"/>
                                          </p:val>
                                        </p:tav>
                                        <p:tav tm="100000">
                                          <p:val>
                                            <p:strVal val="#ppt_x"/>
                                          </p:val>
                                        </p:tav>
                                      </p:tavLst>
                                    </p:anim>
                                    <p:anim calcmode="lin" valueType="num">
                                      <p:cBhvr additive="base">
                                        <p:cTn id="12" dur="10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0-#ppt_w/2"/>
                                          </p:val>
                                        </p:tav>
                                        <p:tav tm="100000">
                                          <p:val>
                                            <p:strVal val="#ppt_x"/>
                                          </p:val>
                                        </p:tav>
                                      </p:tavLst>
                                    </p:anim>
                                    <p:anim calcmode="lin" valueType="num">
                                      <p:cBhvr additive="base">
                                        <p:cTn id="18" dur="500" fill="hold"/>
                                        <p:tgtEl>
                                          <p:spTgt spid="62"/>
                                        </p:tgtEl>
                                        <p:attrNameLst>
                                          <p:attrName>ppt_y</p:attrName>
                                        </p:attrNameLst>
                                      </p:cBhvr>
                                      <p:tavLst>
                                        <p:tav tm="0">
                                          <p:val>
                                            <p:strVal val="#ppt_y"/>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additive="base">
                                        <p:cTn id="21" dur="1000" fill="hold"/>
                                        <p:tgtEl>
                                          <p:spTgt spid="58"/>
                                        </p:tgtEl>
                                        <p:attrNameLst>
                                          <p:attrName>ppt_x</p:attrName>
                                        </p:attrNameLst>
                                      </p:cBhvr>
                                      <p:tavLst>
                                        <p:tav tm="0">
                                          <p:val>
                                            <p:strVal val="#ppt_x"/>
                                          </p:val>
                                        </p:tav>
                                        <p:tav tm="100000">
                                          <p:val>
                                            <p:strVal val="#ppt_x"/>
                                          </p:val>
                                        </p:tav>
                                      </p:tavLst>
                                    </p:anim>
                                    <p:anim calcmode="lin" valueType="num">
                                      <p:cBhvr additive="base">
                                        <p:cTn id="22" dur="1000" fill="hold"/>
                                        <p:tgtEl>
                                          <p:spTgt spid="58"/>
                                        </p:tgtEl>
                                        <p:attrNameLst>
                                          <p:attrName>ppt_y</p:attrName>
                                        </p:attrNameLst>
                                      </p:cBhvr>
                                      <p:tavLst>
                                        <p:tav tm="0">
                                          <p:val>
                                            <p:strVal val="0-#ppt_h/2"/>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additive="base">
                                        <p:cTn id="25" dur="1000" fill="hold"/>
                                        <p:tgtEl>
                                          <p:spTgt spid="59"/>
                                        </p:tgtEl>
                                        <p:attrNameLst>
                                          <p:attrName>ppt_x</p:attrName>
                                        </p:attrNameLst>
                                      </p:cBhvr>
                                      <p:tavLst>
                                        <p:tav tm="0">
                                          <p:val>
                                            <p:strVal val="1+#ppt_w/2"/>
                                          </p:val>
                                        </p:tav>
                                        <p:tav tm="100000">
                                          <p:val>
                                            <p:strVal val="#ppt_x"/>
                                          </p:val>
                                        </p:tav>
                                      </p:tavLst>
                                    </p:anim>
                                    <p:anim calcmode="lin" valueType="num">
                                      <p:cBhvr additive="base">
                                        <p:cTn id="26" dur="1000" fill="hold"/>
                                        <p:tgtEl>
                                          <p:spTgt spid="59"/>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1000"/>
                                        <p:tgtEl>
                                          <p:spTgt spid="60"/>
                                        </p:tgtEl>
                                      </p:cBhvr>
                                    </p:animEffect>
                                    <p:anim calcmode="lin" valueType="num">
                                      <p:cBhvr>
                                        <p:cTn id="31" dur="1000" fill="hold"/>
                                        <p:tgtEl>
                                          <p:spTgt spid="60"/>
                                        </p:tgtEl>
                                        <p:attrNameLst>
                                          <p:attrName>ppt_x</p:attrName>
                                        </p:attrNameLst>
                                      </p:cBhvr>
                                      <p:tavLst>
                                        <p:tav tm="0">
                                          <p:val>
                                            <p:strVal val="#ppt_x"/>
                                          </p:val>
                                        </p:tav>
                                        <p:tav tm="100000">
                                          <p:val>
                                            <p:strVal val="#ppt_x"/>
                                          </p:val>
                                        </p:tav>
                                      </p:tavLst>
                                    </p:anim>
                                    <p:anim calcmode="lin" valueType="num">
                                      <p:cBhvr>
                                        <p:cTn id="3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25717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p:cNvSpPr/>
          <p:nvPr/>
        </p:nvSpPr>
        <p:spPr>
          <a:xfrm>
            <a:off x="0" y="0"/>
            <a:ext cx="9144000" cy="2571750"/>
          </a:xfrm>
          <a:prstGeom prst="rect">
            <a:avLst/>
          </a:prstGeom>
          <a:blipFill dpi="0" rotWithShape="1">
            <a:blip r:embed="rId3" cstate="email">
              <a:alphaModFix amt="24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9" name="椭圆 38"/>
          <p:cNvSpPr/>
          <p:nvPr/>
        </p:nvSpPr>
        <p:spPr>
          <a:xfrm>
            <a:off x="1209675" y="1638300"/>
            <a:ext cx="1638300" cy="1638300"/>
          </a:xfrm>
          <a:prstGeom prst="ellipse">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椭圆 39"/>
          <p:cNvSpPr/>
          <p:nvPr/>
        </p:nvSpPr>
        <p:spPr>
          <a:xfrm>
            <a:off x="3838575" y="1638300"/>
            <a:ext cx="1638300" cy="1638300"/>
          </a:xfrm>
          <a:prstGeom prst="ellipse">
            <a:avLst/>
          </a:prstGeom>
          <a:blipFill dpi="0" rotWithShape="1">
            <a:blip r:embed="rId5"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椭圆 40"/>
          <p:cNvSpPr/>
          <p:nvPr/>
        </p:nvSpPr>
        <p:spPr>
          <a:xfrm>
            <a:off x="6467475" y="1638300"/>
            <a:ext cx="1638300" cy="1638300"/>
          </a:xfrm>
          <a:prstGeom prst="ellipse">
            <a:avLst/>
          </a:prstGeom>
          <a:blipFill>
            <a:blip r:embed="rId6"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2" name="组合 35"/>
          <p:cNvGrpSpPr>
            <a:grpSpLocks/>
          </p:cNvGrpSpPr>
          <p:nvPr/>
        </p:nvGrpSpPr>
        <p:grpSpPr bwMode="auto">
          <a:xfrm>
            <a:off x="2339752" y="496888"/>
            <a:ext cx="4405312" cy="731837"/>
            <a:chOff x="2339560" y="497234"/>
            <a:chExt cx="4405495" cy="730970"/>
          </a:xfrm>
        </p:grpSpPr>
        <p:sp>
          <p:nvSpPr>
            <p:cNvPr id="43" name="文本框 66"/>
            <p:cNvSpPr txBox="1">
              <a:spLocks noChangeArrowheads="1"/>
            </p:cNvSpPr>
            <p:nvPr/>
          </p:nvSpPr>
          <p:spPr bwMode="auto">
            <a:xfrm>
              <a:off x="2339560" y="497234"/>
              <a:ext cx="44054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chemeClr val="bg1"/>
                  </a:solidFill>
                  <a:latin typeface="Helvetica" panose="020B0604020202020204" pitchFamily="34" charset="0"/>
                  <a:ea typeface="SimSun-ExtB" panose="02010609060101010101" pitchFamily="49" charset="-122"/>
                  <a:cs typeface="Arial" panose="020B0604020202020204" pitchFamily="34" charset="0"/>
                </a:rPr>
                <a:t>请输入您的标题文字内容</a:t>
              </a:r>
            </a:p>
          </p:txBody>
        </p:sp>
        <p:sp>
          <p:nvSpPr>
            <p:cNvPr id="44" name="文本框 40"/>
            <p:cNvSpPr txBox="1">
              <a:spLocks noChangeArrowheads="1"/>
            </p:cNvSpPr>
            <p:nvPr/>
          </p:nvSpPr>
          <p:spPr bwMode="auto">
            <a:xfrm>
              <a:off x="2603318" y="1020488"/>
              <a:ext cx="3673628" cy="20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lnSpc>
                  <a:spcPts val="900"/>
                </a:lnSpc>
                <a:defRPr/>
              </a:pPr>
              <a:r>
                <a:rPr lang="en-US" altLang="zh-CN" sz="800" spc="600" dirty="0">
                  <a:solidFill>
                    <a:schemeClr val="bg1"/>
                  </a:solidFill>
                  <a:latin typeface="Helvetica" panose="020B0604020202020204" pitchFamily="34" charset="0"/>
                  <a:ea typeface="微软雅黑" panose="020B0503020204020204" pitchFamily="34" charset="-122"/>
                  <a:cs typeface="Arial" panose="020B0604020202020204" pitchFamily="34" charset="0"/>
                </a:rPr>
                <a:t>insert your desired text here </a:t>
              </a:r>
              <a:endParaRPr lang="zh-CN" altLang="en-US" sz="800" spc="600" dirty="0">
                <a:solidFill>
                  <a:schemeClr val="bg1"/>
                </a:solidFill>
                <a:latin typeface="Helvetica" panose="020B0604020202020204" pitchFamily="34" charset="0"/>
                <a:ea typeface="微软雅黑" panose="020B0503020204020204" pitchFamily="34" charset="-122"/>
                <a:cs typeface="Arial" panose="020B0604020202020204" pitchFamily="34" charset="0"/>
              </a:endParaRPr>
            </a:p>
          </p:txBody>
        </p:sp>
      </p:grpSp>
      <p:sp>
        <p:nvSpPr>
          <p:cNvPr id="57" name="TextBox 56"/>
          <p:cNvSpPr txBox="1"/>
          <p:nvPr/>
        </p:nvSpPr>
        <p:spPr>
          <a:xfrm>
            <a:off x="1331640" y="3579862"/>
            <a:ext cx="1440160" cy="769441"/>
          </a:xfrm>
          <a:prstGeom prst="rect">
            <a:avLst/>
          </a:prstGeom>
          <a:noFill/>
        </p:spPr>
        <p:txBody>
          <a:bodyPr wrap="square" lIns="0" tIns="0" rIns="0" bIns="0" rtlCol="0">
            <a:spAutoFit/>
          </a:bodyPr>
          <a:lstStyle/>
          <a:p>
            <a:pPr algn="just">
              <a:lnSpc>
                <a:spcPts val="1200"/>
              </a:lnSpc>
            </a:pPr>
            <a:r>
              <a:rPr lang="zh-CN" altLang="en-US" sz="1100" dirty="0">
                <a:solidFill>
                  <a:schemeClr val="tx1">
                    <a:lumMod val="75000"/>
                    <a:lumOff val="25000"/>
                  </a:schemeClr>
                </a:solidFill>
                <a:latin typeface="微软雅黑" pitchFamily="34" charset="-122"/>
                <a:ea typeface="微软雅黑" pitchFamily="34" charset="-122"/>
              </a:rPr>
              <a:t>点击输入简要文字介绍，文字内容需概括精炼，不用多余的文字修饰，言简意赅的说明分项内容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58" name="TextBox 57"/>
          <p:cNvSpPr txBox="1"/>
          <p:nvPr/>
        </p:nvSpPr>
        <p:spPr>
          <a:xfrm>
            <a:off x="3851920" y="3579862"/>
            <a:ext cx="1440160" cy="769441"/>
          </a:xfrm>
          <a:prstGeom prst="rect">
            <a:avLst/>
          </a:prstGeom>
          <a:noFill/>
        </p:spPr>
        <p:txBody>
          <a:bodyPr wrap="square" lIns="0" tIns="0" rIns="0" bIns="0" rtlCol="0">
            <a:spAutoFit/>
          </a:bodyPr>
          <a:lstStyle/>
          <a:p>
            <a:pPr algn="just">
              <a:lnSpc>
                <a:spcPts val="1200"/>
              </a:lnSpc>
            </a:pPr>
            <a:r>
              <a:rPr lang="zh-CN" altLang="en-US" sz="1100" dirty="0">
                <a:solidFill>
                  <a:schemeClr val="tx1">
                    <a:lumMod val="75000"/>
                    <a:lumOff val="25000"/>
                  </a:schemeClr>
                </a:solidFill>
                <a:latin typeface="微软雅黑" pitchFamily="34" charset="-122"/>
                <a:ea typeface="微软雅黑" pitchFamily="34" charset="-122"/>
              </a:rPr>
              <a:t>点击输入简要文字介绍，文字内容需概括精炼，不用多余的文字修饰，言简意赅的说明分项内容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59" name="TextBox 58"/>
          <p:cNvSpPr txBox="1"/>
          <p:nvPr/>
        </p:nvSpPr>
        <p:spPr>
          <a:xfrm>
            <a:off x="6588224" y="3579862"/>
            <a:ext cx="1440160" cy="769441"/>
          </a:xfrm>
          <a:prstGeom prst="rect">
            <a:avLst/>
          </a:prstGeom>
          <a:noFill/>
        </p:spPr>
        <p:txBody>
          <a:bodyPr wrap="square" lIns="0" tIns="0" rIns="0" bIns="0" rtlCol="0">
            <a:spAutoFit/>
          </a:bodyPr>
          <a:lstStyle/>
          <a:p>
            <a:pPr algn="just">
              <a:lnSpc>
                <a:spcPts val="1200"/>
              </a:lnSpc>
            </a:pPr>
            <a:r>
              <a:rPr lang="zh-CN" altLang="en-US" sz="1100" dirty="0">
                <a:solidFill>
                  <a:schemeClr val="tx1">
                    <a:lumMod val="75000"/>
                    <a:lumOff val="25000"/>
                  </a:schemeClr>
                </a:solidFill>
                <a:latin typeface="微软雅黑" pitchFamily="34" charset="-122"/>
                <a:ea typeface="微软雅黑" pitchFamily="34" charset="-122"/>
              </a:rPr>
              <a:t>点击输入简要文字介绍，文字内容需概括精炼，不用多余的文字修饰，言简意赅的说明分项内容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a:t>
            </a:r>
            <a:endParaRPr lang="en-US" altLang="zh-CN" sz="11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26438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40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500" fill="hold"/>
                                        <p:tgtEl>
                                          <p:spTgt spid="41"/>
                                        </p:tgtEl>
                                        <p:attrNameLst>
                                          <p:attrName>ppt_x</p:attrName>
                                        </p:attrNameLst>
                                      </p:cBhvr>
                                      <p:tavLst>
                                        <p:tav tm="0">
                                          <p:val>
                                            <p:strVal val="0-#ppt_w/2"/>
                                          </p:val>
                                        </p:tav>
                                        <p:tav tm="100000">
                                          <p:val>
                                            <p:strVal val="#ppt_x"/>
                                          </p:val>
                                        </p:tav>
                                      </p:tavLst>
                                    </p:anim>
                                    <p:anim calcmode="lin" valueType="num">
                                      <p:cBhvr additive="base">
                                        <p:cTn id="8" dur="1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80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1500" fill="hold"/>
                                        <p:tgtEl>
                                          <p:spTgt spid="40"/>
                                        </p:tgtEl>
                                        <p:attrNameLst>
                                          <p:attrName>ppt_x</p:attrName>
                                        </p:attrNameLst>
                                      </p:cBhvr>
                                      <p:tavLst>
                                        <p:tav tm="0">
                                          <p:val>
                                            <p:strVal val="0-#ppt_w/2"/>
                                          </p:val>
                                        </p:tav>
                                        <p:tav tm="100000">
                                          <p:val>
                                            <p:strVal val="#ppt_x"/>
                                          </p:val>
                                        </p:tav>
                                      </p:tavLst>
                                    </p:anim>
                                    <p:anim calcmode="lin" valueType="num">
                                      <p:cBhvr additive="base">
                                        <p:cTn id="12" dur="1500" fill="hold"/>
                                        <p:tgtEl>
                                          <p:spTgt spid="4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2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250" fill="hold"/>
                                        <p:tgtEl>
                                          <p:spTgt spid="39"/>
                                        </p:tgtEl>
                                        <p:attrNameLst>
                                          <p:attrName>ppt_x</p:attrName>
                                        </p:attrNameLst>
                                      </p:cBhvr>
                                      <p:tavLst>
                                        <p:tav tm="0">
                                          <p:val>
                                            <p:strVal val="0-#ppt_w/2"/>
                                          </p:val>
                                        </p:tav>
                                        <p:tav tm="100000">
                                          <p:val>
                                            <p:strVal val="#ppt_x"/>
                                          </p:val>
                                        </p:tav>
                                      </p:tavLst>
                                    </p:anim>
                                    <p:anim calcmode="lin" valueType="num">
                                      <p:cBhvr additive="base">
                                        <p:cTn id="16" dur="1250" fill="hold"/>
                                        <p:tgtEl>
                                          <p:spTgt spid="39"/>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12" presetClass="entr" presetSubtype="1"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additive="base">
                                        <p:cTn id="20" dur="500"/>
                                        <p:tgtEl>
                                          <p:spTgt spid="57"/>
                                        </p:tgtEl>
                                        <p:attrNameLst>
                                          <p:attrName>ppt_y</p:attrName>
                                        </p:attrNameLst>
                                      </p:cBhvr>
                                      <p:tavLst>
                                        <p:tav tm="0">
                                          <p:val>
                                            <p:strVal val="#ppt_y-#ppt_h*1.125000"/>
                                          </p:val>
                                        </p:tav>
                                        <p:tav tm="100000">
                                          <p:val>
                                            <p:strVal val="#ppt_y"/>
                                          </p:val>
                                        </p:tav>
                                      </p:tavLst>
                                    </p:anim>
                                    <p:animEffect transition="in" filter="wipe(down)">
                                      <p:cBhvr>
                                        <p:cTn id="21" dur="500"/>
                                        <p:tgtEl>
                                          <p:spTgt spid="57"/>
                                        </p:tgtEl>
                                      </p:cBhvr>
                                    </p:animEffect>
                                  </p:childTnLst>
                                </p:cTn>
                              </p:par>
                              <p:par>
                                <p:cTn id="22" presetID="12" presetClass="entr" presetSubtype="1" fill="hold" grpId="0" nodeType="withEffect">
                                  <p:stCondLst>
                                    <p:cond delay="300"/>
                                  </p:stCondLst>
                                  <p:childTnLst>
                                    <p:set>
                                      <p:cBhvr>
                                        <p:cTn id="23" dur="1" fill="hold">
                                          <p:stCondLst>
                                            <p:cond delay="0"/>
                                          </p:stCondLst>
                                        </p:cTn>
                                        <p:tgtEl>
                                          <p:spTgt spid="58"/>
                                        </p:tgtEl>
                                        <p:attrNameLst>
                                          <p:attrName>style.visibility</p:attrName>
                                        </p:attrNameLst>
                                      </p:cBhvr>
                                      <p:to>
                                        <p:strVal val="visible"/>
                                      </p:to>
                                    </p:set>
                                    <p:anim calcmode="lin" valueType="num">
                                      <p:cBhvr additive="base">
                                        <p:cTn id="24" dur="500"/>
                                        <p:tgtEl>
                                          <p:spTgt spid="58"/>
                                        </p:tgtEl>
                                        <p:attrNameLst>
                                          <p:attrName>ppt_y</p:attrName>
                                        </p:attrNameLst>
                                      </p:cBhvr>
                                      <p:tavLst>
                                        <p:tav tm="0">
                                          <p:val>
                                            <p:strVal val="#ppt_y-#ppt_h*1.125000"/>
                                          </p:val>
                                        </p:tav>
                                        <p:tav tm="100000">
                                          <p:val>
                                            <p:strVal val="#ppt_y"/>
                                          </p:val>
                                        </p:tav>
                                      </p:tavLst>
                                    </p:anim>
                                    <p:animEffect transition="in" filter="wipe(down)">
                                      <p:cBhvr>
                                        <p:cTn id="25" dur="500"/>
                                        <p:tgtEl>
                                          <p:spTgt spid="58"/>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59"/>
                                        </p:tgtEl>
                                        <p:attrNameLst>
                                          <p:attrName>style.visibility</p:attrName>
                                        </p:attrNameLst>
                                      </p:cBhvr>
                                      <p:to>
                                        <p:strVal val="visible"/>
                                      </p:to>
                                    </p:set>
                                    <p:anim calcmode="lin" valueType="num">
                                      <p:cBhvr additive="base">
                                        <p:cTn id="28" dur="500"/>
                                        <p:tgtEl>
                                          <p:spTgt spid="59"/>
                                        </p:tgtEl>
                                        <p:attrNameLst>
                                          <p:attrName>ppt_y</p:attrName>
                                        </p:attrNameLst>
                                      </p:cBhvr>
                                      <p:tavLst>
                                        <p:tav tm="0">
                                          <p:val>
                                            <p:strVal val="#ppt_y-#ppt_h*1.125000"/>
                                          </p:val>
                                        </p:tav>
                                        <p:tav tm="100000">
                                          <p:val>
                                            <p:strVal val="#ppt_y"/>
                                          </p:val>
                                        </p:tav>
                                      </p:tavLst>
                                    </p:anim>
                                    <p:animEffect transition="in" filter="wipe(down)">
                                      <p:cBhvr>
                                        <p:cTn id="2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57" grpId="0"/>
      <p:bldP spid="58"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成功项目展示</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83" name="TextBox 19"/>
          <p:cNvSpPr txBox="1"/>
          <p:nvPr/>
        </p:nvSpPr>
        <p:spPr>
          <a:xfrm>
            <a:off x="3880462" y="1215220"/>
            <a:ext cx="2336538" cy="484726"/>
          </a:xfrm>
          <a:prstGeom prst="rect">
            <a:avLst/>
          </a:prstGeom>
          <a:noFill/>
        </p:spPr>
        <p:txBody>
          <a:bodyPr wrap="square" lIns="68560" tIns="34279" rIns="68560" bIns="34279" rtlCol="0">
            <a:spAutoFit/>
          </a:bodyPr>
          <a:lstStyle/>
          <a:p>
            <a:pPr fontAlgn="base">
              <a:lnSpc>
                <a:spcPct val="150000"/>
              </a:lnSpc>
              <a:spcBef>
                <a:spcPct val="0"/>
              </a:spcBef>
              <a:spcAft>
                <a:spcPct val="0"/>
              </a:spcAft>
            </a:pPr>
            <a:r>
              <a:rPr lang="zh-CN" altLang="en-US" sz="900" dirty="0">
                <a:latin typeface="+mj-ea"/>
                <a:ea typeface="+mj-ea"/>
              </a:rPr>
              <a:t>这里输入您的文字这里输入您的文字这里输入您的文字这里输入您的文字这里输入您</a:t>
            </a:r>
          </a:p>
        </p:txBody>
      </p:sp>
      <p:cxnSp>
        <p:nvCxnSpPr>
          <p:cNvPr id="84" name="直接连接符 83"/>
          <p:cNvCxnSpPr/>
          <p:nvPr/>
        </p:nvCxnSpPr>
        <p:spPr bwMode="auto">
          <a:xfrm>
            <a:off x="3059832" y="2197474"/>
            <a:ext cx="3072494"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p:spPr>
      </p:cxnSp>
      <p:sp>
        <p:nvSpPr>
          <p:cNvPr id="85" name="TextBox 21"/>
          <p:cNvSpPr txBox="1"/>
          <p:nvPr/>
        </p:nvSpPr>
        <p:spPr>
          <a:xfrm>
            <a:off x="3880461" y="2587243"/>
            <a:ext cx="2336538" cy="484726"/>
          </a:xfrm>
          <a:prstGeom prst="rect">
            <a:avLst/>
          </a:prstGeom>
          <a:noFill/>
        </p:spPr>
        <p:txBody>
          <a:bodyPr wrap="square" lIns="68560" tIns="34279" rIns="68560" bIns="34279" rtlCol="0">
            <a:spAutoFit/>
          </a:bodyPr>
          <a:lstStyle/>
          <a:p>
            <a:pPr fontAlgn="base">
              <a:lnSpc>
                <a:spcPct val="150000"/>
              </a:lnSpc>
              <a:spcBef>
                <a:spcPct val="0"/>
              </a:spcBef>
              <a:spcAft>
                <a:spcPct val="0"/>
              </a:spcAft>
            </a:pPr>
            <a:r>
              <a:rPr lang="zh-CN" altLang="en-US" sz="900" dirty="0">
                <a:latin typeface="+mj-ea"/>
                <a:ea typeface="+mj-ea"/>
              </a:rPr>
              <a:t>这里输入您的文字这里输入您的文字这里输入您的文字这里输入您的文字这里输入您</a:t>
            </a:r>
          </a:p>
        </p:txBody>
      </p:sp>
      <p:grpSp>
        <p:nvGrpSpPr>
          <p:cNvPr id="86" name="组合 85"/>
          <p:cNvGrpSpPr/>
          <p:nvPr/>
        </p:nvGrpSpPr>
        <p:grpSpPr>
          <a:xfrm>
            <a:off x="3059832" y="1114690"/>
            <a:ext cx="790777" cy="790674"/>
            <a:chOff x="3962648" y="2819400"/>
            <a:chExt cx="1218704" cy="1218704"/>
          </a:xfrm>
        </p:grpSpPr>
        <p:grpSp>
          <p:nvGrpSpPr>
            <p:cNvPr id="87" name="组合 86"/>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mj-ea"/>
                  <a:ea typeface="+mj-ea"/>
                </a:endParaRPr>
              </a:p>
            </p:txBody>
          </p:sp>
          <p:sp>
            <p:nvSpPr>
              <p:cNvPr id="90" name="椭圆 89"/>
              <p:cNvSpPr/>
              <p:nvPr/>
            </p:nvSpPr>
            <p:spPr>
              <a:xfrm>
                <a:off x="392112" y="760412"/>
                <a:ext cx="3825874" cy="3825874"/>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84CD"/>
                  </a:solidFill>
                  <a:latin typeface="+mj-ea"/>
                  <a:ea typeface="+mj-ea"/>
                </a:endParaRPr>
              </a:p>
            </p:txBody>
          </p:sp>
        </p:grpSp>
        <p:sp>
          <p:nvSpPr>
            <p:cNvPr id="88" name="TextBox 4"/>
            <p:cNvSpPr txBox="1"/>
            <p:nvPr/>
          </p:nvSpPr>
          <p:spPr>
            <a:xfrm>
              <a:off x="3985016" y="3221223"/>
              <a:ext cx="1173964" cy="498110"/>
            </a:xfrm>
            <a:prstGeom prst="rect">
              <a:avLst/>
            </a:prstGeom>
            <a:noFill/>
          </p:spPr>
          <p:txBody>
            <a:bodyPr wrap="none" rtlCol="0">
              <a:spAutoFit/>
            </a:bodyPr>
            <a:lstStyle/>
            <a:p>
              <a:pPr algn="ctr"/>
              <a:r>
                <a:rPr lang="zh-CN" altLang="en-US" sz="1500" b="1" dirty="0">
                  <a:solidFill>
                    <a:schemeClr val="bg1"/>
                  </a:solidFill>
                  <a:latin typeface="+mj-ea"/>
                  <a:ea typeface="+mj-ea"/>
                </a:rPr>
                <a:t>主题字</a:t>
              </a:r>
              <a:endParaRPr lang="en-US" altLang="zh-CN" sz="1500" b="1" dirty="0">
                <a:solidFill>
                  <a:schemeClr val="bg1"/>
                </a:solidFill>
                <a:latin typeface="+mj-ea"/>
                <a:ea typeface="+mj-ea"/>
              </a:endParaRPr>
            </a:p>
          </p:txBody>
        </p:sp>
      </p:grpSp>
      <p:grpSp>
        <p:nvGrpSpPr>
          <p:cNvPr id="91" name="组合 90"/>
          <p:cNvGrpSpPr/>
          <p:nvPr/>
        </p:nvGrpSpPr>
        <p:grpSpPr>
          <a:xfrm>
            <a:off x="3059832" y="2413498"/>
            <a:ext cx="790777" cy="790674"/>
            <a:chOff x="3962648" y="2819400"/>
            <a:chExt cx="1218704" cy="1218704"/>
          </a:xfrm>
        </p:grpSpPr>
        <p:grpSp>
          <p:nvGrpSpPr>
            <p:cNvPr id="92" name="组合 91"/>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94" name="同心圆 9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mj-ea"/>
                  <a:ea typeface="+mj-ea"/>
                </a:endParaRPr>
              </a:p>
            </p:txBody>
          </p:sp>
          <p:sp>
            <p:nvSpPr>
              <p:cNvPr id="95" name="椭圆 94"/>
              <p:cNvSpPr/>
              <p:nvPr/>
            </p:nvSpPr>
            <p:spPr>
              <a:xfrm>
                <a:off x="392112" y="760412"/>
                <a:ext cx="3825874" cy="3825874"/>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j-ea"/>
                  <a:ea typeface="+mj-ea"/>
                </a:endParaRPr>
              </a:p>
            </p:txBody>
          </p:sp>
        </p:grpSp>
        <p:sp>
          <p:nvSpPr>
            <p:cNvPr id="93" name="TextBox 4"/>
            <p:cNvSpPr txBox="1"/>
            <p:nvPr/>
          </p:nvSpPr>
          <p:spPr>
            <a:xfrm>
              <a:off x="3985016" y="3221223"/>
              <a:ext cx="1173964" cy="498110"/>
            </a:xfrm>
            <a:prstGeom prst="rect">
              <a:avLst/>
            </a:prstGeom>
            <a:noFill/>
          </p:spPr>
          <p:txBody>
            <a:bodyPr wrap="none" rtlCol="0">
              <a:spAutoFit/>
            </a:bodyPr>
            <a:lstStyle/>
            <a:p>
              <a:pPr algn="ctr"/>
              <a:r>
                <a:rPr lang="zh-CN" altLang="en-US" sz="1500" b="1" dirty="0">
                  <a:solidFill>
                    <a:schemeClr val="bg1"/>
                  </a:solidFill>
                  <a:latin typeface="+mj-ea"/>
                  <a:ea typeface="+mj-ea"/>
                </a:rPr>
                <a:t>主题字</a:t>
              </a:r>
              <a:endParaRPr lang="en-US" altLang="zh-CN" sz="1500" b="1" dirty="0">
                <a:solidFill>
                  <a:schemeClr val="bg1"/>
                </a:solidFill>
                <a:latin typeface="+mj-ea"/>
                <a:ea typeface="+mj-ea"/>
              </a:endParaRPr>
            </a:p>
          </p:txBody>
        </p:sp>
      </p:grpSp>
      <p:cxnSp>
        <p:nvCxnSpPr>
          <p:cNvPr id="99" name="直接连接符 98"/>
          <p:cNvCxnSpPr/>
          <p:nvPr/>
        </p:nvCxnSpPr>
        <p:spPr bwMode="auto">
          <a:xfrm>
            <a:off x="3059832" y="3437260"/>
            <a:ext cx="3072494"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p:spPr>
      </p:cxnSp>
      <p:sp>
        <p:nvSpPr>
          <p:cNvPr id="100" name="TextBox 99"/>
          <p:cNvSpPr txBox="1"/>
          <p:nvPr/>
        </p:nvSpPr>
        <p:spPr>
          <a:xfrm>
            <a:off x="3880461" y="3827029"/>
            <a:ext cx="2336538" cy="484726"/>
          </a:xfrm>
          <a:prstGeom prst="rect">
            <a:avLst/>
          </a:prstGeom>
          <a:noFill/>
        </p:spPr>
        <p:txBody>
          <a:bodyPr wrap="square" lIns="68560" tIns="34279" rIns="68560" bIns="34279" rtlCol="0">
            <a:spAutoFit/>
          </a:bodyPr>
          <a:lstStyle/>
          <a:p>
            <a:pPr fontAlgn="base">
              <a:lnSpc>
                <a:spcPct val="150000"/>
              </a:lnSpc>
              <a:spcBef>
                <a:spcPct val="0"/>
              </a:spcBef>
              <a:spcAft>
                <a:spcPct val="0"/>
              </a:spcAft>
            </a:pPr>
            <a:r>
              <a:rPr lang="zh-CN" altLang="en-US" sz="900" dirty="0">
                <a:latin typeface="+mj-ea"/>
                <a:ea typeface="+mj-ea"/>
              </a:rPr>
              <a:t>这里输入您的文字这里输入您的文字这里输入您的文字这里输入您的文字这里输入您</a:t>
            </a:r>
          </a:p>
        </p:txBody>
      </p:sp>
      <p:grpSp>
        <p:nvGrpSpPr>
          <p:cNvPr id="101" name="组合 100"/>
          <p:cNvGrpSpPr/>
          <p:nvPr/>
        </p:nvGrpSpPr>
        <p:grpSpPr>
          <a:xfrm>
            <a:off x="3059832" y="3653284"/>
            <a:ext cx="790777" cy="790674"/>
            <a:chOff x="3962648" y="2819400"/>
            <a:chExt cx="1218704" cy="1218704"/>
          </a:xfrm>
        </p:grpSpPr>
        <p:grpSp>
          <p:nvGrpSpPr>
            <p:cNvPr id="102" name="组合 101"/>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104" name="同心圆 10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mj-ea"/>
                  <a:ea typeface="+mj-ea"/>
                </a:endParaRPr>
              </a:p>
            </p:txBody>
          </p:sp>
          <p:sp>
            <p:nvSpPr>
              <p:cNvPr id="105" name="椭圆 104"/>
              <p:cNvSpPr/>
              <p:nvPr/>
            </p:nvSpPr>
            <p:spPr>
              <a:xfrm>
                <a:off x="392112" y="760412"/>
                <a:ext cx="3825874" cy="3825874"/>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j-ea"/>
                  <a:ea typeface="+mj-ea"/>
                </a:endParaRPr>
              </a:p>
            </p:txBody>
          </p:sp>
        </p:grpSp>
        <p:sp>
          <p:nvSpPr>
            <p:cNvPr id="103" name="TextBox 4"/>
            <p:cNvSpPr txBox="1"/>
            <p:nvPr/>
          </p:nvSpPr>
          <p:spPr>
            <a:xfrm>
              <a:off x="3985016" y="3221223"/>
              <a:ext cx="1173964" cy="498110"/>
            </a:xfrm>
            <a:prstGeom prst="rect">
              <a:avLst/>
            </a:prstGeom>
            <a:noFill/>
          </p:spPr>
          <p:txBody>
            <a:bodyPr wrap="none" rtlCol="0">
              <a:spAutoFit/>
            </a:bodyPr>
            <a:lstStyle/>
            <a:p>
              <a:pPr algn="ctr"/>
              <a:r>
                <a:rPr lang="zh-CN" altLang="en-US" sz="1500" b="1" dirty="0">
                  <a:solidFill>
                    <a:schemeClr val="bg1"/>
                  </a:solidFill>
                  <a:latin typeface="+mj-ea"/>
                  <a:ea typeface="+mj-ea"/>
                </a:rPr>
                <a:t>主题字</a:t>
              </a:r>
              <a:endParaRPr lang="en-US" altLang="zh-CN" sz="1500" b="1" dirty="0">
                <a:solidFill>
                  <a:schemeClr val="bg1"/>
                </a:solidFill>
                <a:latin typeface="+mj-ea"/>
                <a:ea typeface="+mj-ea"/>
              </a:endParaRPr>
            </a:p>
          </p:txBody>
        </p:sp>
      </p:grpSp>
    </p:spTree>
    <p:extLst>
      <p:ext uri="{BB962C8B-B14F-4D97-AF65-F5344CB8AC3E}">
        <p14:creationId xmlns:p14="http://schemas.microsoft.com/office/powerpoint/2010/main" val="474248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0-#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83"/>
                                        </p:tgtEl>
                                        <p:attrNameLst>
                                          <p:attrName>style.visibility</p:attrName>
                                        </p:attrNameLst>
                                      </p:cBhvr>
                                      <p:to>
                                        <p:strVal val="visible"/>
                                      </p:to>
                                    </p:set>
                                    <p:anim calcmode="lin" valueType="num">
                                      <p:cBhvr additive="base">
                                        <p:cTn id="16" dur="500" fill="hold"/>
                                        <p:tgtEl>
                                          <p:spTgt spid="83"/>
                                        </p:tgtEl>
                                        <p:attrNameLst>
                                          <p:attrName>ppt_x</p:attrName>
                                        </p:attrNameLst>
                                      </p:cBhvr>
                                      <p:tavLst>
                                        <p:tav tm="0">
                                          <p:val>
                                            <p:strVal val="1+#ppt_w/2"/>
                                          </p:val>
                                        </p:tav>
                                        <p:tav tm="100000">
                                          <p:val>
                                            <p:strVal val="#ppt_x"/>
                                          </p:val>
                                        </p:tav>
                                      </p:tavLst>
                                    </p:anim>
                                    <p:anim calcmode="lin" valueType="num">
                                      <p:cBhvr additive="base">
                                        <p:cTn id="17" dur="500" fill="hold"/>
                                        <p:tgtEl>
                                          <p:spTgt spid="8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ipe(left)">
                                      <p:cBhvr>
                                        <p:cTn id="21" dur="500"/>
                                        <p:tgtEl>
                                          <p:spTgt spid="84"/>
                                        </p:tgtEl>
                                      </p:cBhvr>
                                    </p:animEffect>
                                  </p:childTnLst>
                                </p:cTn>
                              </p:par>
                              <p:par>
                                <p:cTn id="22" presetID="2" presetClass="entr" presetSubtype="8"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 calcmode="lin" valueType="num">
                                      <p:cBhvr additive="base">
                                        <p:cTn id="24" dur="500" fill="hold"/>
                                        <p:tgtEl>
                                          <p:spTgt spid="91"/>
                                        </p:tgtEl>
                                        <p:attrNameLst>
                                          <p:attrName>ppt_x</p:attrName>
                                        </p:attrNameLst>
                                      </p:cBhvr>
                                      <p:tavLst>
                                        <p:tav tm="0">
                                          <p:val>
                                            <p:strVal val="0-#ppt_w/2"/>
                                          </p:val>
                                        </p:tav>
                                        <p:tav tm="100000">
                                          <p:val>
                                            <p:strVal val="#ppt_x"/>
                                          </p:val>
                                        </p:tav>
                                      </p:tavLst>
                                    </p:anim>
                                    <p:anim calcmode="lin" valueType="num">
                                      <p:cBhvr additive="base">
                                        <p:cTn id="25" dur="500" fill="hold"/>
                                        <p:tgtEl>
                                          <p:spTgt spid="9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 calcmode="lin" valueType="num">
                                      <p:cBhvr additive="base">
                                        <p:cTn id="28" dur="500" fill="hold"/>
                                        <p:tgtEl>
                                          <p:spTgt spid="85"/>
                                        </p:tgtEl>
                                        <p:attrNameLst>
                                          <p:attrName>ppt_x</p:attrName>
                                        </p:attrNameLst>
                                      </p:cBhvr>
                                      <p:tavLst>
                                        <p:tav tm="0">
                                          <p:val>
                                            <p:strVal val="1+#ppt_w/2"/>
                                          </p:val>
                                        </p:tav>
                                        <p:tav tm="100000">
                                          <p:val>
                                            <p:strVal val="#ppt_x"/>
                                          </p:val>
                                        </p:tav>
                                      </p:tavLst>
                                    </p:anim>
                                    <p:anim calcmode="lin" valueType="num">
                                      <p:cBhvr additive="base">
                                        <p:cTn id="29" dur="500" fill="hold"/>
                                        <p:tgtEl>
                                          <p:spTgt spid="85"/>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9"/>
                                        </p:tgtEl>
                                        <p:attrNameLst>
                                          <p:attrName>style.visibility</p:attrName>
                                        </p:attrNameLst>
                                      </p:cBhvr>
                                      <p:to>
                                        <p:strVal val="visible"/>
                                      </p:to>
                                    </p:set>
                                    <p:animEffect transition="in" filter="wipe(left)">
                                      <p:cBhvr>
                                        <p:cTn id="33" dur="500"/>
                                        <p:tgtEl>
                                          <p:spTgt spid="99"/>
                                        </p:tgtEl>
                                      </p:cBhvr>
                                    </p:animEffect>
                                  </p:childTnLst>
                                </p:cTn>
                              </p:par>
                              <p:par>
                                <p:cTn id="34" presetID="2" presetClass="entr" presetSubtype="8" fill="hold" nodeType="withEffect">
                                  <p:stCondLst>
                                    <p:cond delay="0"/>
                                  </p:stCondLst>
                                  <p:childTnLst>
                                    <p:set>
                                      <p:cBhvr>
                                        <p:cTn id="35" dur="1" fill="hold">
                                          <p:stCondLst>
                                            <p:cond delay="0"/>
                                          </p:stCondLst>
                                        </p:cTn>
                                        <p:tgtEl>
                                          <p:spTgt spid="101"/>
                                        </p:tgtEl>
                                        <p:attrNameLst>
                                          <p:attrName>style.visibility</p:attrName>
                                        </p:attrNameLst>
                                      </p:cBhvr>
                                      <p:to>
                                        <p:strVal val="visible"/>
                                      </p:to>
                                    </p:set>
                                    <p:anim calcmode="lin" valueType="num">
                                      <p:cBhvr additive="base">
                                        <p:cTn id="36" dur="500" fill="hold"/>
                                        <p:tgtEl>
                                          <p:spTgt spid="101"/>
                                        </p:tgtEl>
                                        <p:attrNameLst>
                                          <p:attrName>ppt_x</p:attrName>
                                        </p:attrNameLst>
                                      </p:cBhvr>
                                      <p:tavLst>
                                        <p:tav tm="0">
                                          <p:val>
                                            <p:strVal val="0-#ppt_w/2"/>
                                          </p:val>
                                        </p:tav>
                                        <p:tav tm="100000">
                                          <p:val>
                                            <p:strVal val="#ppt_x"/>
                                          </p:val>
                                        </p:tav>
                                      </p:tavLst>
                                    </p:anim>
                                    <p:anim calcmode="lin" valueType="num">
                                      <p:cBhvr additive="base">
                                        <p:cTn id="37" dur="500" fill="hold"/>
                                        <p:tgtEl>
                                          <p:spTgt spid="101"/>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00"/>
                                        </p:tgtEl>
                                        <p:attrNameLst>
                                          <p:attrName>style.visibility</p:attrName>
                                        </p:attrNameLst>
                                      </p:cBhvr>
                                      <p:to>
                                        <p:strVal val="visible"/>
                                      </p:to>
                                    </p:set>
                                    <p:anim calcmode="lin" valueType="num">
                                      <p:cBhvr additive="base">
                                        <p:cTn id="40" dur="500" fill="hold"/>
                                        <p:tgtEl>
                                          <p:spTgt spid="100"/>
                                        </p:tgtEl>
                                        <p:attrNameLst>
                                          <p:attrName>ppt_x</p:attrName>
                                        </p:attrNameLst>
                                      </p:cBhvr>
                                      <p:tavLst>
                                        <p:tav tm="0">
                                          <p:val>
                                            <p:strVal val="1+#ppt_w/2"/>
                                          </p:val>
                                        </p:tav>
                                        <p:tav tm="100000">
                                          <p:val>
                                            <p:strVal val="#ppt_x"/>
                                          </p:val>
                                        </p:tav>
                                      </p:tavLst>
                                    </p:anim>
                                    <p:anim calcmode="lin" valueType="num">
                                      <p:cBhvr additive="base">
                                        <p:cTn id="41" dur="500" fill="hold"/>
                                        <p:tgtEl>
                                          <p:spTgt spid="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5" grpId="0"/>
      <p:bldP spid="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2"/>
          <p:cNvSpPr txBox="1">
            <a:spLocks noChangeArrowheads="1"/>
          </p:cNvSpPr>
          <p:nvPr/>
        </p:nvSpPr>
        <p:spPr bwMode="auto">
          <a:xfrm>
            <a:off x="2736532" y="2883393"/>
            <a:ext cx="3672525" cy="48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2700" dirty="0">
                <a:latin typeface="微软雅黑" pitchFamily="34" charset="-122"/>
                <a:ea typeface="微软雅黑" pitchFamily="34" charset="-122"/>
              </a:rPr>
              <a:t>明年工作计划</a:t>
            </a:r>
          </a:p>
        </p:txBody>
      </p:sp>
      <p:grpSp>
        <p:nvGrpSpPr>
          <p:cNvPr id="27" name="组合 26"/>
          <p:cNvGrpSpPr/>
          <p:nvPr/>
        </p:nvGrpSpPr>
        <p:grpSpPr>
          <a:xfrm>
            <a:off x="3823019" y="1131590"/>
            <a:ext cx="1499549" cy="1499354"/>
            <a:chOff x="846231" y="3363838"/>
            <a:chExt cx="845449" cy="845339"/>
          </a:xfrm>
        </p:grpSpPr>
        <p:grpSp>
          <p:nvGrpSpPr>
            <p:cNvPr id="28" name="组合 27"/>
            <p:cNvGrpSpPr/>
            <p:nvPr/>
          </p:nvGrpSpPr>
          <p:grpSpPr>
            <a:xfrm>
              <a:off x="846231" y="3363838"/>
              <a:ext cx="845449" cy="845339"/>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
          <p:nvSpPr>
            <p:cNvPr id="29" name="TextBox 28"/>
            <p:cNvSpPr txBox="1"/>
            <p:nvPr/>
          </p:nvSpPr>
          <p:spPr>
            <a:xfrm>
              <a:off x="1034000" y="3481376"/>
              <a:ext cx="478098" cy="572633"/>
            </a:xfrm>
            <a:prstGeom prst="rect">
              <a:avLst/>
            </a:prstGeom>
            <a:noFill/>
          </p:spPr>
          <p:txBody>
            <a:bodyPr wrap="none" lIns="0" tIns="0" rIns="0" bIns="0" rtlCol="0">
              <a:spAutoFit/>
            </a:bodyPr>
            <a:lstStyle/>
            <a:p>
              <a:r>
                <a:rPr lang="en-US" altLang="zh-CN" sz="6600" b="1" dirty="0">
                  <a:solidFill>
                    <a:schemeClr val="tx1">
                      <a:lumMod val="65000"/>
                      <a:lumOff val="35000"/>
                    </a:schemeClr>
                  </a:solidFill>
                  <a:latin typeface="汉仪粗宋繁" panose="02010609000101010101" pitchFamily="49" charset="-122"/>
                  <a:ea typeface="汉仪粗宋繁" panose="02010609000101010101" pitchFamily="49" charset="-122"/>
                </a:rPr>
                <a:t>04</a:t>
              </a:r>
              <a:endParaRPr lang="zh-CN" altLang="en-US" sz="6600" b="1" dirty="0">
                <a:solidFill>
                  <a:schemeClr val="tx1">
                    <a:lumMod val="65000"/>
                    <a:lumOff val="35000"/>
                  </a:schemeClr>
                </a:solidFill>
                <a:latin typeface="汉仪粗宋繁" panose="02010609000101010101" pitchFamily="49" charset="-122"/>
                <a:ea typeface="汉仪粗宋繁" panose="02010609000101010101" pitchFamily="49" charset="-122"/>
              </a:endParaRPr>
            </a:p>
          </p:txBody>
        </p:sp>
      </p:grpSp>
      <p:grpSp>
        <p:nvGrpSpPr>
          <p:cNvPr id="32" name="组合 31"/>
          <p:cNvGrpSpPr/>
          <p:nvPr/>
        </p:nvGrpSpPr>
        <p:grpSpPr>
          <a:xfrm flipH="1">
            <a:off x="2339752" y="-334338"/>
            <a:ext cx="9993708" cy="6146448"/>
            <a:chOff x="-3600908" y="-334338"/>
            <a:chExt cx="9993708" cy="6146448"/>
          </a:xfrm>
        </p:grpSpPr>
        <p:sp>
          <p:nvSpPr>
            <p:cNvPr id="33" name="平行四边形 32"/>
            <p:cNvSpPr/>
            <p:nvPr/>
          </p:nvSpPr>
          <p:spPr>
            <a:xfrm>
              <a:off x="-3600908" y="0"/>
              <a:ext cx="6120680" cy="5143500"/>
            </a:xfrm>
            <a:prstGeom prst="parallelogram">
              <a:avLst/>
            </a:prstGeom>
            <a:blipFill dpi="0" rotWithShape="1">
              <a:blip r:embed="rId3" cstate="email">
                <a:alphaModFix amt="52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a:off x="-540568" y="-334338"/>
              <a:ext cx="864096" cy="547500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520788" y="-92546"/>
              <a:ext cx="8913588" cy="5904656"/>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235196" y="-1245"/>
              <a:ext cx="1284576" cy="51419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0165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a:spLocks noChangeArrowheads="1"/>
          </p:cNvSpPr>
          <p:nvPr/>
        </p:nvSpPr>
        <p:spPr bwMode="auto">
          <a:xfrm>
            <a:off x="409823" y="3606286"/>
            <a:ext cx="843538" cy="261608"/>
          </a:xfrm>
          <a:prstGeom prst="rect">
            <a:avLst/>
          </a:prstGeom>
          <a:noFill/>
          <a:ln w="9525">
            <a:noFill/>
            <a:miter lim="800000"/>
            <a:headEnd/>
            <a:tailEnd/>
          </a:ln>
        </p:spPr>
        <p:txBody>
          <a:bodyPr wrap="square" lIns="91435" tIns="45719" rIns="91435" bIns="45719">
            <a:spAutoFit/>
          </a:bodyPr>
          <a:lstStyle/>
          <a:p>
            <a:r>
              <a:rPr lang="zh-CN" altLang="en-US" sz="1100" b="1" dirty="0">
                <a:solidFill>
                  <a:schemeClr val="tx1">
                    <a:lumMod val="65000"/>
                    <a:lumOff val="35000"/>
                  </a:schemeClr>
                </a:solidFill>
                <a:latin typeface="微软雅黑" pitchFamily="34" charset="-122"/>
                <a:ea typeface="微软雅黑" pitchFamily="34" charset="-122"/>
              </a:rPr>
              <a:t>添加标题</a:t>
            </a:r>
            <a:endParaRPr lang="en-US" altLang="zh-CN" sz="1100" b="1" dirty="0">
              <a:solidFill>
                <a:schemeClr val="tx1">
                  <a:lumMod val="65000"/>
                  <a:lumOff val="35000"/>
                </a:schemeClr>
              </a:solidFill>
              <a:latin typeface="微软雅黑" pitchFamily="34" charset="-122"/>
              <a:ea typeface="微软雅黑" pitchFamily="34" charset="-122"/>
            </a:endParaRPr>
          </a:p>
        </p:txBody>
      </p:sp>
      <p:sp>
        <p:nvSpPr>
          <p:cNvPr id="30" name="矩形 47"/>
          <p:cNvSpPr>
            <a:spLocks noChangeArrowheads="1"/>
          </p:cNvSpPr>
          <p:nvPr/>
        </p:nvSpPr>
        <p:spPr bwMode="auto">
          <a:xfrm>
            <a:off x="395536" y="3918293"/>
            <a:ext cx="1928420" cy="701729"/>
          </a:xfrm>
          <a:prstGeom prst="rect">
            <a:avLst/>
          </a:prstGeom>
          <a:noFill/>
          <a:ln>
            <a:noFill/>
          </a:ln>
        </p:spPr>
        <p:txBody>
          <a:bodyPr wrap="square" lIns="91435" tIns="45719" rIns="91435" bIns="45719">
            <a:spAutoFit/>
          </a:bodyPr>
          <a:lstStyle/>
          <a:p>
            <a:pPr defTabSz="914332" fontAlgn="auto">
              <a:lnSpc>
                <a:spcPct val="120000"/>
              </a:lnSpc>
              <a:spcAft>
                <a:spcPts val="0"/>
              </a:spcAft>
              <a:buFont typeface="Arial" charset="0"/>
              <a:buNone/>
              <a:defRPr/>
            </a:pPr>
            <a:r>
              <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rPr>
              <a:t>在此录入本图表的综合描述说明，在此录入本图表的综合描述说明。</a:t>
            </a:r>
          </a:p>
        </p:txBody>
      </p:sp>
      <p:sp>
        <p:nvSpPr>
          <p:cNvPr id="31" name="矩形 30"/>
          <p:cNvSpPr>
            <a:spLocks noChangeArrowheads="1"/>
          </p:cNvSpPr>
          <p:nvPr/>
        </p:nvSpPr>
        <p:spPr bwMode="auto">
          <a:xfrm>
            <a:off x="2603500" y="3606286"/>
            <a:ext cx="843538" cy="261608"/>
          </a:xfrm>
          <a:prstGeom prst="rect">
            <a:avLst/>
          </a:prstGeom>
          <a:noFill/>
          <a:ln w="9525">
            <a:noFill/>
            <a:miter lim="800000"/>
            <a:headEnd/>
            <a:tailEnd/>
          </a:ln>
        </p:spPr>
        <p:txBody>
          <a:bodyPr wrap="square" lIns="91435" tIns="45719" rIns="91435" bIns="45719">
            <a:spAutoFit/>
          </a:bodyPr>
          <a:lstStyle/>
          <a:p>
            <a:r>
              <a:rPr lang="zh-CN" altLang="en-US" sz="1100" b="1" dirty="0">
                <a:solidFill>
                  <a:schemeClr val="tx1">
                    <a:lumMod val="65000"/>
                    <a:lumOff val="35000"/>
                  </a:schemeClr>
                </a:solidFill>
                <a:latin typeface="微软雅黑" pitchFamily="34" charset="-122"/>
                <a:ea typeface="微软雅黑" pitchFamily="34" charset="-122"/>
              </a:rPr>
              <a:t>添加标题</a:t>
            </a:r>
            <a:endParaRPr lang="en-US" altLang="zh-CN" sz="1100" b="1" dirty="0">
              <a:solidFill>
                <a:schemeClr val="tx1">
                  <a:lumMod val="65000"/>
                  <a:lumOff val="35000"/>
                </a:schemeClr>
              </a:solidFill>
              <a:latin typeface="微软雅黑" pitchFamily="34" charset="-122"/>
              <a:ea typeface="微软雅黑" pitchFamily="34" charset="-122"/>
            </a:endParaRPr>
          </a:p>
        </p:txBody>
      </p:sp>
      <p:sp>
        <p:nvSpPr>
          <p:cNvPr id="32" name="矩形 31"/>
          <p:cNvSpPr>
            <a:spLocks noChangeArrowheads="1"/>
          </p:cNvSpPr>
          <p:nvPr/>
        </p:nvSpPr>
        <p:spPr bwMode="auto">
          <a:xfrm>
            <a:off x="2589213" y="3918293"/>
            <a:ext cx="1928420" cy="701729"/>
          </a:xfrm>
          <a:prstGeom prst="rect">
            <a:avLst/>
          </a:prstGeom>
          <a:noFill/>
          <a:ln>
            <a:noFill/>
          </a:ln>
        </p:spPr>
        <p:txBody>
          <a:bodyPr wrap="square" lIns="91435" tIns="45719" rIns="91435" bIns="45719">
            <a:spAutoFit/>
          </a:bodyPr>
          <a:lstStyle/>
          <a:p>
            <a:pPr defTabSz="914332" fontAlgn="auto">
              <a:lnSpc>
                <a:spcPct val="120000"/>
              </a:lnSpc>
              <a:spcAft>
                <a:spcPts val="0"/>
              </a:spcAft>
              <a:buFont typeface="Arial" charset="0"/>
              <a:buNone/>
              <a:defRPr/>
            </a:pPr>
            <a:r>
              <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rPr>
              <a:t>在此录入本图表的综合描述说明，在此录入本图表的综合描述说明。</a:t>
            </a:r>
          </a:p>
        </p:txBody>
      </p:sp>
      <p:grpSp>
        <p:nvGrpSpPr>
          <p:cNvPr id="33" name="组合 32"/>
          <p:cNvGrpSpPr/>
          <p:nvPr/>
        </p:nvGrpSpPr>
        <p:grpSpPr>
          <a:xfrm>
            <a:off x="1043608" y="1131591"/>
            <a:ext cx="2263519" cy="350012"/>
            <a:chOff x="814328" y="3219334"/>
            <a:chExt cx="2797200" cy="432536"/>
          </a:xfrm>
        </p:grpSpPr>
        <p:grpSp>
          <p:nvGrpSpPr>
            <p:cNvPr id="34" name="组合 33"/>
            <p:cNvGrpSpPr/>
            <p:nvPr/>
          </p:nvGrpSpPr>
          <p:grpSpPr>
            <a:xfrm>
              <a:off x="814328" y="3219334"/>
              <a:ext cx="2797200" cy="432536"/>
              <a:chOff x="2173927" y="3285519"/>
              <a:chExt cx="3549387" cy="548848"/>
            </a:xfrm>
          </p:grpSpPr>
          <p:grpSp>
            <p:nvGrpSpPr>
              <p:cNvPr id="36" name="组合 35"/>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38" name="圆角矩形 37"/>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sp>
              <p:nvSpPr>
                <p:cNvPr id="39" name="圆角矩形 38"/>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grpSp>
          <p:sp>
            <p:nvSpPr>
              <p:cNvPr id="37" name="椭圆 36"/>
              <p:cNvSpPr/>
              <p:nvPr/>
            </p:nvSpPr>
            <p:spPr>
              <a:xfrm>
                <a:off x="2307128" y="3420211"/>
                <a:ext cx="279463" cy="279463"/>
              </a:xfrm>
              <a:prstGeom prst="ellipse">
                <a:avLst/>
              </a:prstGeom>
              <a:solidFill>
                <a:srgbClr val="00458A"/>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1E6168"/>
                  </a:solidFill>
                </a:endParaRPr>
              </a:p>
            </p:txBody>
          </p:sp>
        </p:grpSp>
        <p:sp>
          <p:nvSpPr>
            <p:cNvPr id="35" name="TextBox 34"/>
            <p:cNvSpPr txBox="1"/>
            <p:nvPr/>
          </p:nvSpPr>
          <p:spPr>
            <a:xfrm>
              <a:off x="1224125" y="3331792"/>
              <a:ext cx="2191136"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a:solidFill>
                    <a:sysClr val="windowText" lastClr="000000"/>
                  </a:solidFill>
                </a:rPr>
                <a:t>点击输入标题文本小标签</a:t>
              </a:r>
            </a:p>
          </p:txBody>
        </p:sp>
      </p:grpSp>
      <p:grpSp>
        <p:nvGrpSpPr>
          <p:cNvPr id="40" name="组合 39"/>
          <p:cNvGrpSpPr/>
          <p:nvPr/>
        </p:nvGrpSpPr>
        <p:grpSpPr>
          <a:xfrm>
            <a:off x="1045491" y="1563638"/>
            <a:ext cx="2916000" cy="350012"/>
            <a:chOff x="814327" y="3219334"/>
            <a:chExt cx="3603522" cy="432536"/>
          </a:xfrm>
        </p:grpSpPr>
        <p:grpSp>
          <p:nvGrpSpPr>
            <p:cNvPr id="41" name="组合 40"/>
            <p:cNvGrpSpPr/>
            <p:nvPr/>
          </p:nvGrpSpPr>
          <p:grpSpPr>
            <a:xfrm>
              <a:off x="814327" y="3219334"/>
              <a:ext cx="3603522" cy="432536"/>
              <a:chOff x="2173926" y="3285519"/>
              <a:chExt cx="4572535" cy="548848"/>
            </a:xfrm>
          </p:grpSpPr>
          <p:grpSp>
            <p:nvGrpSpPr>
              <p:cNvPr id="43" name="组合 42"/>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45" name="圆角矩形 44"/>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sp>
              <p:nvSpPr>
                <p:cNvPr id="46" name="圆角矩形 45"/>
                <p:cNvSpPr/>
                <p:nvPr/>
              </p:nvSpPr>
              <p:spPr>
                <a:xfrm>
                  <a:off x="4351920" y="1373339"/>
                  <a:ext cx="10095546"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grpSp>
          <p:sp>
            <p:nvSpPr>
              <p:cNvPr id="44" name="椭圆 43"/>
              <p:cNvSpPr/>
              <p:nvPr/>
            </p:nvSpPr>
            <p:spPr>
              <a:xfrm>
                <a:off x="2307128" y="3420211"/>
                <a:ext cx="279463" cy="279463"/>
              </a:xfrm>
              <a:prstGeom prst="ellipse">
                <a:avLst/>
              </a:prstGeom>
              <a:solidFill>
                <a:srgbClr val="00458A"/>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grpSp>
        <p:sp>
          <p:nvSpPr>
            <p:cNvPr id="42" name="TextBox 41"/>
            <p:cNvSpPr txBox="1"/>
            <p:nvPr/>
          </p:nvSpPr>
          <p:spPr>
            <a:xfrm>
              <a:off x="1224125" y="3331792"/>
              <a:ext cx="2989681"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a:solidFill>
                    <a:sysClr val="windowText" lastClr="000000"/>
                  </a:solidFill>
                </a:rPr>
                <a:t>点击输入标题文本及描述说明</a:t>
              </a:r>
            </a:p>
          </p:txBody>
        </p:sp>
      </p:grpSp>
      <p:grpSp>
        <p:nvGrpSpPr>
          <p:cNvPr id="47" name="组合 46"/>
          <p:cNvGrpSpPr/>
          <p:nvPr/>
        </p:nvGrpSpPr>
        <p:grpSpPr>
          <a:xfrm>
            <a:off x="1056722" y="1995686"/>
            <a:ext cx="2401200" cy="350012"/>
            <a:chOff x="814328" y="3219334"/>
            <a:chExt cx="2967344" cy="432536"/>
          </a:xfrm>
        </p:grpSpPr>
        <p:grpSp>
          <p:nvGrpSpPr>
            <p:cNvPr id="48" name="组合 47"/>
            <p:cNvGrpSpPr/>
            <p:nvPr/>
          </p:nvGrpSpPr>
          <p:grpSpPr>
            <a:xfrm>
              <a:off x="814328" y="3219334"/>
              <a:ext cx="2967344" cy="432536"/>
              <a:chOff x="2173927" y="3285519"/>
              <a:chExt cx="3765284" cy="548848"/>
            </a:xfrm>
          </p:grpSpPr>
          <p:grpSp>
            <p:nvGrpSpPr>
              <p:cNvPr id="50" name="组合 49"/>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52" name="圆角矩形 51"/>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sp>
              <p:nvSpPr>
                <p:cNvPr id="53" name="圆角矩形 52"/>
                <p:cNvSpPr/>
                <p:nvPr/>
              </p:nvSpPr>
              <p:spPr>
                <a:xfrm>
                  <a:off x="4351923" y="1373339"/>
                  <a:ext cx="8295467"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grpSp>
          <p:sp>
            <p:nvSpPr>
              <p:cNvPr id="51" name="椭圆 50"/>
              <p:cNvSpPr/>
              <p:nvPr/>
            </p:nvSpPr>
            <p:spPr>
              <a:xfrm>
                <a:off x="2307128" y="3420211"/>
                <a:ext cx="279463" cy="279463"/>
              </a:xfrm>
              <a:prstGeom prst="ellipse">
                <a:avLst/>
              </a:prstGeom>
              <a:solidFill>
                <a:srgbClr val="00458A"/>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grpSp>
        <p:sp>
          <p:nvSpPr>
            <p:cNvPr id="49" name="TextBox 48"/>
            <p:cNvSpPr txBox="1"/>
            <p:nvPr/>
          </p:nvSpPr>
          <p:spPr>
            <a:xfrm>
              <a:off x="1224125" y="3331792"/>
              <a:ext cx="2371197"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a:solidFill>
                    <a:sysClr val="windowText" lastClr="000000"/>
                  </a:solidFill>
                </a:rPr>
                <a:t>点击输入标题文本小标签</a:t>
              </a:r>
            </a:p>
          </p:txBody>
        </p:sp>
      </p:grpSp>
      <p:grpSp>
        <p:nvGrpSpPr>
          <p:cNvPr id="54" name="组合 53"/>
          <p:cNvGrpSpPr/>
          <p:nvPr/>
        </p:nvGrpSpPr>
        <p:grpSpPr>
          <a:xfrm>
            <a:off x="1054251" y="2427734"/>
            <a:ext cx="1972203" cy="350012"/>
            <a:chOff x="814328" y="3219334"/>
            <a:chExt cx="2437200" cy="432536"/>
          </a:xfrm>
        </p:grpSpPr>
        <p:grpSp>
          <p:nvGrpSpPr>
            <p:cNvPr id="55" name="组合 54"/>
            <p:cNvGrpSpPr/>
            <p:nvPr/>
          </p:nvGrpSpPr>
          <p:grpSpPr>
            <a:xfrm>
              <a:off x="814328" y="3219334"/>
              <a:ext cx="2437200" cy="432536"/>
              <a:chOff x="2173927" y="3285519"/>
              <a:chExt cx="3092581" cy="548848"/>
            </a:xfrm>
          </p:grpSpPr>
          <p:grpSp>
            <p:nvGrpSpPr>
              <p:cNvPr id="57" name="组合 56"/>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83" name="圆角矩形 82"/>
                <p:cNvSpPr/>
                <p:nvPr/>
              </p:nvSpPr>
              <p:spPr>
                <a:xfrm>
                  <a:off x="4304043" y="1286668"/>
                  <a:ext cx="6896116"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sp>
              <p:nvSpPr>
                <p:cNvPr id="84" name="圆角矩形 83"/>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grpSp>
          <p:sp>
            <p:nvSpPr>
              <p:cNvPr id="82" name="椭圆 81"/>
              <p:cNvSpPr/>
              <p:nvPr/>
            </p:nvSpPr>
            <p:spPr>
              <a:xfrm>
                <a:off x="2307128" y="3420211"/>
                <a:ext cx="279463" cy="279463"/>
              </a:xfrm>
              <a:prstGeom prst="ellipse">
                <a:avLst/>
              </a:prstGeom>
              <a:solidFill>
                <a:srgbClr val="00458A"/>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rgbClr val="E46713"/>
                  </a:solidFill>
                </a:endParaRPr>
              </a:p>
            </p:txBody>
          </p:sp>
        </p:grpSp>
        <p:sp>
          <p:nvSpPr>
            <p:cNvPr id="56" name="TextBox 55"/>
            <p:cNvSpPr txBox="1"/>
            <p:nvPr/>
          </p:nvSpPr>
          <p:spPr>
            <a:xfrm>
              <a:off x="1224126" y="3331792"/>
              <a:ext cx="1911028"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a:solidFill>
                    <a:sysClr val="windowText" lastClr="000000"/>
                  </a:solidFill>
                </a:rPr>
                <a:t>点击输入标题文本</a:t>
              </a:r>
            </a:p>
          </p:txBody>
        </p:sp>
      </p:grpSp>
      <p:grpSp>
        <p:nvGrpSpPr>
          <p:cNvPr id="85" name="组合 84"/>
          <p:cNvGrpSpPr/>
          <p:nvPr/>
        </p:nvGrpSpPr>
        <p:grpSpPr>
          <a:xfrm>
            <a:off x="1071173" y="2859782"/>
            <a:ext cx="2344214" cy="350012"/>
            <a:chOff x="814328" y="3219334"/>
            <a:chExt cx="2896922" cy="432536"/>
          </a:xfrm>
        </p:grpSpPr>
        <p:grpSp>
          <p:nvGrpSpPr>
            <p:cNvPr id="86" name="组合 85"/>
            <p:cNvGrpSpPr/>
            <p:nvPr/>
          </p:nvGrpSpPr>
          <p:grpSpPr>
            <a:xfrm>
              <a:off x="814328" y="3219334"/>
              <a:ext cx="2896922" cy="432536"/>
              <a:chOff x="2173927" y="3285519"/>
              <a:chExt cx="3675925" cy="548848"/>
            </a:xfrm>
          </p:grpSpPr>
          <p:grpSp>
            <p:nvGrpSpPr>
              <p:cNvPr id="88" name="组合 87"/>
              <p:cNvGrpSpPr/>
              <p:nvPr/>
            </p:nvGrpSpPr>
            <p:grpSpPr>
              <a:xfrm>
                <a:off x="2173927" y="3285519"/>
                <a:ext cx="3675925" cy="548848"/>
                <a:chOff x="4304043" y="1286668"/>
                <a:chExt cx="8196910" cy="2757793"/>
              </a:xfrm>
              <a:effectLst>
                <a:outerShdw blurRad="381000" dist="254000" dir="8100000" algn="tr" rotWithShape="0">
                  <a:prstClr val="black">
                    <a:alpha val="40000"/>
                  </a:prstClr>
                </a:outerShdw>
              </a:effectLst>
            </p:grpSpPr>
            <p:sp>
              <p:nvSpPr>
                <p:cNvPr id="90" name="圆角矩形 89"/>
                <p:cNvSpPr/>
                <p:nvPr/>
              </p:nvSpPr>
              <p:spPr>
                <a:xfrm>
                  <a:off x="4304043" y="1286668"/>
                  <a:ext cx="8149029"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sp>
              <p:nvSpPr>
                <p:cNvPr id="91" name="圆角矩形 90"/>
                <p:cNvSpPr/>
                <p:nvPr/>
              </p:nvSpPr>
              <p:spPr>
                <a:xfrm>
                  <a:off x="4351924" y="1373342"/>
                  <a:ext cx="8149029"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p>
              </p:txBody>
            </p:sp>
          </p:grpSp>
          <p:sp>
            <p:nvSpPr>
              <p:cNvPr id="89" name="椭圆 88"/>
              <p:cNvSpPr/>
              <p:nvPr/>
            </p:nvSpPr>
            <p:spPr>
              <a:xfrm>
                <a:off x="2307128" y="3420211"/>
                <a:ext cx="279463" cy="279463"/>
              </a:xfrm>
              <a:prstGeom prst="ellipse">
                <a:avLst/>
              </a:prstGeom>
              <a:solidFill>
                <a:srgbClr val="00458A"/>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85000"/>
                      <a:lumOff val="15000"/>
                    </a:schemeClr>
                  </a:solidFill>
                </a:endParaRPr>
              </a:p>
            </p:txBody>
          </p:sp>
        </p:grpSp>
        <p:sp>
          <p:nvSpPr>
            <p:cNvPr id="87" name="TextBox 86"/>
            <p:cNvSpPr txBox="1"/>
            <p:nvPr/>
          </p:nvSpPr>
          <p:spPr>
            <a:xfrm>
              <a:off x="1224125" y="3331792"/>
              <a:ext cx="2334260"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100" b="0" dirty="0">
                  <a:solidFill>
                    <a:sysClr val="windowText" lastClr="000000"/>
                  </a:solidFill>
                </a:rPr>
                <a:t>点击输入标题描述文本</a:t>
              </a:r>
            </a:p>
          </p:txBody>
        </p:sp>
      </p:grpSp>
      <p:sp>
        <p:nvSpPr>
          <p:cNvPr id="58"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工作存在不足</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81" name="任意多边形 80"/>
          <p:cNvSpPr/>
          <p:nvPr/>
        </p:nvSpPr>
        <p:spPr>
          <a:xfrm>
            <a:off x="3987800" y="-3175"/>
            <a:ext cx="5156200" cy="5156200"/>
          </a:xfrm>
          <a:custGeom>
            <a:avLst/>
            <a:gdLst>
              <a:gd name="connsiteX0" fmla="*/ 5283200 w 5283200"/>
              <a:gd name="connsiteY0" fmla="*/ 101600 h 5283200"/>
              <a:gd name="connsiteX1" fmla="*/ 5283200 w 5283200"/>
              <a:gd name="connsiteY1" fmla="*/ 0 h 5283200"/>
              <a:gd name="connsiteX2" fmla="*/ 0 w 5283200"/>
              <a:gd name="connsiteY2" fmla="*/ 5283200 h 5283200"/>
              <a:gd name="connsiteX3" fmla="*/ 5283200 w 5283200"/>
              <a:gd name="connsiteY3" fmla="*/ 5283200 h 5283200"/>
              <a:gd name="connsiteX4" fmla="*/ 5283200 w 5283200"/>
              <a:gd name="connsiteY4" fmla="*/ 101600 h 528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3200" h="5283200">
                <a:moveTo>
                  <a:pt x="5283200" y="101600"/>
                </a:moveTo>
                <a:lnTo>
                  <a:pt x="5283200" y="0"/>
                </a:lnTo>
                <a:lnTo>
                  <a:pt x="0" y="5283200"/>
                </a:lnTo>
                <a:lnTo>
                  <a:pt x="5283200" y="5283200"/>
                </a:lnTo>
                <a:lnTo>
                  <a:pt x="5283200" y="101600"/>
                </a:lnTo>
                <a:close/>
              </a:path>
            </a:pathLst>
          </a:cu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10" name="组合 109"/>
          <p:cNvGrpSpPr>
            <a:grpSpLocks/>
          </p:cNvGrpSpPr>
          <p:nvPr/>
        </p:nvGrpSpPr>
        <p:grpSpPr bwMode="auto">
          <a:xfrm>
            <a:off x="4906966" y="1597025"/>
            <a:ext cx="1430060" cy="1419225"/>
            <a:chOff x="5009123" y="1712087"/>
            <a:chExt cx="1429229" cy="1418400"/>
          </a:xfrm>
        </p:grpSpPr>
        <p:sp>
          <p:nvSpPr>
            <p:cNvPr id="111" name="文本框 13"/>
            <p:cNvSpPr txBox="1">
              <a:spLocks noChangeArrowheads="1"/>
            </p:cNvSpPr>
            <p:nvPr/>
          </p:nvSpPr>
          <p:spPr bwMode="auto">
            <a:xfrm>
              <a:off x="5023402" y="2152883"/>
              <a:ext cx="1414950" cy="46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400" dirty="0">
                  <a:solidFill>
                    <a:schemeClr val="tx1">
                      <a:lumMod val="75000"/>
                      <a:lumOff val="25000"/>
                    </a:schemeClr>
                  </a:solidFill>
                  <a:latin typeface="方正大黑简体" panose="02010601030101010101" pitchFamily="2" charset="-122"/>
                  <a:ea typeface="方正大黑简体" panose="02010601030101010101" pitchFamily="2" charset="-122"/>
                </a:rPr>
                <a:t>文字内容</a:t>
              </a:r>
            </a:p>
          </p:txBody>
        </p:sp>
        <p:sp>
          <p:nvSpPr>
            <p:cNvPr id="112" name="任意多边形 111"/>
            <p:cNvSpPr/>
            <p:nvPr/>
          </p:nvSpPr>
          <p:spPr>
            <a:xfrm rot="2700000">
              <a:off x="5009124" y="1712086"/>
              <a:ext cx="1418400" cy="1418401"/>
            </a:xfrm>
            <a:custGeom>
              <a:avLst/>
              <a:gdLst>
                <a:gd name="connsiteX0" fmla="*/ 0 w 1418400"/>
                <a:gd name="connsiteY0" fmla="*/ 1 h 1418401"/>
                <a:gd name="connsiteX1" fmla="*/ 1418400 w 1418400"/>
                <a:gd name="connsiteY1" fmla="*/ 0 h 1418401"/>
                <a:gd name="connsiteX2" fmla="*/ 1418400 w 1418400"/>
                <a:gd name="connsiteY2" fmla="*/ 1418401 h 1418401"/>
                <a:gd name="connsiteX3" fmla="*/ 0 w 1418400"/>
                <a:gd name="connsiteY3" fmla="*/ 1418401 h 1418401"/>
                <a:gd name="connsiteX4" fmla="*/ 0 w 1418400"/>
                <a:gd name="connsiteY4" fmla="*/ 1 h 1418401"/>
                <a:gd name="connsiteX5" fmla="*/ 72409 w 1418400"/>
                <a:gd name="connsiteY5" fmla="*/ 72407 h 1418401"/>
                <a:gd name="connsiteX6" fmla="*/ 72409 w 1418400"/>
                <a:gd name="connsiteY6" fmla="*/ 1345993 h 1418401"/>
                <a:gd name="connsiteX7" fmla="*/ 1345995 w 1418400"/>
                <a:gd name="connsiteY7" fmla="*/ 1345993 h 1418401"/>
                <a:gd name="connsiteX8" fmla="*/ 1345995 w 1418400"/>
                <a:gd name="connsiteY8" fmla="*/ 72407 h 1418401"/>
                <a:gd name="connsiteX9" fmla="*/ 72409 w 1418400"/>
                <a:gd name="connsiteY9" fmla="*/ 72407 h 14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00" h="1418401">
                  <a:moveTo>
                    <a:pt x="0" y="1"/>
                  </a:moveTo>
                  <a:lnTo>
                    <a:pt x="1418400" y="0"/>
                  </a:lnTo>
                  <a:lnTo>
                    <a:pt x="1418400" y="1418401"/>
                  </a:lnTo>
                  <a:lnTo>
                    <a:pt x="0" y="1418401"/>
                  </a:lnTo>
                  <a:lnTo>
                    <a:pt x="0" y="1"/>
                  </a:lnTo>
                  <a:close/>
                  <a:moveTo>
                    <a:pt x="72409" y="72407"/>
                  </a:moveTo>
                  <a:lnTo>
                    <a:pt x="72409" y="1345993"/>
                  </a:lnTo>
                  <a:lnTo>
                    <a:pt x="1345995" y="1345993"/>
                  </a:lnTo>
                  <a:lnTo>
                    <a:pt x="1345995" y="72407"/>
                  </a:lnTo>
                  <a:lnTo>
                    <a:pt x="72409" y="724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601662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750" fill="hold"/>
                                        <p:tgtEl>
                                          <p:spTgt spid="110"/>
                                        </p:tgtEl>
                                        <p:attrNameLst>
                                          <p:attrName>ppt_w</p:attrName>
                                        </p:attrNameLst>
                                      </p:cBhvr>
                                      <p:tavLst>
                                        <p:tav tm="0">
                                          <p:val>
                                            <p:fltVal val="0"/>
                                          </p:val>
                                        </p:tav>
                                        <p:tav tm="100000">
                                          <p:val>
                                            <p:strVal val="#ppt_w"/>
                                          </p:val>
                                        </p:tav>
                                      </p:tavLst>
                                    </p:anim>
                                    <p:anim calcmode="lin" valueType="num">
                                      <p:cBhvr>
                                        <p:cTn id="8" dur="750" fill="hold"/>
                                        <p:tgtEl>
                                          <p:spTgt spid="110"/>
                                        </p:tgtEl>
                                        <p:attrNameLst>
                                          <p:attrName>ppt_h</p:attrName>
                                        </p:attrNameLst>
                                      </p:cBhvr>
                                      <p:tavLst>
                                        <p:tav tm="0">
                                          <p:val>
                                            <p:fltVal val="0"/>
                                          </p:val>
                                        </p:tav>
                                        <p:tav tm="100000">
                                          <p:val>
                                            <p:strVal val="#ppt_h"/>
                                          </p:val>
                                        </p:tav>
                                      </p:tavLst>
                                    </p:anim>
                                    <p:animEffect transition="in" filter="fade">
                                      <p:cBhvr>
                                        <p:cTn id="9" dur="750"/>
                                        <p:tgtEl>
                                          <p:spTgt spid="110"/>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left)">
                                      <p:cBhvr>
                                        <p:cTn id="13" dur="500"/>
                                        <p:tgtEl>
                                          <p:spTgt spid="58"/>
                                        </p:tgtEl>
                                      </p:cBhvr>
                                    </p:animEffect>
                                  </p:childTnLst>
                                </p:cTn>
                              </p:par>
                              <p:par>
                                <p:cTn id="14" presetID="2" presetClass="entr" presetSubtype="2" fill="hold" nodeType="withEffect">
                                  <p:stCondLst>
                                    <p:cond delay="80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1000" fill="hold"/>
                                        <p:tgtEl>
                                          <p:spTgt spid="81"/>
                                        </p:tgtEl>
                                        <p:attrNameLst>
                                          <p:attrName>ppt_x</p:attrName>
                                        </p:attrNameLst>
                                      </p:cBhvr>
                                      <p:tavLst>
                                        <p:tav tm="0">
                                          <p:val>
                                            <p:strVal val="1+#ppt_w/2"/>
                                          </p:val>
                                        </p:tav>
                                        <p:tav tm="100000">
                                          <p:val>
                                            <p:strVal val="#ppt_x"/>
                                          </p:val>
                                        </p:tav>
                                      </p:tavLst>
                                    </p:anim>
                                    <p:anim calcmode="lin" valueType="num">
                                      <p:cBhvr additive="base">
                                        <p:cTn id="17" dur="1000" fill="hold"/>
                                        <p:tgtEl>
                                          <p:spTgt spid="81"/>
                                        </p:tgtEl>
                                        <p:attrNameLst>
                                          <p:attrName>ppt_y</p:attrName>
                                        </p:attrNameLst>
                                      </p:cBhvr>
                                      <p:tavLst>
                                        <p:tav tm="0">
                                          <p:val>
                                            <p:strVal val="#ppt_y"/>
                                          </p:val>
                                        </p:tav>
                                        <p:tav tm="100000">
                                          <p:val>
                                            <p:strVal val="#ppt_y"/>
                                          </p:val>
                                        </p:tav>
                                      </p:tavLst>
                                    </p:anim>
                                  </p:childTnLst>
                                </p:cTn>
                              </p:par>
                            </p:childTnLst>
                          </p:cTn>
                        </p:par>
                        <p:par>
                          <p:cTn id="18" fill="hold">
                            <p:stCondLst>
                              <p:cond delay="2550"/>
                            </p:stCondLst>
                            <p:childTnLst>
                              <p:par>
                                <p:cTn id="19" presetID="1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nodeType="withEffect">
                                  <p:stCondLst>
                                    <p:cond delay="10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350"/>
                                        <p:tgtEl>
                                          <p:spTgt spid="40"/>
                                        </p:tgtEl>
                                        <p:attrNameLst>
                                          <p:attrName>ppt_x</p:attrName>
                                        </p:attrNameLst>
                                      </p:cBhvr>
                                      <p:tavLst>
                                        <p:tav tm="0">
                                          <p:val>
                                            <p:strVal val="#ppt_x-#ppt_w*1.125000"/>
                                          </p:val>
                                        </p:tav>
                                        <p:tav tm="100000">
                                          <p:val>
                                            <p:strVal val="#ppt_x"/>
                                          </p:val>
                                        </p:tav>
                                      </p:tavLst>
                                    </p:anim>
                                    <p:animEffect transition="in" filter="wipe(right)">
                                      <p:cBhvr>
                                        <p:cTn id="26" dur="350"/>
                                        <p:tgtEl>
                                          <p:spTgt spid="40"/>
                                        </p:tgtEl>
                                      </p:cBhvr>
                                    </p:animEffect>
                                  </p:childTnLst>
                                </p:cTn>
                              </p:par>
                              <p:par>
                                <p:cTn id="27" presetID="12" presetClass="entr" presetSubtype="8" fill="hold" nodeType="withEffect">
                                  <p:stCondLst>
                                    <p:cond delay="20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350"/>
                                        <p:tgtEl>
                                          <p:spTgt spid="47"/>
                                        </p:tgtEl>
                                        <p:attrNameLst>
                                          <p:attrName>ppt_x</p:attrName>
                                        </p:attrNameLst>
                                      </p:cBhvr>
                                      <p:tavLst>
                                        <p:tav tm="0">
                                          <p:val>
                                            <p:strVal val="#ppt_x-#ppt_w*1.125000"/>
                                          </p:val>
                                        </p:tav>
                                        <p:tav tm="100000">
                                          <p:val>
                                            <p:strVal val="#ppt_x"/>
                                          </p:val>
                                        </p:tav>
                                      </p:tavLst>
                                    </p:anim>
                                    <p:animEffect transition="in" filter="wipe(right)">
                                      <p:cBhvr>
                                        <p:cTn id="30" dur="350"/>
                                        <p:tgtEl>
                                          <p:spTgt spid="47"/>
                                        </p:tgtEl>
                                      </p:cBhvr>
                                    </p:animEffect>
                                  </p:childTnLst>
                                </p:cTn>
                              </p:par>
                              <p:par>
                                <p:cTn id="31" presetID="12" presetClass="entr" presetSubtype="8" fill="hold" nodeType="withEffect">
                                  <p:stCondLst>
                                    <p:cond delay="30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350"/>
                                        <p:tgtEl>
                                          <p:spTgt spid="54"/>
                                        </p:tgtEl>
                                        <p:attrNameLst>
                                          <p:attrName>ppt_x</p:attrName>
                                        </p:attrNameLst>
                                      </p:cBhvr>
                                      <p:tavLst>
                                        <p:tav tm="0">
                                          <p:val>
                                            <p:strVal val="#ppt_x-#ppt_w*1.125000"/>
                                          </p:val>
                                        </p:tav>
                                        <p:tav tm="100000">
                                          <p:val>
                                            <p:strVal val="#ppt_x"/>
                                          </p:val>
                                        </p:tav>
                                      </p:tavLst>
                                    </p:anim>
                                    <p:animEffect transition="in" filter="wipe(right)">
                                      <p:cBhvr>
                                        <p:cTn id="34" dur="350"/>
                                        <p:tgtEl>
                                          <p:spTgt spid="54"/>
                                        </p:tgtEl>
                                      </p:cBhvr>
                                    </p:animEffect>
                                  </p:childTnLst>
                                </p:cTn>
                              </p:par>
                              <p:par>
                                <p:cTn id="35" presetID="12" presetClass="entr" presetSubtype="8" fill="hold" nodeType="withEffect">
                                  <p:stCondLst>
                                    <p:cond delay="40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350"/>
                                        <p:tgtEl>
                                          <p:spTgt spid="85"/>
                                        </p:tgtEl>
                                        <p:attrNameLst>
                                          <p:attrName>ppt_x</p:attrName>
                                        </p:attrNameLst>
                                      </p:cBhvr>
                                      <p:tavLst>
                                        <p:tav tm="0">
                                          <p:val>
                                            <p:strVal val="#ppt_x-#ppt_w*1.125000"/>
                                          </p:val>
                                        </p:tav>
                                        <p:tav tm="100000">
                                          <p:val>
                                            <p:strVal val="#ppt_x"/>
                                          </p:val>
                                        </p:tav>
                                      </p:tavLst>
                                    </p:anim>
                                    <p:animEffect transition="in" filter="wipe(right)">
                                      <p:cBhvr>
                                        <p:cTn id="38" dur="350"/>
                                        <p:tgtEl>
                                          <p:spTgt spid="85"/>
                                        </p:tgtEl>
                                      </p:cBhvr>
                                    </p:animEffect>
                                  </p:childTnLst>
                                </p:cTn>
                              </p:par>
                            </p:childTnLst>
                          </p:cTn>
                        </p:par>
                        <p:par>
                          <p:cTn id="39" fill="hold">
                            <p:stCondLst>
                              <p:cond delay="3300"/>
                            </p:stCondLst>
                            <p:childTnLst>
                              <p:par>
                                <p:cTn id="40" presetID="12" presetClass="entr" presetSubtype="4"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par>
                                <p:cTn id="44" presetID="12" presetClass="entr" presetSubtype="4" fill="hold" grpId="0" nodeType="withEffect">
                                  <p:stCondLst>
                                    <p:cond delay="20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p:tgtEl>
                                          <p:spTgt spid="30"/>
                                        </p:tgtEl>
                                        <p:attrNameLst>
                                          <p:attrName>ppt_y</p:attrName>
                                        </p:attrNameLst>
                                      </p:cBhvr>
                                      <p:tavLst>
                                        <p:tav tm="0">
                                          <p:val>
                                            <p:strVal val="#ppt_y+#ppt_h*1.125000"/>
                                          </p:val>
                                        </p:tav>
                                        <p:tav tm="100000">
                                          <p:val>
                                            <p:strVal val="#ppt_y"/>
                                          </p:val>
                                        </p:tav>
                                      </p:tavLst>
                                    </p:anim>
                                    <p:animEffect transition="in" filter="wipe(up)">
                                      <p:cBhvr>
                                        <p:cTn id="47" dur="500"/>
                                        <p:tgtEl>
                                          <p:spTgt spid="30"/>
                                        </p:tgtEl>
                                      </p:cBhvr>
                                    </p:animEffect>
                                  </p:childTnLst>
                                </p:cTn>
                              </p:par>
                              <p:par>
                                <p:cTn id="48" presetID="12" presetClass="entr" presetSubtype="4" fill="hold" grpId="0" nodeType="withEffect">
                                  <p:stCondLst>
                                    <p:cond delay="40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500"/>
                                        <p:tgtEl>
                                          <p:spTgt spid="31"/>
                                        </p:tgtEl>
                                        <p:attrNameLst>
                                          <p:attrName>ppt_y</p:attrName>
                                        </p:attrNameLst>
                                      </p:cBhvr>
                                      <p:tavLst>
                                        <p:tav tm="0">
                                          <p:val>
                                            <p:strVal val="#ppt_y+#ppt_h*1.125000"/>
                                          </p:val>
                                        </p:tav>
                                        <p:tav tm="100000">
                                          <p:val>
                                            <p:strVal val="#ppt_y"/>
                                          </p:val>
                                        </p:tav>
                                      </p:tavLst>
                                    </p:anim>
                                    <p:animEffect transition="in" filter="wipe(up)">
                                      <p:cBhvr>
                                        <p:cTn id="51" dur="500"/>
                                        <p:tgtEl>
                                          <p:spTgt spid="31"/>
                                        </p:tgtEl>
                                      </p:cBhvr>
                                    </p:animEffect>
                                  </p:childTnLst>
                                </p:cTn>
                              </p:par>
                              <p:par>
                                <p:cTn id="52" presetID="12" presetClass="entr" presetSubtype="4" fill="hold" grpId="0" nodeType="withEffect">
                                  <p:stCondLst>
                                    <p:cond delay="60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p:tgtEl>
                                          <p:spTgt spid="32"/>
                                        </p:tgtEl>
                                        <p:attrNameLst>
                                          <p:attrName>ppt_y</p:attrName>
                                        </p:attrNameLst>
                                      </p:cBhvr>
                                      <p:tavLst>
                                        <p:tav tm="0">
                                          <p:val>
                                            <p:strVal val="#ppt_y+#ppt_h*1.125000"/>
                                          </p:val>
                                        </p:tav>
                                        <p:tav tm="100000">
                                          <p:val>
                                            <p:strVal val="#ppt_y"/>
                                          </p:val>
                                        </p:tav>
                                      </p:tavLst>
                                    </p:anim>
                                    <p:animEffect transition="in" filter="wipe(up)">
                                      <p:cBhvr>
                                        <p:cTn id="5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饼形 33"/>
          <p:cNvSpPr/>
          <p:nvPr/>
        </p:nvSpPr>
        <p:spPr>
          <a:xfrm>
            <a:off x="3062685" y="1250446"/>
            <a:ext cx="2956267" cy="2956268"/>
          </a:xfrm>
          <a:prstGeom prst="pie">
            <a:avLst>
              <a:gd name="adj1" fmla="val 3414187"/>
              <a:gd name="adj2" fmla="val 8844368"/>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5" name="饼形 34"/>
          <p:cNvSpPr/>
          <p:nvPr/>
        </p:nvSpPr>
        <p:spPr>
          <a:xfrm>
            <a:off x="3062685" y="1250446"/>
            <a:ext cx="2956267" cy="2956268"/>
          </a:xfrm>
          <a:prstGeom prst="pie">
            <a:avLst>
              <a:gd name="adj1" fmla="val 20312866"/>
              <a:gd name="adj2" fmla="val 3428489"/>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饼形 35"/>
          <p:cNvSpPr/>
          <p:nvPr/>
        </p:nvSpPr>
        <p:spPr>
          <a:xfrm>
            <a:off x="3062685" y="1250446"/>
            <a:ext cx="2956267" cy="2956268"/>
          </a:xfrm>
          <a:prstGeom prst="pie">
            <a:avLst>
              <a:gd name="adj1" fmla="val 16193055"/>
              <a:gd name="adj2" fmla="val 20306643"/>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7" name="饼形 36"/>
          <p:cNvSpPr/>
          <p:nvPr/>
        </p:nvSpPr>
        <p:spPr>
          <a:xfrm>
            <a:off x="3062685" y="1250446"/>
            <a:ext cx="2956267" cy="2956268"/>
          </a:xfrm>
          <a:prstGeom prst="pie">
            <a:avLst>
              <a:gd name="adj1" fmla="val 8835302"/>
              <a:gd name="adj2" fmla="val 16200000"/>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8" name="椭圆 37"/>
          <p:cNvSpPr/>
          <p:nvPr/>
        </p:nvSpPr>
        <p:spPr>
          <a:xfrm>
            <a:off x="3368965" y="1556727"/>
            <a:ext cx="2343707" cy="2343707"/>
          </a:xfrm>
          <a:prstGeom prst="ellipse">
            <a:avLst/>
          </a:prstGeom>
          <a:gradFill>
            <a:gsLst>
              <a:gs pos="100000">
                <a:srgbClr val="F7F7F7"/>
              </a:gs>
              <a:gs pos="0">
                <a:srgbClr val="B0B0B0"/>
              </a:gs>
            </a:gsLst>
            <a:lin ang="2700000" scaled="1"/>
          </a:gradFill>
          <a:ln w="63500">
            <a:gradFill flip="none" rotWithShape="1">
              <a:gsLst>
                <a:gs pos="0">
                  <a:schemeClr val="bg1"/>
                </a:gs>
                <a:gs pos="100000">
                  <a:schemeClr val="bg1">
                    <a:lumMod val="65000"/>
                  </a:schemeClr>
                </a:gs>
              </a:gsLst>
              <a:lin ang="2700000" scaled="1"/>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2576631" y="1543410"/>
            <a:ext cx="878003" cy="878003"/>
            <a:chOff x="2586038" y="2761615"/>
            <a:chExt cx="1334770" cy="1334770"/>
          </a:xfrm>
        </p:grpSpPr>
        <p:sp>
          <p:nvSpPr>
            <p:cNvPr id="40" name="椭圆 39"/>
            <p:cNvSpPr/>
            <p:nvPr/>
          </p:nvSpPr>
          <p:spPr>
            <a:xfrm>
              <a:off x="2586038" y="2761615"/>
              <a:ext cx="1334770" cy="1334770"/>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1" name="椭圆 40"/>
            <p:cNvSpPr/>
            <p:nvPr/>
          </p:nvSpPr>
          <p:spPr>
            <a:xfrm>
              <a:off x="2742565" y="2919095"/>
              <a:ext cx="1019810" cy="1019810"/>
            </a:xfrm>
            <a:prstGeom prst="ellipse">
              <a:avLst/>
            </a:prstGeom>
            <a:gradFill>
              <a:gsLst>
                <a:gs pos="100000">
                  <a:srgbClr val="F7F7F7"/>
                </a:gs>
                <a:gs pos="0">
                  <a:srgbClr val="B0B0B0"/>
                </a:gs>
              </a:gsLst>
              <a:lin ang="2700000" scaled="1"/>
            </a:gradFill>
            <a:ln w="3810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3223369" y="3822754"/>
            <a:ext cx="878003" cy="878003"/>
            <a:chOff x="2586038" y="2761615"/>
            <a:chExt cx="1334770" cy="1334770"/>
          </a:xfrm>
        </p:grpSpPr>
        <p:sp>
          <p:nvSpPr>
            <p:cNvPr id="43" name="椭圆 42"/>
            <p:cNvSpPr/>
            <p:nvPr/>
          </p:nvSpPr>
          <p:spPr>
            <a:xfrm>
              <a:off x="2586038" y="2761615"/>
              <a:ext cx="1334770" cy="1334770"/>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4" name="椭圆 43"/>
            <p:cNvSpPr/>
            <p:nvPr/>
          </p:nvSpPr>
          <p:spPr>
            <a:xfrm>
              <a:off x="2742565" y="2919095"/>
              <a:ext cx="1019810" cy="1019810"/>
            </a:xfrm>
            <a:prstGeom prst="ellipse">
              <a:avLst/>
            </a:prstGeom>
            <a:gradFill>
              <a:gsLst>
                <a:gs pos="100000">
                  <a:srgbClr val="F7F7F7"/>
                </a:gs>
                <a:gs pos="0">
                  <a:srgbClr val="B0B0B0"/>
                </a:gs>
              </a:gsLst>
              <a:lin ang="2700000" scaled="1"/>
            </a:gradFill>
            <a:ln w="3810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5689366" y="3075697"/>
            <a:ext cx="878003" cy="878003"/>
            <a:chOff x="2586038" y="2761615"/>
            <a:chExt cx="1334770" cy="1334770"/>
          </a:xfrm>
        </p:grpSpPr>
        <p:sp>
          <p:nvSpPr>
            <p:cNvPr id="46" name="椭圆 45"/>
            <p:cNvSpPr/>
            <p:nvPr/>
          </p:nvSpPr>
          <p:spPr>
            <a:xfrm>
              <a:off x="2586038" y="2761615"/>
              <a:ext cx="1334770" cy="1334770"/>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7" name="椭圆 46"/>
            <p:cNvSpPr/>
            <p:nvPr/>
          </p:nvSpPr>
          <p:spPr>
            <a:xfrm>
              <a:off x="2742565" y="2919095"/>
              <a:ext cx="1019810" cy="1019810"/>
            </a:xfrm>
            <a:prstGeom prst="ellipse">
              <a:avLst/>
            </a:prstGeom>
            <a:gradFill>
              <a:gsLst>
                <a:gs pos="100000">
                  <a:srgbClr val="F7F7F7"/>
                </a:gs>
                <a:gs pos="0">
                  <a:srgbClr val="B0B0B0"/>
                </a:gs>
              </a:gsLst>
              <a:lin ang="2700000" scaled="1"/>
            </a:gradFill>
            <a:ln w="3810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5255287" y="964585"/>
            <a:ext cx="878003" cy="878003"/>
            <a:chOff x="2586038" y="2761615"/>
            <a:chExt cx="1334770" cy="1334770"/>
          </a:xfrm>
        </p:grpSpPr>
        <p:sp>
          <p:nvSpPr>
            <p:cNvPr id="49" name="椭圆 48"/>
            <p:cNvSpPr/>
            <p:nvPr/>
          </p:nvSpPr>
          <p:spPr>
            <a:xfrm>
              <a:off x="2586038" y="2761615"/>
              <a:ext cx="1334770" cy="1334770"/>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0" name="椭圆 49"/>
            <p:cNvSpPr/>
            <p:nvPr/>
          </p:nvSpPr>
          <p:spPr>
            <a:xfrm>
              <a:off x="2742565" y="2919095"/>
              <a:ext cx="1019810" cy="1019810"/>
            </a:xfrm>
            <a:prstGeom prst="ellipse">
              <a:avLst/>
            </a:prstGeom>
            <a:gradFill>
              <a:gsLst>
                <a:gs pos="100000">
                  <a:srgbClr val="F7F7F7"/>
                </a:gs>
                <a:gs pos="0">
                  <a:srgbClr val="B0B0B0"/>
                </a:gs>
              </a:gsLst>
              <a:lin ang="2700000" scaled="1"/>
            </a:gradFill>
            <a:ln w="3810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1228309" y="1450173"/>
            <a:ext cx="1257692" cy="831096"/>
            <a:chOff x="1434550" y="1585669"/>
            <a:chExt cx="1676922" cy="1108127"/>
          </a:xfrm>
        </p:grpSpPr>
        <p:sp>
          <p:nvSpPr>
            <p:cNvPr id="52" name="文本框 25"/>
            <p:cNvSpPr txBox="1"/>
            <p:nvPr/>
          </p:nvSpPr>
          <p:spPr>
            <a:xfrm>
              <a:off x="1434550" y="1585669"/>
              <a:ext cx="1090116" cy="553997"/>
            </a:xfrm>
            <a:prstGeom prst="rect">
              <a:avLst/>
            </a:prstGeom>
            <a:noFill/>
          </p:spPr>
          <p:txBody>
            <a:bodyPr wrap="square" rtlCol="0">
              <a:spAutoFit/>
            </a:bodyPr>
            <a:lstStyle/>
            <a:p>
              <a:pPr algn="ctr"/>
              <a:r>
                <a:rPr lang="en-US" altLang="zh-CN" sz="2100" dirty="0">
                  <a:solidFill>
                    <a:schemeClr val="tx1">
                      <a:lumMod val="85000"/>
                      <a:lumOff val="15000"/>
                    </a:schemeClr>
                  </a:solidFill>
                  <a:latin typeface="微软雅黑" panose="020B0503020204020204" pitchFamily="34" charset="-122"/>
                  <a:ea typeface="微软雅黑" panose="020B0503020204020204" pitchFamily="34" charset="-122"/>
                </a:rPr>
                <a:t>36</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1501193" y="1986169"/>
              <a:ext cx="1610279" cy="707627"/>
              <a:chOff x="3222561" y="3842305"/>
              <a:chExt cx="1610279" cy="707627"/>
            </a:xfrm>
          </p:grpSpPr>
          <p:sp>
            <p:nvSpPr>
              <p:cNvPr id="54" name="文本框 27"/>
              <p:cNvSpPr txBox="1"/>
              <p:nvPr/>
            </p:nvSpPr>
            <p:spPr>
              <a:xfrm>
                <a:off x="3222561" y="3842305"/>
                <a:ext cx="1511860" cy="369332"/>
              </a:xfrm>
              <a:prstGeom prst="rect">
                <a:avLst/>
              </a:prstGeom>
              <a:noFill/>
            </p:spPr>
            <p:txBody>
              <a:bodyPr wrap="square" rtlCol="0">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在此添加标题</a:t>
                </a:r>
              </a:p>
            </p:txBody>
          </p:sp>
          <p:sp>
            <p:nvSpPr>
              <p:cNvPr id="55" name="文本框 28"/>
              <p:cNvSpPr txBox="1"/>
              <p:nvPr/>
            </p:nvSpPr>
            <p:spPr>
              <a:xfrm>
                <a:off x="3228724" y="4098527"/>
                <a:ext cx="1604116" cy="451405"/>
              </a:xfrm>
              <a:prstGeom prst="rect">
                <a:avLst/>
              </a:prstGeom>
              <a:noFill/>
            </p:spPr>
            <p:txBody>
              <a:bodyPr wrap="square" rtlCol="0">
                <a:spAutoFit/>
              </a:bodyPr>
              <a:lstStyle/>
              <a:p>
                <a:pPr>
                  <a:spcBef>
                    <a:spcPct val="0"/>
                  </a:spcBef>
                </a:pP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在此录入图表的综合描述说明。在此录入在此</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grpSp>
        <p:nvGrpSpPr>
          <p:cNvPr id="56" name="组合 55"/>
          <p:cNvGrpSpPr/>
          <p:nvPr/>
        </p:nvGrpSpPr>
        <p:grpSpPr>
          <a:xfrm>
            <a:off x="1879132" y="3794247"/>
            <a:ext cx="1257692" cy="831096"/>
            <a:chOff x="1434550" y="1585669"/>
            <a:chExt cx="1676922" cy="1108127"/>
          </a:xfrm>
        </p:grpSpPr>
        <p:sp>
          <p:nvSpPr>
            <p:cNvPr id="57" name="文本框 30"/>
            <p:cNvSpPr txBox="1"/>
            <p:nvPr/>
          </p:nvSpPr>
          <p:spPr>
            <a:xfrm>
              <a:off x="1434550" y="1585669"/>
              <a:ext cx="1067281" cy="553997"/>
            </a:xfrm>
            <a:prstGeom prst="rect">
              <a:avLst/>
            </a:prstGeom>
            <a:noFill/>
          </p:spPr>
          <p:txBody>
            <a:bodyPr wrap="square" rtlCol="0">
              <a:spAutoFit/>
            </a:bodyPr>
            <a:lstStyle/>
            <a:p>
              <a:pPr algn="ctr"/>
              <a:r>
                <a:rPr lang="en-US" altLang="zh-CN" sz="2100" dirty="0">
                  <a:solidFill>
                    <a:schemeClr val="tx1">
                      <a:lumMod val="85000"/>
                      <a:lumOff val="15000"/>
                    </a:schemeClr>
                  </a:solidFill>
                  <a:latin typeface="微软雅黑" panose="020B0503020204020204" pitchFamily="34" charset="-122"/>
                  <a:ea typeface="微软雅黑" panose="020B0503020204020204" pitchFamily="34" charset="-122"/>
                </a:rPr>
                <a:t>24</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501193" y="1986169"/>
              <a:ext cx="1610279" cy="707627"/>
              <a:chOff x="3222561" y="3842305"/>
              <a:chExt cx="1610279" cy="707627"/>
            </a:xfrm>
          </p:grpSpPr>
          <p:sp>
            <p:nvSpPr>
              <p:cNvPr id="82" name="文本框 32"/>
              <p:cNvSpPr txBox="1"/>
              <p:nvPr/>
            </p:nvSpPr>
            <p:spPr>
              <a:xfrm>
                <a:off x="3222561" y="3842305"/>
                <a:ext cx="1511860" cy="369332"/>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在此添加标题</a:t>
                </a:r>
              </a:p>
            </p:txBody>
          </p:sp>
          <p:sp>
            <p:nvSpPr>
              <p:cNvPr id="83" name="文本框 33"/>
              <p:cNvSpPr txBox="1"/>
              <p:nvPr/>
            </p:nvSpPr>
            <p:spPr>
              <a:xfrm>
                <a:off x="3228724" y="4098527"/>
                <a:ext cx="1604116" cy="451405"/>
              </a:xfrm>
              <a:prstGeom prst="rect">
                <a:avLst/>
              </a:prstGeom>
              <a:noFill/>
            </p:spPr>
            <p:txBody>
              <a:bodyPr wrap="square" rtlCol="0">
                <a:spAutoFit/>
              </a:bodyPr>
              <a:lstStyle/>
              <a:p>
                <a:pPr>
                  <a:spcBef>
                    <a:spcPct val="0"/>
                  </a:spcBef>
                </a:pPr>
                <a:r>
                  <a:rPr lang="zh-CN" altLang="en-US" sz="800" dirty="0">
                    <a:latin typeface="微软雅黑" panose="020B0503020204020204" pitchFamily="34" charset="-122"/>
                    <a:ea typeface="微软雅黑" panose="020B0503020204020204" pitchFamily="34" charset="-122"/>
                    <a:sym typeface="方正兰亭黑_GBK" panose="02000000000000000000" pitchFamily="2" charset="-122"/>
                  </a:rPr>
                  <a:t>在此录入图表的综合描述说明。在此录入在此</a:t>
                </a:r>
                <a:endParaRPr lang="zh-CN" altLang="en-US" sz="800" dirty="0">
                  <a:latin typeface="微软雅黑" panose="020B0503020204020204" pitchFamily="34" charset="-122"/>
                  <a:ea typeface="微软雅黑" panose="020B0503020204020204" pitchFamily="34" charset="-122"/>
                </a:endParaRPr>
              </a:p>
            </p:txBody>
          </p:sp>
        </p:grpSp>
      </p:grpSp>
      <p:grpSp>
        <p:nvGrpSpPr>
          <p:cNvPr id="84" name="组合 83"/>
          <p:cNvGrpSpPr/>
          <p:nvPr/>
        </p:nvGrpSpPr>
        <p:grpSpPr>
          <a:xfrm>
            <a:off x="6647026" y="3086583"/>
            <a:ext cx="1257692" cy="831096"/>
            <a:chOff x="1434550" y="1585669"/>
            <a:chExt cx="1676922" cy="1108127"/>
          </a:xfrm>
        </p:grpSpPr>
        <p:sp>
          <p:nvSpPr>
            <p:cNvPr id="85" name="文本框 35"/>
            <p:cNvSpPr txBox="1"/>
            <p:nvPr/>
          </p:nvSpPr>
          <p:spPr>
            <a:xfrm>
              <a:off x="1434550" y="1585669"/>
              <a:ext cx="1088198" cy="553997"/>
            </a:xfrm>
            <a:prstGeom prst="rect">
              <a:avLst/>
            </a:prstGeom>
            <a:noFill/>
          </p:spPr>
          <p:txBody>
            <a:bodyPr wrap="square" rtlCol="0">
              <a:spAutoFit/>
            </a:bodyPr>
            <a:lstStyle/>
            <a:p>
              <a:pPr algn="ctr"/>
              <a:r>
                <a:rPr lang="en-US" altLang="zh-CN" sz="2100" dirty="0">
                  <a:solidFill>
                    <a:schemeClr val="tx1">
                      <a:lumMod val="85000"/>
                      <a:lumOff val="15000"/>
                    </a:schemeClr>
                  </a:solidFill>
                  <a:latin typeface="微软雅黑" panose="020B0503020204020204" pitchFamily="34" charset="-122"/>
                  <a:ea typeface="微软雅黑" panose="020B0503020204020204" pitchFamily="34" charset="-122"/>
                </a:rPr>
                <a:t>20</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6" name="组合 85"/>
            <p:cNvGrpSpPr/>
            <p:nvPr/>
          </p:nvGrpSpPr>
          <p:grpSpPr>
            <a:xfrm>
              <a:off x="1501193" y="1986169"/>
              <a:ext cx="1610279" cy="707627"/>
              <a:chOff x="3222561" y="3842305"/>
              <a:chExt cx="1610279" cy="707627"/>
            </a:xfrm>
          </p:grpSpPr>
          <p:sp>
            <p:nvSpPr>
              <p:cNvPr id="87" name="文本框 37"/>
              <p:cNvSpPr txBox="1"/>
              <p:nvPr/>
            </p:nvSpPr>
            <p:spPr>
              <a:xfrm>
                <a:off x="3222561" y="3842305"/>
                <a:ext cx="1511860" cy="369332"/>
              </a:xfrm>
              <a:prstGeom prst="rect">
                <a:avLst/>
              </a:prstGeom>
              <a:noFill/>
            </p:spPr>
            <p:txBody>
              <a:bodyPr wrap="square" rtlCol="0">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在此添加标题</a:t>
                </a:r>
              </a:p>
            </p:txBody>
          </p:sp>
          <p:sp>
            <p:nvSpPr>
              <p:cNvPr id="88" name="文本框 38"/>
              <p:cNvSpPr txBox="1"/>
              <p:nvPr/>
            </p:nvSpPr>
            <p:spPr>
              <a:xfrm>
                <a:off x="3228724" y="4098527"/>
                <a:ext cx="1604116" cy="451405"/>
              </a:xfrm>
              <a:prstGeom prst="rect">
                <a:avLst/>
              </a:prstGeom>
              <a:noFill/>
            </p:spPr>
            <p:txBody>
              <a:bodyPr wrap="square" rtlCol="0">
                <a:spAutoFit/>
              </a:bodyPr>
              <a:lstStyle/>
              <a:p>
                <a:pPr>
                  <a:spcBef>
                    <a:spcPct val="0"/>
                  </a:spcBef>
                </a:pP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在此录入图表的综合描述说明。在此录入在此</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6205483" y="932254"/>
            <a:ext cx="1257692" cy="831096"/>
            <a:chOff x="1434550" y="1585669"/>
            <a:chExt cx="1676922" cy="1108127"/>
          </a:xfrm>
        </p:grpSpPr>
        <p:sp>
          <p:nvSpPr>
            <p:cNvPr id="90" name="文本框 40"/>
            <p:cNvSpPr txBox="1"/>
            <p:nvPr/>
          </p:nvSpPr>
          <p:spPr>
            <a:xfrm>
              <a:off x="1434550" y="1585669"/>
              <a:ext cx="1107010" cy="553997"/>
            </a:xfrm>
            <a:prstGeom prst="rect">
              <a:avLst/>
            </a:prstGeom>
            <a:noFill/>
          </p:spPr>
          <p:txBody>
            <a:bodyPr wrap="square" rtlCol="0">
              <a:spAutoFit/>
            </a:bodyPr>
            <a:lstStyle/>
            <a:p>
              <a:pPr algn="ctr"/>
              <a:r>
                <a:rPr lang="en-US" altLang="zh-CN" sz="2100" dirty="0">
                  <a:solidFill>
                    <a:schemeClr val="tx1">
                      <a:lumMod val="85000"/>
                      <a:lumOff val="15000"/>
                    </a:schemeClr>
                  </a:solidFill>
                  <a:latin typeface="微软雅黑" panose="020B0503020204020204" pitchFamily="34" charset="-122"/>
                  <a:ea typeface="微软雅黑" panose="020B0503020204020204" pitchFamily="34" charset="-122"/>
                </a:rPr>
                <a:t>19</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1" name="组合 90"/>
            <p:cNvGrpSpPr/>
            <p:nvPr/>
          </p:nvGrpSpPr>
          <p:grpSpPr>
            <a:xfrm>
              <a:off x="1501193" y="1986169"/>
              <a:ext cx="1610279" cy="707627"/>
              <a:chOff x="3222561" y="3842305"/>
              <a:chExt cx="1610279" cy="707627"/>
            </a:xfrm>
          </p:grpSpPr>
          <p:sp>
            <p:nvSpPr>
              <p:cNvPr id="101" name="文本框 42"/>
              <p:cNvSpPr txBox="1"/>
              <p:nvPr/>
            </p:nvSpPr>
            <p:spPr>
              <a:xfrm>
                <a:off x="3222561" y="3842305"/>
                <a:ext cx="1511860" cy="369332"/>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在此添加标题</a:t>
                </a:r>
              </a:p>
            </p:txBody>
          </p:sp>
          <p:sp>
            <p:nvSpPr>
              <p:cNvPr id="102" name="文本框 43"/>
              <p:cNvSpPr txBox="1"/>
              <p:nvPr/>
            </p:nvSpPr>
            <p:spPr>
              <a:xfrm>
                <a:off x="3228724" y="4098527"/>
                <a:ext cx="1604116" cy="451405"/>
              </a:xfrm>
              <a:prstGeom prst="rect">
                <a:avLst/>
              </a:prstGeom>
              <a:noFill/>
            </p:spPr>
            <p:txBody>
              <a:bodyPr wrap="square" rtlCol="0">
                <a:spAutoFit/>
              </a:bodyPr>
              <a:lstStyle/>
              <a:p>
                <a:pPr>
                  <a:spcBef>
                    <a:spcPct val="0"/>
                  </a:spcBef>
                </a:pPr>
                <a:r>
                  <a:rPr lang="zh-CN" altLang="en-US" sz="800" dirty="0">
                    <a:latin typeface="微软雅黑" panose="020B0503020204020204" pitchFamily="34" charset="-122"/>
                    <a:ea typeface="微软雅黑" panose="020B0503020204020204" pitchFamily="34" charset="-122"/>
                    <a:sym typeface="方正兰亭黑_GBK" panose="02000000000000000000" pitchFamily="2" charset="-122"/>
                  </a:rPr>
                  <a:t>在此录入图表的综合描述说明。在此录入在此</a:t>
                </a:r>
                <a:endParaRPr lang="zh-CN" altLang="en-US" sz="800" dirty="0">
                  <a:latin typeface="微软雅黑" panose="020B0503020204020204" pitchFamily="34" charset="-122"/>
                  <a:ea typeface="微软雅黑" panose="020B0503020204020204" pitchFamily="34" charset="-122"/>
                </a:endParaRPr>
              </a:p>
            </p:txBody>
          </p:sp>
        </p:grpSp>
      </p:grpSp>
      <p:grpSp>
        <p:nvGrpSpPr>
          <p:cNvPr id="103" name="Group 41"/>
          <p:cNvGrpSpPr>
            <a:grpSpLocks noChangeAspect="1"/>
          </p:cNvGrpSpPr>
          <p:nvPr/>
        </p:nvGrpSpPr>
        <p:grpSpPr bwMode="auto">
          <a:xfrm>
            <a:off x="2887114" y="1808829"/>
            <a:ext cx="283601" cy="347165"/>
            <a:chOff x="3783" y="2089"/>
            <a:chExt cx="116" cy="142"/>
          </a:xfrm>
          <a:solidFill>
            <a:srgbClr val="00458A"/>
          </a:solidFill>
          <a:effectLst/>
        </p:grpSpPr>
        <p:sp>
          <p:nvSpPr>
            <p:cNvPr id="104"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5"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6"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7"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8"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9"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0"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1"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112" name="Group 52"/>
          <p:cNvGrpSpPr>
            <a:grpSpLocks noChangeAspect="1"/>
          </p:cNvGrpSpPr>
          <p:nvPr/>
        </p:nvGrpSpPr>
        <p:grpSpPr bwMode="auto">
          <a:xfrm>
            <a:off x="3498179" y="4099601"/>
            <a:ext cx="327130" cy="324310"/>
            <a:chOff x="3783" y="2102"/>
            <a:chExt cx="116" cy="115"/>
          </a:xfrm>
          <a:solidFill>
            <a:srgbClr val="00458A"/>
          </a:solidFill>
          <a:effectLst/>
        </p:grpSpPr>
        <p:sp>
          <p:nvSpPr>
            <p:cNvPr id="113"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4"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5" name="Freeform 55"/>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6" name="Freeform 56"/>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7" name="Freeform 57"/>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8" name="Freeform 58"/>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9" name="Freeform 59"/>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120" name="Group 62"/>
          <p:cNvGrpSpPr>
            <a:grpSpLocks noChangeAspect="1"/>
          </p:cNvGrpSpPr>
          <p:nvPr/>
        </p:nvGrpSpPr>
        <p:grpSpPr bwMode="auto">
          <a:xfrm>
            <a:off x="5964052" y="3388236"/>
            <a:ext cx="348842" cy="278533"/>
            <a:chOff x="3775" y="2110"/>
            <a:chExt cx="129" cy="103"/>
          </a:xfrm>
          <a:solidFill>
            <a:srgbClr val="00458A"/>
          </a:solidFill>
          <a:effectLst/>
        </p:grpSpPr>
        <p:sp>
          <p:nvSpPr>
            <p:cNvPr id="121"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2"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3"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124" name="Group 68"/>
          <p:cNvGrpSpPr>
            <a:grpSpLocks noChangeAspect="1"/>
          </p:cNvGrpSpPr>
          <p:nvPr/>
        </p:nvGrpSpPr>
        <p:grpSpPr bwMode="auto">
          <a:xfrm>
            <a:off x="5528290" y="1274884"/>
            <a:ext cx="311180" cy="299823"/>
            <a:chOff x="3770" y="2095"/>
            <a:chExt cx="137" cy="132"/>
          </a:xfrm>
          <a:solidFill>
            <a:srgbClr val="00458A"/>
          </a:solidFill>
          <a:effectLst/>
        </p:grpSpPr>
        <p:sp>
          <p:nvSpPr>
            <p:cNvPr id="125" name="Freeform 69"/>
            <p:cNvSpPr>
              <a:spLocks/>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6" name="Freeform 70"/>
            <p:cNvSpPr>
              <a:spLocks/>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7" name="Freeform 71"/>
            <p:cNvSpPr>
              <a:spLocks/>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8" name="Freeform 72"/>
            <p:cNvSpPr>
              <a:spLocks/>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9" name="Freeform 73"/>
            <p:cNvSpPr>
              <a:spLocks/>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30" name="Freeform 74"/>
            <p:cNvSpPr>
              <a:spLocks/>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31" name="Freeform 75"/>
            <p:cNvSpPr>
              <a:spLocks/>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132" name="文本框 73"/>
          <p:cNvSpPr txBox="1"/>
          <p:nvPr/>
        </p:nvSpPr>
        <p:spPr>
          <a:xfrm>
            <a:off x="3235073" y="2545025"/>
            <a:ext cx="2650994" cy="415498"/>
          </a:xfrm>
          <a:prstGeom prst="rect">
            <a:avLst/>
          </a:prstGeom>
          <a:noFill/>
        </p:spPr>
        <p:txBody>
          <a:bodyPr wrap="square" rtlCol="0">
            <a:spAutoFit/>
          </a:bodyPr>
          <a:lstStyle/>
          <a:p>
            <a:pPr algn="ctr"/>
            <a:r>
              <a:rPr lang="zh-CN" altLang="en-US" sz="2100" dirty="0">
                <a:effectLst>
                  <a:innerShdw blurRad="38100" dist="50800" dir="13500000">
                    <a:prstClr val="black">
                      <a:alpha val="60000"/>
                    </a:prstClr>
                  </a:innerShdw>
                </a:effectLst>
                <a:latin typeface="微软雅黑" panose="020B0503020204020204" pitchFamily="34" charset="-122"/>
                <a:ea typeface="微软雅黑" panose="020B0503020204020204" pitchFamily="34" charset="-122"/>
              </a:rPr>
              <a:t>标题内容</a:t>
            </a:r>
          </a:p>
        </p:txBody>
      </p:sp>
      <p:sp>
        <p:nvSpPr>
          <p:cNvPr id="133" name="椭圆 132"/>
          <p:cNvSpPr/>
          <p:nvPr/>
        </p:nvSpPr>
        <p:spPr>
          <a:xfrm>
            <a:off x="2424968" y="4712354"/>
            <a:ext cx="4294065" cy="379676"/>
          </a:xfrm>
          <a:prstGeom prst="ellipse">
            <a:avLst/>
          </a:prstGeom>
          <a:gradFill flip="none" rotWithShape="1">
            <a:gsLst>
              <a:gs pos="100000">
                <a:schemeClr val="bg1">
                  <a:lumMod val="75000"/>
                  <a:alpha val="0"/>
                </a:schemeClr>
              </a:gs>
              <a:gs pos="0">
                <a:schemeClr val="tx1">
                  <a:alpha val="3000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0"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工作存在不足</a:t>
            </a:r>
            <a:r>
              <a:rPr lang="zh-CN" altLang="en-US" sz="1200" b="1" dirty="0">
                <a:latin typeface="+mn-ea"/>
                <a:ea typeface="+mn-ea"/>
              </a:rPr>
              <a:t>（文字可以编辑）</a:t>
            </a:r>
            <a:endParaRPr lang="zh-CN" altLang="en-US" sz="1200" b="1" dirty="0">
              <a:latin typeface="+mn-ea"/>
              <a:ea typeface="+mn-ea"/>
              <a:cs typeface="+mn-ea"/>
              <a:sym typeface="+mn-lt"/>
            </a:endParaRPr>
          </a:p>
        </p:txBody>
      </p:sp>
    </p:spTree>
    <p:extLst>
      <p:ext uri="{BB962C8B-B14F-4D97-AF65-F5344CB8AC3E}">
        <p14:creationId xmlns:p14="http://schemas.microsoft.com/office/powerpoint/2010/main" val="1349442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 calcmode="lin" valueType="num">
                                      <p:cBhvr>
                                        <p:cTn id="12" dur="500" fill="hold"/>
                                        <p:tgtEl>
                                          <p:spTgt spid="132"/>
                                        </p:tgtEl>
                                        <p:attrNameLst>
                                          <p:attrName>ppt_w</p:attrName>
                                        </p:attrNameLst>
                                      </p:cBhvr>
                                      <p:tavLst>
                                        <p:tav tm="0">
                                          <p:val>
                                            <p:fltVal val="0"/>
                                          </p:val>
                                        </p:tav>
                                        <p:tav tm="100000">
                                          <p:val>
                                            <p:strVal val="#ppt_w"/>
                                          </p:val>
                                        </p:tav>
                                      </p:tavLst>
                                    </p:anim>
                                    <p:anim calcmode="lin" valueType="num">
                                      <p:cBhvr>
                                        <p:cTn id="13" dur="500" fill="hold"/>
                                        <p:tgtEl>
                                          <p:spTgt spid="132"/>
                                        </p:tgtEl>
                                        <p:attrNameLst>
                                          <p:attrName>ppt_h</p:attrName>
                                        </p:attrNameLst>
                                      </p:cBhvr>
                                      <p:tavLst>
                                        <p:tav tm="0">
                                          <p:val>
                                            <p:fltVal val="0"/>
                                          </p:val>
                                        </p:tav>
                                        <p:tav tm="100000">
                                          <p:val>
                                            <p:strVal val="#ppt_h"/>
                                          </p:val>
                                        </p:tav>
                                      </p:tavLst>
                                    </p:anim>
                                    <p:animEffect transition="in" filter="fade">
                                      <p:cBhvr>
                                        <p:cTn id="14" dur="500"/>
                                        <p:tgtEl>
                                          <p:spTgt spid="1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fade">
                                      <p:cBhvr>
                                        <p:cTn id="39" dur="500"/>
                                        <p:tgtEl>
                                          <p:spTgt spid="13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p:cTn id="49" dur="500" fill="hold"/>
                                        <p:tgtEl>
                                          <p:spTgt spid="48"/>
                                        </p:tgtEl>
                                        <p:attrNameLst>
                                          <p:attrName>ppt_w</p:attrName>
                                        </p:attrNameLst>
                                      </p:cBhvr>
                                      <p:tavLst>
                                        <p:tav tm="0">
                                          <p:val>
                                            <p:fltVal val="0"/>
                                          </p:val>
                                        </p:tav>
                                        <p:tav tm="100000">
                                          <p:val>
                                            <p:strVal val="#ppt_w"/>
                                          </p:val>
                                        </p:tav>
                                      </p:tavLst>
                                    </p:anim>
                                    <p:anim calcmode="lin" valueType="num">
                                      <p:cBhvr>
                                        <p:cTn id="50" dur="500" fill="hold"/>
                                        <p:tgtEl>
                                          <p:spTgt spid="48"/>
                                        </p:tgtEl>
                                        <p:attrNameLst>
                                          <p:attrName>ppt_h</p:attrName>
                                        </p:attrNameLst>
                                      </p:cBhvr>
                                      <p:tavLst>
                                        <p:tav tm="0">
                                          <p:val>
                                            <p:fltVal val="0"/>
                                          </p:val>
                                        </p:tav>
                                        <p:tav tm="100000">
                                          <p:val>
                                            <p:strVal val="#ppt_h"/>
                                          </p:val>
                                        </p:tav>
                                      </p:tavLst>
                                    </p:anim>
                                    <p:animEffect transition="in" filter="fade">
                                      <p:cBhvr>
                                        <p:cTn id="51" dur="500"/>
                                        <p:tgtEl>
                                          <p:spTgt spid="48"/>
                                        </p:tgtEl>
                                      </p:cBhvr>
                                    </p:animEffect>
                                  </p:childTnLst>
                                </p:cTn>
                              </p:par>
                              <p:par>
                                <p:cTn id="52" presetID="53" presetClass="entr" presetSubtype="16" fill="hold" nodeType="withEffect">
                                  <p:stCondLst>
                                    <p:cond delay="0"/>
                                  </p:stCondLst>
                                  <p:childTnLst>
                                    <p:set>
                                      <p:cBhvr>
                                        <p:cTn id="53" dur="1" fill="hold">
                                          <p:stCondLst>
                                            <p:cond delay="0"/>
                                          </p:stCondLst>
                                        </p:cTn>
                                        <p:tgtEl>
                                          <p:spTgt spid="124"/>
                                        </p:tgtEl>
                                        <p:attrNameLst>
                                          <p:attrName>style.visibility</p:attrName>
                                        </p:attrNameLst>
                                      </p:cBhvr>
                                      <p:to>
                                        <p:strVal val="visible"/>
                                      </p:to>
                                    </p:set>
                                    <p:anim calcmode="lin" valueType="num">
                                      <p:cBhvr>
                                        <p:cTn id="54" dur="500" fill="hold"/>
                                        <p:tgtEl>
                                          <p:spTgt spid="124"/>
                                        </p:tgtEl>
                                        <p:attrNameLst>
                                          <p:attrName>ppt_w</p:attrName>
                                        </p:attrNameLst>
                                      </p:cBhvr>
                                      <p:tavLst>
                                        <p:tav tm="0">
                                          <p:val>
                                            <p:fltVal val="0"/>
                                          </p:val>
                                        </p:tav>
                                        <p:tav tm="100000">
                                          <p:val>
                                            <p:strVal val="#ppt_w"/>
                                          </p:val>
                                        </p:tav>
                                      </p:tavLst>
                                    </p:anim>
                                    <p:anim calcmode="lin" valueType="num">
                                      <p:cBhvr>
                                        <p:cTn id="55" dur="500" fill="hold"/>
                                        <p:tgtEl>
                                          <p:spTgt spid="124"/>
                                        </p:tgtEl>
                                        <p:attrNameLst>
                                          <p:attrName>ppt_h</p:attrName>
                                        </p:attrNameLst>
                                      </p:cBhvr>
                                      <p:tavLst>
                                        <p:tav tm="0">
                                          <p:val>
                                            <p:fltVal val="0"/>
                                          </p:val>
                                        </p:tav>
                                        <p:tav tm="100000">
                                          <p:val>
                                            <p:strVal val="#ppt_h"/>
                                          </p:val>
                                        </p:tav>
                                      </p:tavLst>
                                    </p:anim>
                                    <p:animEffect transition="in" filter="fade">
                                      <p:cBhvr>
                                        <p:cTn id="56" dur="500"/>
                                        <p:tgtEl>
                                          <p:spTgt spid="12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89"/>
                                        </p:tgtEl>
                                        <p:attrNameLst>
                                          <p:attrName>style.visibility</p:attrName>
                                        </p:attrNameLst>
                                      </p:cBhvr>
                                      <p:to>
                                        <p:strVal val="visible"/>
                                      </p:to>
                                    </p:set>
                                    <p:anim calcmode="lin" valueType="num">
                                      <p:cBhvr additive="base">
                                        <p:cTn id="61" dur="500" fill="hold"/>
                                        <p:tgtEl>
                                          <p:spTgt spid="89"/>
                                        </p:tgtEl>
                                        <p:attrNameLst>
                                          <p:attrName>ppt_x</p:attrName>
                                        </p:attrNameLst>
                                      </p:cBhvr>
                                      <p:tavLst>
                                        <p:tav tm="0">
                                          <p:val>
                                            <p:strVal val="1+#ppt_w/2"/>
                                          </p:val>
                                        </p:tav>
                                        <p:tav tm="100000">
                                          <p:val>
                                            <p:strVal val="#ppt_x"/>
                                          </p:val>
                                        </p:tav>
                                      </p:tavLst>
                                    </p:anim>
                                    <p:anim calcmode="lin" valueType="num">
                                      <p:cBhvr additive="base">
                                        <p:cTn id="62"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ppt_w</p:attrName>
                                        </p:attrNameLst>
                                      </p:cBhvr>
                                      <p:tavLst>
                                        <p:tav tm="0">
                                          <p:val>
                                            <p:fltVal val="0"/>
                                          </p:val>
                                        </p:tav>
                                        <p:tav tm="100000">
                                          <p:val>
                                            <p:strVal val="#ppt_w"/>
                                          </p:val>
                                        </p:tav>
                                      </p:tavLst>
                                    </p:anim>
                                    <p:anim calcmode="lin" valueType="num">
                                      <p:cBhvr>
                                        <p:cTn id="68" dur="500" fill="hold"/>
                                        <p:tgtEl>
                                          <p:spTgt spid="45"/>
                                        </p:tgtEl>
                                        <p:attrNameLst>
                                          <p:attrName>ppt_h</p:attrName>
                                        </p:attrNameLst>
                                      </p:cBhvr>
                                      <p:tavLst>
                                        <p:tav tm="0">
                                          <p:val>
                                            <p:fltVal val="0"/>
                                          </p:val>
                                        </p:tav>
                                        <p:tav tm="100000">
                                          <p:val>
                                            <p:strVal val="#ppt_h"/>
                                          </p:val>
                                        </p:tav>
                                      </p:tavLst>
                                    </p:anim>
                                    <p:animEffect transition="in" filter="fade">
                                      <p:cBhvr>
                                        <p:cTn id="69" dur="500"/>
                                        <p:tgtEl>
                                          <p:spTgt spid="45"/>
                                        </p:tgtEl>
                                      </p:cBhvr>
                                    </p:animEffect>
                                  </p:childTnLst>
                                </p:cTn>
                              </p:par>
                              <p:par>
                                <p:cTn id="70" presetID="53" presetClass="entr" presetSubtype="16" fill="hold" nodeType="withEffect">
                                  <p:stCondLst>
                                    <p:cond delay="0"/>
                                  </p:stCondLst>
                                  <p:childTnLst>
                                    <p:set>
                                      <p:cBhvr>
                                        <p:cTn id="71" dur="1" fill="hold">
                                          <p:stCondLst>
                                            <p:cond delay="0"/>
                                          </p:stCondLst>
                                        </p:cTn>
                                        <p:tgtEl>
                                          <p:spTgt spid="120"/>
                                        </p:tgtEl>
                                        <p:attrNameLst>
                                          <p:attrName>style.visibility</p:attrName>
                                        </p:attrNameLst>
                                      </p:cBhvr>
                                      <p:to>
                                        <p:strVal val="visible"/>
                                      </p:to>
                                    </p:set>
                                    <p:anim calcmode="lin" valueType="num">
                                      <p:cBhvr>
                                        <p:cTn id="72" dur="500" fill="hold"/>
                                        <p:tgtEl>
                                          <p:spTgt spid="120"/>
                                        </p:tgtEl>
                                        <p:attrNameLst>
                                          <p:attrName>ppt_w</p:attrName>
                                        </p:attrNameLst>
                                      </p:cBhvr>
                                      <p:tavLst>
                                        <p:tav tm="0">
                                          <p:val>
                                            <p:fltVal val="0"/>
                                          </p:val>
                                        </p:tav>
                                        <p:tav tm="100000">
                                          <p:val>
                                            <p:strVal val="#ppt_w"/>
                                          </p:val>
                                        </p:tav>
                                      </p:tavLst>
                                    </p:anim>
                                    <p:anim calcmode="lin" valueType="num">
                                      <p:cBhvr>
                                        <p:cTn id="73" dur="500" fill="hold"/>
                                        <p:tgtEl>
                                          <p:spTgt spid="120"/>
                                        </p:tgtEl>
                                        <p:attrNameLst>
                                          <p:attrName>ppt_h</p:attrName>
                                        </p:attrNameLst>
                                      </p:cBhvr>
                                      <p:tavLst>
                                        <p:tav tm="0">
                                          <p:val>
                                            <p:fltVal val="0"/>
                                          </p:val>
                                        </p:tav>
                                        <p:tav tm="100000">
                                          <p:val>
                                            <p:strVal val="#ppt_h"/>
                                          </p:val>
                                        </p:tav>
                                      </p:tavLst>
                                    </p:anim>
                                    <p:animEffect transition="in" filter="fade">
                                      <p:cBhvr>
                                        <p:cTn id="74" dur="500"/>
                                        <p:tgtEl>
                                          <p:spTgt spid="120"/>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84"/>
                                        </p:tgtEl>
                                        <p:attrNameLst>
                                          <p:attrName>style.visibility</p:attrName>
                                        </p:attrNameLst>
                                      </p:cBhvr>
                                      <p:to>
                                        <p:strVal val="visible"/>
                                      </p:to>
                                    </p:set>
                                    <p:anim calcmode="lin" valueType="num">
                                      <p:cBhvr additive="base">
                                        <p:cTn id="79" dur="500" fill="hold"/>
                                        <p:tgtEl>
                                          <p:spTgt spid="84"/>
                                        </p:tgtEl>
                                        <p:attrNameLst>
                                          <p:attrName>ppt_x</p:attrName>
                                        </p:attrNameLst>
                                      </p:cBhvr>
                                      <p:tavLst>
                                        <p:tav tm="0">
                                          <p:val>
                                            <p:strVal val="1+#ppt_w/2"/>
                                          </p:val>
                                        </p:tav>
                                        <p:tav tm="100000">
                                          <p:val>
                                            <p:strVal val="#ppt_x"/>
                                          </p:val>
                                        </p:tav>
                                      </p:tavLst>
                                    </p:anim>
                                    <p:anim calcmode="lin" valueType="num">
                                      <p:cBhvr additive="base">
                                        <p:cTn id="80"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anim calcmode="lin" valueType="num">
                                      <p:cBhvr>
                                        <p:cTn id="85" dur="500" fill="hold"/>
                                        <p:tgtEl>
                                          <p:spTgt spid="39"/>
                                        </p:tgtEl>
                                        <p:attrNameLst>
                                          <p:attrName>ppt_w</p:attrName>
                                        </p:attrNameLst>
                                      </p:cBhvr>
                                      <p:tavLst>
                                        <p:tav tm="0">
                                          <p:val>
                                            <p:fltVal val="0"/>
                                          </p:val>
                                        </p:tav>
                                        <p:tav tm="100000">
                                          <p:val>
                                            <p:strVal val="#ppt_w"/>
                                          </p:val>
                                        </p:tav>
                                      </p:tavLst>
                                    </p:anim>
                                    <p:anim calcmode="lin" valueType="num">
                                      <p:cBhvr>
                                        <p:cTn id="86" dur="500" fill="hold"/>
                                        <p:tgtEl>
                                          <p:spTgt spid="39"/>
                                        </p:tgtEl>
                                        <p:attrNameLst>
                                          <p:attrName>ppt_h</p:attrName>
                                        </p:attrNameLst>
                                      </p:cBhvr>
                                      <p:tavLst>
                                        <p:tav tm="0">
                                          <p:val>
                                            <p:fltVal val="0"/>
                                          </p:val>
                                        </p:tav>
                                        <p:tav tm="100000">
                                          <p:val>
                                            <p:strVal val="#ppt_h"/>
                                          </p:val>
                                        </p:tav>
                                      </p:tavLst>
                                    </p:anim>
                                    <p:animEffect transition="in" filter="fade">
                                      <p:cBhvr>
                                        <p:cTn id="87" dur="500"/>
                                        <p:tgtEl>
                                          <p:spTgt spid="39"/>
                                        </p:tgtEl>
                                      </p:cBhvr>
                                    </p:animEffect>
                                  </p:childTnLst>
                                </p:cTn>
                              </p:par>
                              <p:par>
                                <p:cTn id="88" presetID="53" presetClass="entr" presetSubtype="16" fill="hold" nodeType="withEffect">
                                  <p:stCondLst>
                                    <p:cond delay="0"/>
                                  </p:stCondLst>
                                  <p:childTnLst>
                                    <p:set>
                                      <p:cBhvr>
                                        <p:cTn id="89" dur="1" fill="hold">
                                          <p:stCondLst>
                                            <p:cond delay="0"/>
                                          </p:stCondLst>
                                        </p:cTn>
                                        <p:tgtEl>
                                          <p:spTgt spid="103"/>
                                        </p:tgtEl>
                                        <p:attrNameLst>
                                          <p:attrName>style.visibility</p:attrName>
                                        </p:attrNameLst>
                                      </p:cBhvr>
                                      <p:to>
                                        <p:strVal val="visible"/>
                                      </p:to>
                                    </p:set>
                                    <p:anim calcmode="lin" valueType="num">
                                      <p:cBhvr>
                                        <p:cTn id="90" dur="500" fill="hold"/>
                                        <p:tgtEl>
                                          <p:spTgt spid="103"/>
                                        </p:tgtEl>
                                        <p:attrNameLst>
                                          <p:attrName>ppt_w</p:attrName>
                                        </p:attrNameLst>
                                      </p:cBhvr>
                                      <p:tavLst>
                                        <p:tav tm="0">
                                          <p:val>
                                            <p:fltVal val="0"/>
                                          </p:val>
                                        </p:tav>
                                        <p:tav tm="100000">
                                          <p:val>
                                            <p:strVal val="#ppt_w"/>
                                          </p:val>
                                        </p:tav>
                                      </p:tavLst>
                                    </p:anim>
                                    <p:anim calcmode="lin" valueType="num">
                                      <p:cBhvr>
                                        <p:cTn id="91" dur="500" fill="hold"/>
                                        <p:tgtEl>
                                          <p:spTgt spid="103"/>
                                        </p:tgtEl>
                                        <p:attrNameLst>
                                          <p:attrName>ppt_h</p:attrName>
                                        </p:attrNameLst>
                                      </p:cBhvr>
                                      <p:tavLst>
                                        <p:tav tm="0">
                                          <p:val>
                                            <p:fltVal val="0"/>
                                          </p:val>
                                        </p:tav>
                                        <p:tav tm="100000">
                                          <p:val>
                                            <p:strVal val="#ppt_h"/>
                                          </p:val>
                                        </p:tav>
                                      </p:tavLst>
                                    </p:anim>
                                    <p:animEffect transition="in" filter="fade">
                                      <p:cBhvr>
                                        <p:cTn id="92" dur="500"/>
                                        <p:tgtEl>
                                          <p:spTgt spid="103"/>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additive="base">
                                        <p:cTn id="97" dur="500" fill="hold"/>
                                        <p:tgtEl>
                                          <p:spTgt spid="51"/>
                                        </p:tgtEl>
                                        <p:attrNameLst>
                                          <p:attrName>ppt_x</p:attrName>
                                        </p:attrNameLst>
                                      </p:cBhvr>
                                      <p:tavLst>
                                        <p:tav tm="0">
                                          <p:val>
                                            <p:strVal val="0-#ppt_w/2"/>
                                          </p:val>
                                        </p:tav>
                                        <p:tav tm="100000">
                                          <p:val>
                                            <p:strVal val="#ppt_x"/>
                                          </p:val>
                                        </p:tav>
                                      </p:tavLst>
                                    </p:anim>
                                    <p:anim calcmode="lin" valueType="num">
                                      <p:cBhvr additive="base">
                                        <p:cTn id="9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childTnLst>
                                </p:cTn>
                              </p:par>
                              <p:par>
                                <p:cTn id="106" presetID="53" presetClass="entr" presetSubtype="16" fill="hold" nodeType="withEffect">
                                  <p:stCondLst>
                                    <p:cond delay="0"/>
                                  </p:stCondLst>
                                  <p:childTnLst>
                                    <p:set>
                                      <p:cBhvr>
                                        <p:cTn id="107" dur="1" fill="hold">
                                          <p:stCondLst>
                                            <p:cond delay="0"/>
                                          </p:stCondLst>
                                        </p:cTn>
                                        <p:tgtEl>
                                          <p:spTgt spid="112"/>
                                        </p:tgtEl>
                                        <p:attrNameLst>
                                          <p:attrName>style.visibility</p:attrName>
                                        </p:attrNameLst>
                                      </p:cBhvr>
                                      <p:to>
                                        <p:strVal val="visible"/>
                                      </p:to>
                                    </p:set>
                                    <p:anim calcmode="lin" valueType="num">
                                      <p:cBhvr>
                                        <p:cTn id="108" dur="500" fill="hold"/>
                                        <p:tgtEl>
                                          <p:spTgt spid="112"/>
                                        </p:tgtEl>
                                        <p:attrNameLst>
                                          <p:attrName>ppt_w</p:attrName>
                                        </p:attrNameLst>
                                      </p:cBhvr>
                                      <p:tavLst>
                                        <p:tav tm="0">
                                          <p:val>
                                            <p:fltVal val="0"/>
                                          </p:val>
                                        </p:tav>
                                        <p:tav tm="100000">
                                          <p:val>
                                            <p:strVal val="#ppt_w"/>
                                          </p:val>
                                        </p:tav>
                                      </p:tavLst>
                                    </p:anim>
                                    <p:anim calcmode="lin" valueType="num">
                                      <p:cBhvr>
                                        <p:cTn id="109" dur="500" fill="hold"/>
                                        <p:tgtEl>
                                          <p:spTgt spid="112"/>
                                        </p:tgtEl>
                                        <p:attrNameLst>
                                          <p:attrName>ppt_h</p:attrName>
                                        </p:attrNameLst>
                                      </p:cBhvr>
                                      <p:tavLst>
                                        <p:tav tm="0">
                                          <p:val>
                                            <p:fltVal val="0"/>
                                          </p:val>
                                        </p:tav>
                                        <p:tav tm="100000">
                                          <p:val>
                                            <p:strVal val="#ppt_h"/>
                                          </p:val>
                                        </p:tav>
                                      </p:tavLst>
                                    </p:anim>
                                    <p:animEffect transition="in" filter="fade">
                                      <p:cBhvr>
                                        <p:cTn id="110" dur="500"/>
                                        <p:tgtEl>
                                          <p:spTgt spid="112"/>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56"/>
                                        </p:tgtEl>
                                        <p:attrNameLst>
                                          <p:attrName>style.visibility</p:attrName>
                                        </p:attrNameLst>
                                      </p:cBhvr>
                                      <p:to>
                                        <p:strVal val="visible"/>
                                      </p:to>
                                    </p:set>
                                    <p:anim calcmode="lin" valueType="num">
                                      <p:cBhvr additive="base">
                                        <p:cTn id="115" dur="500" fill="hold"/>
                                        <p:tgtEl>
                                          <p:spTgt spid="56"/>
                                        </p:tgtEl>
                                        <p:attrNameLst>
                                          <p:attrName>ppt_x</p:attrName>
                                        </p:attrNameLst>
                                      </p:cBhvr>
                                      <p:tavLst>
                                        <p:tav tm="0">
                                          <p:val>
                                            <p:strVal val="0-#ppt_w/2"/>
                                          </p:val>
                                        </p:tav>
                                        <p:tav tm="100000">
                                          <p:val>
                                            <p:strVal val="#ppt_x"/>
                                          </p:val>
                                        </p:tav>
                                      </p:tavLst>
                                    </p:anim>
                                    <p:anim calcmode="lin" valueType="num">
                                      <p:cBhvr additive="base">
                                        <p:cTn id="116"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132" grpId="0"/>
      <p:bldP spid="133" grpId="0" animBg="1"/>
      <p:bldP spid="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47"/>
          <p:cNvSpPr>
            <a:spLocks noChangeArrowheads="1"/>
          </p:cNvSpPr>
          <p:nvPr/>
        </p:nvSpPr>
        <p:spPr bwMode="auto">
          <a:xfrm>
            <a:off x="1026319" y="3219822"/>
            <a:ext cx="7106841" cy="153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图表的综合描述说明，在此录入上述图表的综合描述说明。</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algn="ctr">
              <a:lnSpc>
                <a:spcPct val="130000"/>
              </a:lnSpc>
              <a:spcBef>
                <a:spcPct val="0"/>
              </a:spcBef>
              <a:buNone/>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在此录入图表的综合描述说明，在此录入上述图表的综合描述说明。</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30000"/>
              </a:lnSpc>
              <a:spcBef>
                <a:spcPct val="0"/>
              </a:spcBef>
              <a:buNone/>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在此录入图表的综合描述说明，在此录入上述图表的综合描述说明</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algn="ctr">
              <a:lnSpc>
                <a:spcPct val="130000"/>
              </a:lnSpc>
              <a:spcBef>
                <a:spcPct val="0"/>
              </a:spcBef>
              <a:buNone/>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algn="ctr">
              <a:lnSpc>
                <a:spcPct val="130000"/>
              </a:lnSpc>
              <a:spcBef>
                <a:spcPct val="0"/>
              </a:spcBef>
              <a:buNone/>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lnSpc>
                <a:spcPct val="130000"/>
              </a:lnSpc>
              <a:spcBef>
                <a:spcPct val="0"/>
              </a:spcBef>
              <a:buFont typeface="Arial" panose="020B0604020202020204" pitchFamily="34" charset="0"/>
              <a:buNone/>
            </a:pP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a:grpSpLocks/>
          </p:cNvGrpSpPr>
          <p:nvPr/>
        </p:nvGrpSpPr>
        <p:grpSpPr bwMode="auto">
          <a:xfrm rot="5400000">
            <a:off x="4178300" y="1814513"/>
            <a:ext cx="768350" cy="1279525"/>
            <a:chOff x="1" y="1931896"/>
            <a:chExt cx="768567" cy="1279711"/>
          </a:xfrm>
          <a:solidFill>
            <a:srgbClr val="00458A"/>
          </a:solidFill>
        </p:grpSpPr>
        <p:sp>
          <p:nvSpPr>
            <p:cNvPr id="15" name="等腰三角形 14"/>
            <p:cNvSpPr/>
            <p:nvPr/>
          </p:nvSpPr>
          <p:spPr>
            <a:xfrm rot="5400000">
              <a:off x="-255571" y="2187468"/>
              <a:ext cx="1279711" cy="76856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6" name="文本框 66"/>
            <p:cNvSpPr txBox="1">
              <a:spLocks noChangeArrowheads="1"/>
            </p:cNvSpPr>
            <p:nvPr/>
          </p:nvSpPr>
          <p:spPr bwMode="auto">
            <a:xfrm>
              <a:off x="195650" y="2435734"/>
              <a:ext cx="184783" cy="2462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endParaRPr lang="zh-CN" altLang="en-US" sz="1000" dirty="0">
                <a:solidFill>
                  <a:schemeClr val="bg1"/>
                </a:solidFill>
                <a:latin typeface="Helvetica" panose="020B0604020202020204" pitchFamily="34" charset="0"/>
                <a:ea typeface="SimSun-ExtB" panose="02010609060101010101" pitchFamily="49" charset="-122"/>
                <a:cs typeface="Arial" panose="020B0604020202020204" pitchFamily="34" charset="0"/>
              </a:endParaRPr>
            </a:p>
          </p:txBody>
        </p:sp>
      </p:grpSp>
      <p:sp>
        <p:nvSpPr>
          <p:cNvPr id="17" name="矩形 16"/>
          <p:cNvSpPr/>
          <p:nvPr/>
        </p:nvSpPr>
        <p:spPr>
          <a:xfrm>
            <a:off x="0" y="0"/>
            <a:ext cx="2270125" cy="2055813"/>
          </a:xfrm>
          <a:prstGeom prst="rect">
            <a:avLst/>
          </a:prstGeom>
          <a:blipFill dpi="0" rotWithShape="1">
            <a:blip r:embed="rId3" cstate="email">
              <a:extLst>
                <a:ext uri="{28A0092B-C50C-407E-A947-70E740481C1C}">
                  <a14:useLocalDpi xmlns:a14="http://schemas.microsoft.com/office/drawing/2010/main"/>
                </a:ext>
              </a:extLst>
            </a:blip>
            <a:srcRect/>
            <a:stretch>
              <a:fillRect b="-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8" name="矩形 17"/>
          <p:cNvSpPr/>
          <p:nvPr/>
        </p:nvSpPr>
        <p:spPr>
          <a:xfrm>
            <a:off x="2290763" y="0"/>
            <a:ext cx="2271712" cy="2055813"/>
          </a:xfrm>
          <a:prstGeom prst="rect">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p:cNvSpPr/>
          <p:nvPr/>
        </p:nvSpPr>
        <p:spPr>
          <a:xfrm>
            <a:off x="4581525" y="0"/>
            <a:ext cx="2271713" cy="2055813"/>
          </a:xfrm>
          <a:prstGeom prst="rect">
            <a:avLst/>
          </a:prstGeom>
          <a:blipFill dpi="0" rotWithShape="0">
            <a:blip r:embed="rId5" cstate="email">
              <a:extLst>
                <a:ext uri="{28A0092B-C50C-407E-A947-70E740481C1C}">
                  <a14:useLocalDpi xmlns:a14="http://schemas.microsoft.com/office/drawing/2010/main"/>
                </a:ext>
              </a:extLst>
            </a:blip>
            <a:srcRect/>
            <a:stretch>
              <a:fillRect b="-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6873875" y="0"/>
            <a:ext cx="2270125" cy="2055813"/>
          </a:xfrm>
          <a:prstGeom prst="rect">
            <a:avLst/>
          </a:prstGeom>
          <a:blipFill>
            <a:blip r:embed="rId6"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800067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Effect transition="in" filter="fade">
                                      <p:cBhvr>
                                        <p:cTn id="9" dur="750"/>
                                        <p:tgtEl>
                                          <p:spTgt spid="17"/>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750" fill="hold"/>
                                        <p:tgtEl>
                                          <p:spTgt spid="18"/>
                                        </p:tgtEl>
                                        <p:attrNameLst>
                                          <p:attrName>ppt_w</p:attrName>
                                        </p:attrNameLst>
                                      </p:cBhvr>
                                      <p:tavLst>
                                        <p:tav tm="0">
                                          <p:val>
                                            <p:fltVal val="0"/>
                                          </p:val>
                                        </p:tav>
                                        <p:tav tm="100000">
                                          <p:val>
                                            <p:strVal val="#ppt_w"/>
                                          </p:val>
                                        </p:tav>
                                      </p:tavLst>
                                    </p:anim>
                                    <p:anim calcmode="lin" valueType="num">
                                      <p:cBhvr>
                                        <p:cTn id="13" dur="750" fill="hold"/>
                                        <p:tgtEl>
                                          <p:spTgt spid="18"/>
                                        </p:tgtEl>
                                        <p:attrNameLst>
                                          <p:attrName>ppt_h</p:attrName>
                                        </p:attrNameLst>
                                      </p:cBhvr>
                                      <p:tavLst>
                                        <p:tav tm="0">
                                          <p:val>
                                            <p:fltVal val="0"/>
                                          </p:val>
                                        </p:tav>
                                        <p:tav tm="100000">
                                          <p:val>
                                            <p:strVal val="#ppt_h"/>
                                          </p:val>
                                        </p:tav>
                                      </p:tavLst>
                                    </p:anim>
                                    <p:animEffect transition="in" filter="fade">
                                      <p:cBhvr>
                                        <p:cTn id="14" dur="750"/>
                                        <p:tgtEl>
                                          <p:spTgt spid="18"/>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750" fill="hold"/>
                                        <p:tgtEl>
                                          <p:spTgt spid="19"/>
                                        </p:tgtEl>
                                        <p:attrNameLst>
                                          <p:attrName>ppt_w</p:attrName>
                                        </p:attrNameLst>
                                      </p:cBhvr>
                                      <p:tavLst>
                                        <p:tav tm="0">
                                          <p:val>
                                            <p:fltVal val="0"/>
                                          </p:val>
                                        </p:tav>
                                        <p:tav tm="100000">
                                          <p:val>
                                            <p:strVal val="#ppt_w"/>
                                          </p:val>
                                        </p:tav>
                                      </p:tavLst>
                                    </p:anim>
                                    <p:anim calcmode="lin" valueType="num">
                                      <p:cBhvr>
                                        <p:cTn id="18" dur="750" fill="hold"/>
                                        <p:tgtEl>
                                          <p:spTgt spid="19"/>
                                        </p:tgtEl>
                                        <p:attrNameLst>
                                          <p:attrName>ppt_h</p:attrName>
                                        </p:attrNameLst>
                                      </p:cBhvr>
                                      <p:tavLst>
                                        <p:tav tm="0">
                                          <p:val>
                                            <p:fltVal val="0"/>
                                          </p:val>
                                        </p:tav>
                                        <p:tav tm="100000">
                                          <p:val>
                                            <p:strVal val="#ppt_h"/>
                                          </p:val>
                                        </p:tav>
                                      </p:tavLst>
                                    </p:anim>
                                    <p:animEffect transition="in" filter="fade">
                                      <p:cBhvr>
                                        <p:cTn id="19" dur="750"/>
                                        <p:tgtEl>
                                          <p:spTgt spid="19"/>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20"/>
                                        </p:tgtEl>
                                        <p:attrNameLst>
                                          <p:attrName>style.visibility</p:attrName>
                                        </p:attrNameLst>
                                      </p:cBhvr>
                                      <p:to>
                                        <p:strVal val="visible"/>
                                      </p:to>
                                    </p:set>
                                    <p:anim calcmode="lin" valueType="num">
                                      <p:cBhvr>
                                        <p:cTn id="22" dur="750" fill="hold"/>
                                        <p:tgtEl>
                                          <p:spTgt spid="20"/>
                                        </p:tgtEl>
                                        <p:attrNameLst>
                                          <p:attrName>ppt_w</p:attrName>
                                        </p:attrNameLst>
                                      </p:cBhvr>
                                      <p:tavLst>
                                        <p:tav tm="0">
                                          <p:val>
                                            <p:fltVal val="0"/>
                                          </p:val>
                                        </p:tav>
                                        <p:tav tm="100000">
                                          <p:val>
                                            <p:strVal val="#ppt_w"/>
                                          </p:val>
                                        </p:tav>
                                      </p:tavLst>
                                    </p:anim>
                                    <p:anim calcmode="lin" valueType="num">
                                      <p:cBhvr>
                                        <p:cTn id="23" dur="750" fill="hold"/>
                                        <p:tgtEl>
                                          <p:spTgt spid="20"/>
                                        </p:tgtEl>
                                        <p:attrNameLst>
                                          <p:attrName>ppt_h</p:attrName>
                                        </p:attrNameLst>
                                      </p:cBhvr>
                                      <p:tavLst>
                                        <p:tav tm="0">
                                          <p:val>
                                            <p:fltVal val="0"/>
                                          </p:val>
                                        </p:tav>
                                        <p:tav tm="100000">
                                          <p:val>
                                            <p:strVal val="#ppt_h"/>
                                          </p:val>
                                        </p:tav>
                                      </p:tavLst>
                                    </p:anim>
                                    <p:animEffect transition="in" filter="fade">
                                      <p:cBhvr>
                                        <p:cTn id="24" dur="750"/>
                                        <p:tgtEl>
                                          <p:spTgt spid="20"/>
                                        </p:tgtEl>
                                      </p:cBhvr>
                                    </p:animEffect>
                                  </p:childTnLst>
                                </p:cTn>
                              </p:par>
                              <p:par>
                                <p:cTn id="25" presetID="22" presetClass="entr" presetSubtype="1" fill="hold" nodeType="withEffect">
                                  <p:stCondLst>
                                    <p:cond delay="100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1500"/>
                            </p:stCondLst>
                            <p:childTnLst>
                              <p:par>
                                <p:cTn id="29" presetID="16" presetClass="entr" presetSubtype="37"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p:cBhvr>
                                        <p:cTn id="3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utoUpdateAnimBg="0"/>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明年工作计划</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64" name="矩形 63"/>
          <p:cNvSpPr/>
          <p:nvPr/>
        </p:nvSpPr>
        <p:spPr>
          <a:xfrm>
            <a:off x="4648200" y="-12700"/>
            <a:ext cx="4495800" cy="5143500"/>
          </a:xfrm>
          <a:prstGeom prst="rect">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p:cNvSpPr/>
          <p:nvPr/>
        </p:nvSpPr>
        <p:spPr>
          <a:xfrm rot="2700000">
            <a:off x="4076700" y="1119188"/>
            <a:ext cx="1143000" cy="1143000"/>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矩形 69"/>
          <p:cNvSpPr/>
          <p:nvPr/>
        </p:nvSpPr>
        <p:spPr>
          <a:xfrm rot="2700000">
            <a:off x="4076700" y="2782888"/>
            <a:ext cx="1143000" cy="1143000"/>
          </a:xfrm>
          <a:prstGeom prst="rect">
            <a:avLst/>
          </a:prstGeom>
          <a:blipFill dpi="0" rotWithShape="1">
            <a:blip r:embed="rId4" cstate="email">
              <a:extLst>
                <a:ext uri="{28A0092B-C50C-407E-A947-70E740481C1C}">
                  <a14:useLocalDpi xmlns:a14="http://schemas.microsoft.com/office/drawing/2010/main"/>
                </a:ext>
              </a:extLst>
            </a:blip>
            <a:srcRect/>
            <a:stretch>
              <a:fillRect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70"/>
          <p:cNvSpPr/>
          <p:nvPr/>
        </p:nvSpPr>
        <p:spPr>
          <a:xfrm rot="2700000">
            <a:off x="3200400" y="1957388"/>
            <a:ext cx="1143000" cy="1143000"/>
          </a:xfrm>
          <a:prstGeom prst="rect">
            <a:avLst/>
          </a:prstGeom>
          <a:blipFill dpi="0" rotWithShape="1">
            <a:blip r:embed="rId5" cstate="email">
              <a:extLst>
                <a:ext uri="{28A0092B-C50C-407E-A947-70E740481C1C}">
                  <a14:useLocalDpi xmlns:a14="http://schemas.microsoft.com/office/drawing/2010/main"/>
                </a:ext>
              </a:extLst>
            </a:blip>
            <a:srcRect/>
            <a:stretch>
              <a:fillRect b="-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p:cNvSpPr/>
          <p:nvPr/>
        </p:nvSpPr>
        <p:spPr>
          <a:xfrm rot="2700000">
            <a:off x="4965700" y="1957388"/>
            <a:ext cx="1143000" cy="1143000"/>
          </a:xfrm>
          <a:prstGeom prst="rect">
            <a:avLst/>
          </a:prstGeom>
          <a:blipFill>
            <a:blip r:embed="rId6"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3" name="组合 72"/>
          <p:cNvGrpSpPr>
            <a:grpSpLocks/>
          </p:cNvGrpSpPr>
          <p:nvPr/>
        </p:nvGrpSpPr>
        <p:grpSpPr bwMode="auto">
          <a:xfrm>
            <a:off x="839788" y="1971677"/>
            <a:ext cx="2239962" cy="827487"/>
            <a:chOff x="839258" y="1972066"/>
            <a:chExt cx="2240047" cy="826920"/>
          </a:xfrm>
        </p:grpSpPr>
        <p:sp>
          <p:nvSpPr>
            <p:cNvPr id="74" name="文本框 66"/>
            <p:cNvSpPr txBox="1">
              <a:spLocks noChangeArrowheads="1"/>
            </p:cNvSpPr>
            <p:nvPr/>
          </p:nvSpPr>
          <p:spPr bwMode="auto">
            <a:xfrm>
              <a:off x="839258" y="2583690"/>
              <a:ext cx="2240047" cy="21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just"/>
              <a:r>
                <a:rPr lang="zh-CN" altLang="en-US" sz="800" dirty="0">
                  <a:latin typeface="微软雅黑" panose="020B0503020204020204" pitchFamily="34" charset="-122"/>
                  <a:ea typeface="微软雅黑" panose="020B0503020204020204" pitchFamily="34" charset="-122"/>
                </a:rPr>
                <a:t>文字说明文字说明文字说明文字说明</a:t>
              </a:r>
            </a:p>
          </p:txBody>
        </p:sp>
        <p:sp>
          <p:nvSpPr>
            <p:cNvPr id="75" name="文本框 13"/>
            <p:cNvSpPr txBox="1">
              <a:spLocks noChangeArrowheads="1"/>
            </p:cNvSpPr>
            <p:nvPr/>
          </p:nvSpPr>
          <p:spPr bwMode="auto">
            <a:xfrm>
              <a:off x="840845" y="1972066"/>
              <a:ext cx="1663763" cy="70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000" dirty="0">
                  <a:solidFill>
                    <a:schemeClr val="tx1">
                      <a:lumMod val="75000"/>
                      <a:lumOff val="25000"/>
                    </a:schemeClr>
                  </a:solidFill>
                </a:rPr>
                <a:t>PART01</a:t>
              </a:r>
              <a:endParaRPr lang="zh-CN" altLang="en-US" sz="4000" dirty="0">
                <a:solidFill>
                  <a:schemeClr val="tx1">
                    <a:lumMod val="75000"/>
                    <a:lumOff val="25000"/>
                  </a:schemeClr>
                </a:solidFill>
              </a:endParaRPr>
            </a:p>
          </p:txBody>
        </p:sp>
      </p:grpSp>
      <p:grpSp>
        <p:nvGrpSpPr>
          <p:cNvPr id="76" name="组合 75"/>
          <p:cNvGrpSpPr>
            <a:grpSpLocks/>
          </p:cNvGrpSpPr>
          <p:nvPr/>
        </p:nvGrpSpPr>
        <p:grpSpPr bwMode="auto">
          <a:xfrm>
            <a:off x="2905125" y="112713"/>
            <a:ext cx="1649413" cy="2297112"/>
            <a:chOff x="2905125" y="111919"/>
            <a:chExt cx="1650206" cy="2297906"/>
          </a:xfrm>
        </p:grpSpPr>
        <p:sp>
          <p:nvSpPr>
            <p:cNvPr id="77" name="任意多边形 76"/>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8" name="椭圆 77"/>
            <p:cNvSpPr/>
            <p:nvPr/>
          </p:nvSpPr>
          <p:spPr>
            <a:xfrm>
              <a:off x="4493388" y="111919"/>
              <a:ext cx="61943" cy="61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79" name="组合 78"/>
          <p:cNvGrpSpPr>
            <a:grpSpLocks/>
          </p:cNvGrpSpPr>
          <p:nvPr/>
        </p:nvGrpSpPr>
        <p:grpSpPr bwMode="auto">
          <a:xfrm flipV="1">
            <a:off x="2905125" y="2693988"/>
            <a:ext cx="1649413" cy="2297112"/>
            <a:chOff x="2905125" y="111919"/>
            <a:chExt cx="1650206" cy="2297906"/>
          </a:xfrm>
        </p:grpSpPr>
        <p:sp>
          <p:nvSpPr>
            <p:cNvPr id="80" name="任意多边形 79"/>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椭圆 80"/>
            <p:cNvSpPr/>
            <p:nvPr/>
          </p:nvSpPr>
          <p:spPr>
            <a:xfrm>
              <a:off x="4493388" y="111919"/>
              <a:ext cx="61943" cy="61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5" name="矩形 84"/>
          <p:cNvSpPr/>
          <p:nvPr/>
        </p:nvSpPr>
        <p:spPr>
          <a:xfrm>
            <a:off x="6408151" y="2102048"/>
            <a:ext cx="1441420" cy="307777"/>
          </a:xfrm>
          <a:prstGeom prst="rect">
            <a:avLst/>
          </a:prstGeom>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单击添加标题一</a:t>
            </a:r>
          </a:p>
        </p:txBody>
      </p:sp>
      <p:cxnSp>
        <p:nvCxnSpPr>
          <p:cNvPr id="86" name="直接连接符 85"/>
          <p:cNvCxnSpPr/>
          <p:nvPr/>
        </p:nvCxnSpPr>
        <p:spPr>
          <a:xfrm>
            <a:off x="6465276" y="2466400"/>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sp>
        <p:nvSpPr>
          <p:cNvPr id="87" name="TextBox 86"/>
          <p:cNvSpPr txBox="1"/>
          <p:nvPr/>
        </p:nvSpPr>
        <p:spPr>
          <a:xfrm>
            <a:off x="6399023" y="2478131"/>
            <a:ext cx="2504481" cy="430887"/>
          </a:xfrm>
          <a:prstGeom prst="rect">
            <a:avLst/>
          </a:prstGeom>
          <a:noFill/>
        </p:spPr>
        <p:txBody>
          <a:bodyPr wrap="square" rtlCol="0">
            <a:spAutoFit/>
          </a:bodyPr>
          <a:lstStyle/>
          <a:p>
            <a:r>
              <a:rPr lang="zh-CN" altLang="en-US" sz="1100" dirty="0">
                <a:solidFill>
                  <a:schemeClr val="bg1"/>
                </a:solidFill>
                <a:latin typeface="微软雅黑" pitchFamily="34" charset="-122"/>
                <a:ea typeface="微软雅黑" pitchFamily="34" charset="-122"/>
              </a:rPr>
              <a:t>点击输入简要文本内容，文字内容需概况精炼的说明该分项内容</a:t>
            </a:r>
            <a:r>
              <a:rPr lang="en-US" altLang="zh-CN" sz="1100" dirty="0">
                <a:solidFill>
                  <a:schemeClr val="bg1"/>
                </a:solidFill>
                <a:latin typeface="微软雅黑" pitchFamily="34" charset="-122"/>
                <a:ea typeface="微软雅黑" pitchFamily="34" charset="-122"/>
              </a:rPr>
              <a:t>……</a:t>
            </a:r>
          </a:p>
        </p:txBody>
      </p:sp>
    </p:spTree>
    <p:extLst>
      <p:ext uri="{BB962C8B-B14F-4D97-AF65-F5344CB8AC3E}">
        <p14:creationId xmlns:p14="http://schemas.microsoft.com/office/powerpoint/2010/main" val="1772772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wipe(left)">
                                      <p:cBhvr>
                                        <p:cTn id="7" dur="500"/>
                                        <p:tgtEl>
                                          <p:spTgt spid="20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 calcmode="lin" valueType="num">
                                      <p:cBhvr>
                                        <p:cTn id="10" dur="1000" fill="hold"/>
                                        <p:tgtEl>
                                          <p:spTgt spid="66"/>
                                        </p:tgtEl>
                                        <p:attrNameLst>
                                          <p:attrName>ppt_w</p:attrName>
                                        </p:attrNameLst>
                                      </p:cBhvr>
                                      <p:tavLst>
                                        <p:tav tm="0">
                                          <p:val>
                                            <p:fltVal val="0"/>
                                          </p:val>
                                        </p:tav>
                                        <p:tav tm="100000">
                                          <p:val>
                                            <p:strVal val="#ppt_w"/>
                                          </p:val>
                                        </p:tav>
                                      </p:tavLst>
                                    </p:anim>
                                    <p:anim calcmode="lin" valueType="num">
                                      <p:cBhvr>
                                        <p:cTn id="11" dur="1000" fill="hold"/>
                                        <p:tgtEl>
                                          <p:spTgt spid="66"/>
                                        </p:tgtEl>
                                        <p:attrNameLst>
                                          <p:attrName>ppt_h</p:attrName>
                                        </p:attrNameLst>
                                      </p:cBhvr>
                                      <p:tavLst>
                                        <p:tav tm="0">
                                          <p:val>
                                            <p:fltVal val="0"/>
                                          </p:val>
                                        </p:tav>
                                        <p:tav tm="100000">
                                          <p:val>
                                            <p:strVal val="#ppt_h"/>
                                          </p:val>
                                        </p:tav>
                                      </p:tavLst>
                                    </p:anim>
                                    <p:animEffect transition="in" filter="fade">
                                      <p:cBhvr>
                                        <p:cTn id="12" dur="1000"/>
                                        <p:tgtEl>
                                          <p:spTgt spid="66"/>
                                        </p:tgtEl>
                                      </p:cBhvr>
                                    </p:animEffect>
                                  </p:childTnLst>
                                </p:cTn>
                              </p:par>
                              <p:par>
                                <p:cTn id="13" presetID="53" presetClass="entr" presetSubtype="16" fill="hold" grpId="0" nodeType="withEffect">
                                  <p:stCondLst>
                                    <p:cond delay="200"/>
                                  </p:stCondLst>
                                  <p:childTnLst>
                                    <p:set>
                                      <p:cBhvr>
                                        <p:cTn id="14" dur="1" fill="hold">
                                          <p:stCondLst>
                                            <p:cond delay="0"/>
                                          </p:stCondLst>
                                        </p:cTn>
                                        <p:tgtEl>
                                          <p:spTgt spid="71"/>
                                        </p:tgtEl>
                                        <p:attrNameLst>
                                          <p:attrName>style.visibility</p:attrName>
                                        </p:attrNameLst>
                                      </p:cBhvr>
                                      <p:to>
                                        <p:strVal val="visible"/>
                                      </p:to>
                                    </p:set>
                                    <p:anim calcmode="lin" valueType="num">
                                      <p:cBhvr>
                                        <p:cTn id="15" dur="1000" fill="hold"/>
                                        <p:tgtEl>
                                          <p:spTgt spid="71"/>
                                        </p:tgtEl>
                                        <p:attrNameLst>
                                          <p:attrName>ppt_w</p:attrName>
                                        </p:attrNameLst>
                                      </p:cBhvr>
                                      <p:tavLst>
                                        <p:tav tm="0">
                                          <p:val>
                                            <p:fltVal val="0"/>
                                          </p:val>
                                        </p:tav>
                                        <p:tav tm="100000">
                                          <p:val>
                                            <p:strVal val="#ppt_w"/>
                                          </p:val>
                                        </p:tav>
                                      </p:tavLst>
                                    </p:anim>
                                    <p:anim calcmode="lin" valueType="num">
                                      <p:cBhvr>
                                        <p:cTn id="16" dur="1000" fill="hold"/>
                                        <p:tgtEl>
                                          <p:spTgt spid="71"/>
                                        </p:tgtEl>
                                        <p:attrNameLst>
                                          <p:attrName>ppt_h</p:attrName>
                                        </p:attrNameLst>
                                      </p:cBhvr>
                                      <p:tavLst>
                                        <p:tav tm="0">
                                          <p:val>
                                            <p:fltVal val="0"/>
                                          </p:val>
                                        </p:tav>
                                        <p:tav tm="100000">
                                          <p:val>
                                            <p:strVal val="#ppt_h"/>
                                          </p:val>
                                        </p:tav>
                                      </p:tavLst>
                                    </p:anim>
                                    <p:animEffect transition="in" filter="fade">
                                      <p:cBhvr>
                                        <p:cTn id="17" dur="1000"/>
                                        <p:tgtEl>
                                          <p:spTgt spid="71"/>
                                        </p:tgtEl>
                                      </p:cBhvr>
                                    </p:animEffect>
                                  </p:childTnLst>
                                </p:cTn>
                              </p:par>
                              <p:par>
                                <p:cTn id="18" presetID="53" presetClass="entr" presetSubtype="16" fill="hold" grpId="0" nodeType="withEffect">
                                  <p:stCondLst>
                                    <p:cond delay="300"/>
                                  </p:stCondLst>
                                  <p:childTnLst>
                                    <p:set>
                                      <p:cBhvr>
                                        <p:cTn id="19" dur="1" fill="hold">
                                          <p:stCondLst>
                                            <p:cond delay="0"/>
                                          </p:stCondLst>
                                        </p:cTn>
                                        <p:tgtEl>
                                          <p:spTgt spid="70"/>
                                        </p:tgtEl>
                                        <p:attrNameLst>
                                          <p:attrName>style.visibility</p:attrName>
                                        </p:attrNameLst>
                                      </p:cBhvr>
                                      <p:to>
                                        <p:strVal val="visible"/>
                                      </p:to>
                                    </p:set>
                                    <p:anim calcmode="lin" valueType="num">
                                      <p:cBhvr>
                                        <p:cTn id="20" dur="1000" fill="hold"/>
                                        <p:tgtEl>
                                          <p:spTgt spid="70"/>
                                        </p:tgtEl>
                                        <p:attrNameLst>
                                          <p:attrName>ppt_w</p:attrName>
                                        </p:attrNameLst>
                                      </p:cBhvr>
                                      <p:tavLst>
                                        <p:tav tm="0">
                                          <p:val>
                                            <p:fltVal val="0"/>
                                          </p:val>
                                        </p:tav>
                                        <p:tav tm="100000">
                                          <p:val>
                                            <p:strVal val="#ppt_w"/>
                                          </p:val>
                                        </p:tav>
                                      </p:tavLst>
                                    </p:anim>
                                    <p:anim calcmode="lin" valueType="num">
                                      <p:cBhvr>
                                        <p:cTn id="21" dur="1000" fill="hold"/>
                                        <p:tgtEl>
                                          <p:spTgt spid="70"/>
                                        </p:tgtEl>
                                        <p:attrNameLst>
                                          <p:attrName>ppt_h</p:attrName>
                                        </p:attrNameLst>
                                      </p:cBhvr>
                                      <p:tavLst>
                                        <p:tav tm="0">
                                          <p:val>
                                            <p:fltVal val="0"/>
                                          </p:val>
                                        </p:tav>
                                        <p:tav tm="100000">
                                          <p:val>
                                            <p:strVal val="#ppt_h"/>
                                          </p:val>
                                        </p:tav>
                                      </p:tavLst>
                                    </p:anim>
                                    <p:animEffect transition="in" filter="fade">
                                      <p:cBhvr>
                                        <p:cTn id="22" dur="1000"/>
                                        <p:tgtEl>
                                          <p:spTgt spid="70"/>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72"/>
                                        </p:tgtEl>
                                        <p:attrNameLst>
                                          <p:attrName>style.visibility</p:attrName>
                                        </p:attrNameLst>
                                      </p:cBhvr>
                                      <p:to>
                                        <p:strVal val="visible"/>
                                      </p:to>
                                    </p:set>
                                    <p:anim calcmode="lin" valueType="num">
                                      <p:cBhvr>
                                        <p:cTn id="25" dur="1000" fill="hold"/>
                                        <p:tgtEl>
                                          <p:spTgt spid="72"/>
                                        </p:tgtEl>
                                        <p:attrNameLst>
                                          <p:attrName>ppt_w</p:attrName>
                                        </p:attrNameLst>
                                      </p:cBhvr>
                                      <p:tavLst>
                                        <p:tav tm="0">
                                          <p:val>
                                            <p:fltVal val="0"/>
                                          </p:val>
                                        </p:tav>
                                        <p:tav tm="100000">
                                          <p:val>
                                            <p:strVal val="#ppt_w"/>
                                          </p:val>
                                        </p:tav>
                                      </p:tavLst>
                                    </p:anim>
                                    <p:anim calcmode="lin" valueType="num">
                                      <p:cBhvr>
                                        <p:cTn id="26" dur="1000" fill="hold"/>
                                        <p:tgtEl>
                                          <p:spTgt spid="72"/>
                                        </p:tgtEl>
                                        <p:attrNameLst>
                                          <p:attrName>ppt_h</p:attrName>
                                        </p:attrNameLst>
                                      </p:cBhvr>
                                      <p:tavLst>
                                        <p:tav tm="0">
                                          <p:val>
                                            <p:fltVal val="0"/>
                                          </p:val>
                                        </p:tav>
                                        <p:tav tm="100000">
                                          <p:val>
                                            <p:strVal val="#ppt_h"/>
                                          </p:val>
                                        </p:tav>
                                      </p:tavLst>
                                    </p:anim>
                                    <p:animEffect transition="in" filter="fade">
                                      <p:cBhvr>
                                        <p:cTn id="27" dur="1000"/>
                                        <p:tgtEl>
                                          <p:spTgt spid="72"/>
                                        </p:tgtEl>
                                      </p:cBhvr>
                                    </p:animEffect>
                                  </p:childTnLst>
                                </p:cTn>
                              </p:par>
                              <p:par>
                                <p:cTn id="28" presetID="2" presetClass="entr" presetSubtype="8" fill="hold" nodeType="withEffect">
                                  <p:stCondLst>
                                    <p:cond delay="500"/>
                                  </p:stCondLst>
                                  <p:childTnLst>
                                    <p:set>
                                      <p:cBhvr>
                                        <p:cTn id="29" dur="1" fill="hold">
                                          <p:stCondLst>
                                            <p:cond delay="0"/>
                                          </p:stCondLst>
                                        </p:cTn>
                                        <p:tgtEl>
                                          <p:spTgt spid="73"/>
                                        </p:tgtEl>
                                        <p:attrNameLst>
                                          <p:attrName>style.visibility</p:attrName>
                                        </p:attrNameLst>
                                      </p:cBhvr>
                                      <p:to>
                                        <p:strVal val="visible"/>
                                      </p:to>
                                    </p:set>
                                    <p:anim calcmode="lin" valueType="num">
                                      <p:cBhvr additive="base">
                                        <p:cTn id="30" dur="750" fill="hold"/>
                                        <p:tgtEl>
                                          <p:spTgt spid="73"/>
                                        </p:tgtEl>
                                        <p:attrNameLst>
                                          <p:attrName>ppt_x</p:attrName>
                                        </p:attrNameLst>
                                      </p:cBhvr>
                                      <p:tavLst>
                                        <p:tav tm="0">
                                          <p:val>
                                            <p:strVal val="0-#ppt_w/2"/>
                                          </p:val>
                                        </p:tav>
                                        <p:tav tm="100000">
                                          <p:val>
                                            <p:strVal val="#ppt_x"/>
                                          </p:val>
                                        </p:tav>
                                      </p:tavLst>
                                    </p:anim>
                                    <p:anim calcmode="lin" valueType="num">
                                      <p:cBhvr additive="base">
                                        <p:cTn id="31" dur="750" fill="hold"/>
                                        <p:tgtEl>
                                          <p:spTgt spid="73"/>
                                        </p:tgtEl>
                                        <p:attrNameLst>
                                          <p:attrName>ppt_y</p:attrName>
                                        </p:attrNameLst>
                                      </p:cBhvr>
                                      <p:tavLst>
                                        <p:tav tm="0">
                                          <p:val>
                                            <p:strVal val="#ppt_y"/>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wipe(left)">
                                      <p:cBhvr>
                                        <p:cTn id="37" dur="500"/>
                                        <p:tgtEl>
                                          <p:spTgt spid="85"/>
                                        </p:tgtEl>
                                      </p:cBhvr>
                                    </p:animEffect>
                                  </p:childTnLst>
                                </p:cTn>
                              </p:par>
                              <p:par>
                                <p:cTn id="38" presetID="22" presetClass="entr" presetSubtype="8" fill="hold" nodeType="with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wipe(left)">
                                      <p:cBhvr>
                                        <p:cTn id="40" dur="500"/>
                                        <p:tgtEl>
                                          <p:spTgt spid="86"/>
                                        </p:tgtEl>
                                      </p:cBhvr>
                                    </p:animEffect>
                                  </p:childTnLst>
                                </p:cTn>
                              </p:par>
                            </p:childTnLst>
                          </p:cTn>
                        </p:par>
                        <p:par>
                          <p:cTn id="41" fill="hold">
                            <p:stCondLst>
                              <p:cond delay="1500"/>
                            </p:stCondLst>
                            <p:childTnLst>
                              <p:par>
                                <p:cTn id="42" presetID="22" presetClass="entr" presetSubtype="4" fill="hold"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down)">
                                      <p:cBhvr>
                                        <p:cTn id="44" dur="1000"/>
                                        <p:tgtEl>
                                          <p:spTgt spid="76"/>
                                        </p:tgtEl>
                                      </p:cBhvr>
                                    </p:animEffect>
                                  </p:childTnLst>
                                </p:cTn>
                              </p:par>
                              <p:par>
                                <p:cTn id="45" presetID="22" presetClass="entr" presetSubtype="1" fill="hold" nodeType="withEffect">
                                  <p:stCondLst>
                                    <p:cond delay="1400"/>
                                  </p:stCondLst>
                                  <p:childTnLst>
                                    <p:set>
                                      <p:cBhvr>
                                        <p:cTn id="46" dur="1" fill="hold">
                                          <p:stCondLst>
                                            <p:cond delay="0"/>
                                          </p:stCondLst>
                                        </p:cTn>
                                        <p:tgtEl>
                                          <p:spTgt spid="79"/>
                                        </p:tgtEl>
                                        <p:attrNameLst>
                                          <p:attrName>style.visibility</p:attrName>
                                        </p:attrNameLst>
                                      </p:cBhvr>
                                      <p:to>
                                        <p:strVal val="visible"/>
                                      </p:to>
                                    </p:set>
                                    <p:animEffect transition="in" filter="wipe(up)">
                                      <p:cBhvr>
                                        <p:cTn id="47"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p:bldP spid="66" grpId="0" animBg="1"/>
      <p:bldP spid="70" grpId="0" animBg="1"/>
      <p:bldP spid="71" grpId="0" animBg="1"/>
      <p:bldP spid="72" grpId="0" animBg="1"/>
      <p:bldP spid="85" grpId="0"/>
      <p:bldP spid="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87" name="TextBox 86"/>
          <p:cNvSpPr txBox="1"/>
          <p:nvPr/>
        </p:nvSpPr>
        <p:spPr>
          <a:xfrm>
            <a:off x="2706382" y="2388409"/>
            <a:ext cx="3831426" cy="584775"/>
          </a:xfrm>
          <a:prstGeom prst="rect">
            <a:avLst/>
          </a:prstGeom>
          <a:noFill/>
        </p:spPr>
        <p:txBody>
          <a:bodyPr wrap="square" rtlCol="0">
            <a:spAutoFit/>
          </a:bodyPr>
          <a:lstStyle/>
          <a:p>
            <a:r>
              <a:rPr lang="zh-CN" altLang="en-US" sz="3200" dirty="0">
                <a:latin typeface="微软雅黑" pitchFamily="34" charset="-122"/>
                <a:ea typeface="微软雅黑" pitchFamily="34" charset="-122"/>
              </a:rPr>
              <a:t>演示完毕感谢观看</a:t>
            </a:r>
            <a:endParaRPr lang="en-US" altLang="zh-CN" sz="3200" dirty="0">
              <a:latin typeface="微软雅黑" pitchFamily="34" charset="-122"/>
              <a:ea typeface="微软雅黑" pitchFamily="34" charset="-122"/>
            </a:endParaRPr>
          </a:p>
        </p:txBody>
      </p:sp>
      <p:sp>
        <p:nvSpPr>
          <p:cNvPr id="37" name="文本框 34"/>
          <p:cNvSpPr>
            <a:spLocks noChangeArrowheads="1"/>
          </p:cNvSpPr>
          <p:nvPr/>
        </p:nvSpPr>
        <p:spPr bwMode="auto">
          <a:xfrm>
            <a:off x="2793392" y="1630427"/>
            <a:ext cx="3269183" cy="83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9" tIns="34295" rIns="68589" bIns="3429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5000" b="1" dirty="0">
                <a:latin typeface="方正姚体" pitchFamily="2" charset="-122"/>
                <a:ea typeface="方正姚体" pitchFamily="2" charset="-122"/>
                <a:sym typeface="方正姚体" pitchFamily="2" charset="-122"/>
              </a:rPr>
              <a:t>THANK YOU</a:t>
            </a:r>
            <a:endParaRPr lang="zh-CN" altLang="en-US" sz="5000" b="1" dirty="0">
              <a:latin typeface="方正姚体" pitchFamily="2" charset="-122"/>
              <a:ea typeface="方正姚体" pitchFamily="2" charset="-122"/>
              <a:sym typeface="方正姚体" pitchFamily="2" charset="-122"/>
            </a:endParaRPr>
          </a:p>
        </p:txBody>
      </p:sp>
      <p:grpSp>
        <p:nvGrpSpPr>
          <p:cNvPr id="6" name="组合 5"/>
          <p:cNvGrpSpPr/>
          <p:nvPr/>
        </p:nvGrpSpPr>
        <p:grpSpPr>
          <a:xfrm flipH="1">
            <a:off x="2339752" y="-334338"/>
            <a:ext cx="9993708" cy="6146448"/>
            <a:chOff x="-3600908" y="-334338"/>
            <a:chExt cx="9993708" cy="6146448"/>
          </a:xfrm>
        </p:grpSpPr>
        <p:sp>
          <p:nvSpPr>
            <p:cNvPr id="7" name="平行四边形 6"/>
            <p:cNvSpPr/>
            <p:nvPr/>
          </p:nvSpPr>
          <p:spPr>
            <a:xfrm>
              <a:off x="-3600908" y="0"/>
              <a:ext cx="6120680" cy="5143500"/>
            </a:xfrm>
            <a:prstGeom prst="parallelogram">
              <a:avLst/>
            </a:prstGeom>
            <a:blipFill dpi="0" rotWithShape="1">
              <a:blip r:embed="rId4" cstate="email">
                <a:alphaModFix amt="52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540568" y="-334338"/>
              <a:ext cx="864096" cy="547500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20788" y="-92546"/>
              <a:ext cx="8913588" cy="5904656"/>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235196" y="-1245"/>
              <a:ext cx="1284576" cy="51419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28628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3000"/>
                                        <p:tgtEl>
                                          <p:spTgt spid="87"/>
                                        </p:tgtEl>
                                      </p:cBhvr>
                                    </p:animEffect>
                                    <p:anim calcmode="lin" valueType="num">
                                      <p:cBhvr>
                                        <p:cTn id="14" dur="3000" fill="hold"/>
                                        <p:tgtEl>
                                          <p:spTgt spid="87"/>
                                        </p:tgtEl>
                                        <p:attrNameLst>
                                          <p:attrName>ppt_x</p:attrName>
                                        </p:attrNameLst>
                                      </p:cBhvr>
                                      <p:tavLst>
                                        <p:tav tm="0">
                                          <p:val>
                                            <p:strVal val="#ppt_x"/>
                                          </p:val>
                                        </p:tav>
                                        <p:tav tm="100000">
                                          <p:val>
                                            <p:strVal val="#ppt_x"/>
                                          </p:val>
                                        </p:tav>
                                      </p:tavLst>
                                    </p:anim>
                                    <p:anim calcmode="lin" valueType="num">
                                      <p:cBhvr>
                                        <p:cTn id="15" dur="3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635000"/>
            <a:ext cx="48474809" cy="276999"/>
          </a:xfrm>
          <a:prstGeom prst="rect">
            <a:avLst/>
          </a:prstGeom>
          <a:noFill/>
        </p:spPr>
        <p:txBody>
          <a:bodyPr vert="horz" wrap="none" lIns="0" tIns="0" rIns="0" bIns="0" rtlCol="0">
            <a:spAutoFit/>
          </a:bodyPr>
          <a:lstStyle/>
          <a:p>
            <a:r>
              <a:rPr lang="zh-CN" altLang="en-US" b="1" smtClean="0">
                <a:solidFill>
                  <a:schemeClr val="accent6"/>
                </a:solidFill>
                <a:latin typeface="微软雅黑" pitchFamily="34" charset="-122"/>
                <a:ea typeface="微软雅黑" pitchFamily="34" charset="-122"/>
              </a:rPr>
              <a:t>的纯真少年，在金色童年中拥有一片属于自己的天堂，即使是在走完生命最后一刻，记忆中深藏的那片花海依旧四溢飘香作文。母亲笑言，她一度不愿再回到城里去生活。城里的高楼、人流、车水马龙，总时时压得她喘不过气来。有位诗人比得好，故乡的树丛里筑满了鸟巢，而城里人却将他们的鸟巢筑在幢幢密集的高楼里。说着说着，我们便沉默了。在这幅自然巨作前，已无需语言。突然有种感动塞在我胸口，满满的，我像是体会到母亲对茉莉花的那份厚重的情感，与其说</a:t>
            </a:r>
            <a:endParaRPr lang="zh-CN" altLang="en-US" b="1" dirty="0" smtClean="0">
              <a:solidFill>
                <a:schemeClr val="accent6"/>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19C12211-B349-4D64-B6E4-0257D8FAA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 y="-13722"/>
            <a:ext cx="9147398" cy="5143500"/>
          </a:xfrm>
          <a:prstGeom prst="rect">
            <a:avLst/>
          </a:prstGeom>
        </p:spPr>
      </p:pic>
      <p:grpSp>
        <p:nvGrpSpPr>
          <p:cNvPr id="35" name="组合 34"/>
          <p:cNvGrpSpPr/>
          <p:nvPr/>
        </p:nvGrpSpPr>
        <p:grpSpPr>
          <a:xfrm>
            <a:off x="3942452" y="411510"/>
            <a:ext cx="845449" cy="845339"/>
            <a:chOff x="846231" y="3363838"/>
            <a:chExt cx="845449" cy="845339"/>
          </a:xfrm>
        </p:grpSpPr>
        <p:grpSp>
          <p:nvGrpSpPr>
            <p:cNvPr id="36" name="组合 35"/>
            <p:cNvGrpSpPr/>
            <p:nvPr/>
          </p:nvGrpSpPr>
          <p:grpSpPr>
            <a:xfrm>
              <a:off x="846231" y="3363838"/>
              <a:ext cx="845449" cy="845339"/>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40" name="椭圆 3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
          <p:nvSpPr>
            <p:cNvPr id="37" name="TextBox 36"/>
            <p:cNvSpPr txBox="1"/>
            <p:nvPr/>
          </p:nvSpPr>
          <p:spPr>
            <a:xfrm>
              <a:off x="986826" y="3440409"/>
              <a:ext cx="564257" cy="677108"/>
            </a:xfrm>
            <a:prstGeom prst="rect">
              <a:avLst/>
            </a:prstGeom>
            <a:noFill/>
          </p:spPr>
          <p:txBody>
            <a:bodyPr wrap="none" lIns="0" tIns="0" rIns="0" bIns="0" rtlCol="0">
              <a:spAutoFit/>
            </a:bodyPr>
            <a:lstStyle/>
            <a:p>
              <a:r>
                <a:rPr lang="en-US" altLang="zh-CN" sz="4400" b="1" dirty="0">
                  <a:solidFill>
                    <a:schemeClr val="tx1">
                      <a:lumMod val="65000"/>
                      <a:lumOff val="35000"/>
                    </a:schemeClr>
                  </a:solidFill>
                  <a:latin typeface="汉仪粗宋繁" panose="02010609000101010101" pitchFamily="49" charset="-122"/>
                  <a:ea typeface="汉仪粗宋繁" panose="02010609000101010101" pitchFamily="49" charset="-122"/>
                </a:rPr>
                <a:t>01</a:t>
              </a:r>
              <a:endParaRPr lang="zh-CN" altLang="en-US" sz="4400" b="1" dirty="0">
                <a:solidFill>
                  <a:schemeClr val="tx1">
                    <a:lumMod val="65000"/>
                    <a:lumOff val="35000"/>
                  </a:schemeClr>
                </a:solidFill>
                <a:latin typeface="汉仪粗宋繁" panose="02010609000101010101" pitchFamily="49" charset="-122"/>
                <a:ea typeface="汉仪粗宋繁" panose="02010609000101010101" pitchFamily="49" charset="-122"/>
              </a:endParaRPr>
            </a:p>
          </p:txBody>
        </p:sp>
      </p:grpSp>
      <p:grpSp>
        <p:nvGrpSpPr>
          <p:cNvPr id="41" name="组合 40"/>
          <p:cNvGrpSpPr/>
          <p:nvPr/>
        </p:nvGrpSpPr>
        <p:grpSpPr>
          <a:xfrm>
            <a:off x="3942452" y="1582395"/>
            <a:ext cx="845449" cy="845339"/>
            <a:chOff x="2483768" y="2283718"/>
            <a:chExt cx="845449" cy="845339"/>
          </a:xfrm>
        </p:grpSpPr>
        <p:grpSp>
          <p:nvGrpSpPr>
            <p:cNvPr id="42" name="组合 41"/>
            <p:cNvGrpSpPr/>
            <p:nvPr/>
          </p:nvGrpSpPr>
          <p:grpSpPr>
            <a:xfrm>
              <a:off x="2483768" y="2283718"/>
              <a:ext cx="845449" cy="845339"/>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45" name="椭圆 4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
          <p:nvSpPr>
            <p:cNvPr id="43" name="TextBox 42"/>
            <p:cNvSpPr txBox="1"/>
            <p:nvPr/>
          </p:nvSpPr>
          <p:spPr>
            <a:xfrm>
              <a:off x="2619177" y="2367833"/>
              <a:ext cx="564257" cy="677108"/>
            </a:xfrm>
            <a:prstGeom prst="rect">
              <a:avLst/>
            </a:prstGeom>
            <a:noFill/>
          </p:spPr>
          <p:txBody>
            <a:bodyPr wrap="none" lIns="0" tIns="0" rIns="0" bIns="0" rtlCol="0">
              <a:spAutoFit/>
            </a:bodyPr>
            <a:lstStyle/>
            <a:p>
              <a:r>
                <a:rPr lang="en-US" altLang="zh-CN" sz="4400" b="1" dirty="0">
                  <a:solidFill>
                    <a:schemeClr val="tx1">
                      <a:lumMod val="65000"/>
                      <a:lumOff val="35000"/>
                    </a:schemeClr>
                  </a:solidFill>
                  <a:latin typeface="汉仪粗宋繁" panose="02010609000101010101" pitchFamily="49" charset="-122"/>
                  <a:ea typeface="汉仪粗宋繁" panose="02010609000101010101" pitchFamily="49" charset="-122"/>
                </a:rPr>
                <a:t>02</a:t>
              </a:r>
              <a:endParaRPr lang="zh-CN" altLang="en-US" sz="4400" b="1" dirty="0">
                <a:solidFill>
                  <a:schemeClr val="tx1">
                    <a:lumMod val="65000"/>
                    <a:lumOff val="35000"/>
                  </a:schemeClr>
                </a:solidFill>
                <a:latin typeface="汉仪粗宋繁" panose="02010609000101010101" pitchFamily="49" charset="-122"/>
                <a:ea typeface="汉仪粗宋繁" panose="02010609000101010101" pitchFamily="49" charset="-122"/>
              </a:endParaRPr>
            </a:p>
          </p:txBody>
        </p:sp>
      </p:grpSp>
      <p:grpSp>
        <p:nvGrpSpPr>
          <p:cNvPr id="46" name="组合 45"/>
          <p:cNvGrpSpPr/>
          <p:nvPr/>
        </p:nvGrpSpPr>
        <p:grpSpPr>
          <a:xfrm>
            <a:off x="3942452" y="2722339"/>
            <a:ext cx="845449" cy="845339"/>
            <a:chOff x="4086591" y="3507854"/>
            <a:chExt cx="845449" cy="845339"/>
          </a:xfrm>
        </p:grpSpPr>
        <p:grpSp>
          <p:nvGrpSpPr>
            <p:cNvPr id="47" name="组合 46"/>
            <p:cNvGrpSpPr/>
            <p:nvPr/>
          </p:nvGrpSpPr>
          <p:grpSpPr>
            <a:xfrm>
              <a:off x="4086591" y="3507854"/>
              <a:ext cx="845449" cy="845339"/>
              <a:chOff x="304800" y="673100"/>
              <a:chExt cx="4000500" cy="4000500"/>
            </a:xfrm>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50" name="椭圆 4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
          <p:nvSpPr>
            <p:cNvPr id="48" name="TextBox 47"/>
            <p:cNvSpPr txBox="1"/>
            <p:nvPr/>
          </p:nvSpPr>
          <p:spPr>
            <a:xfrm>
              <a:off x="4227469" y="3591969"/>
              <a:ext cx="564257" cy="677108"/>
            </a:xfrm>
            <a:prstGeom prst="rect">
              <a:avLst/>
            </a:prstGeom>
            <a:noFill/>
          </p:spPr>
          <p:txBody>
            <a:bodyPr wrap="none" lIns="0" tIns="0" rIns="0" bIns="0" rtlCol="0">
              <a:spAutoFit/>
            </a:bodyPr>
            <a:lstStyle/>
            <a:p>
              <a:r>
                <a:rPr lang="en-US" altLang="zh-CN" sz="4400" b="1" dirty="0">
                  <a:solidFill>
                    <a:schemeClr val="tx1">
                      <a:lumMod val="65000"/>
                      <a:lumOff val="35000"/>
                    </a:schemeClr>
                  </a:solidFill>
                  <a:latin typeface="汉仪粗宋繁" panose="02010609000101010101" pitchFamily="49" charset="-122"/>
                  <a:ea typeface="汉仪粗宋繁" panose="02010609000101010101" pitchFamily="49" charset="-122"/>
                </a:rPr>
                <a:t>03</a:t>
              </a:r>
              <a:endParaRPr lang="zh-CN" altLang="en-US" sz="4400" b="1" dirty="0">
                <a:solidFill>
                  <a:schemeClr val="tx1">
                    <a:lumMod val="65000"/>
                    <a:lumOff val="35000"/>
                  </a:schemeClr>
                </a:solidFill>
                <a:latin typeface="汉仪粗宋繁" panose="02010609000101010101" pitchFamily="49" charset="-122"/>
                <a:ea typeface="汉仪粗宋繁" panose="02010609000101010101" pitchFamily="49" charset="-122"/>
              </a:endParaRPr>
            </a:p>
          </p:txBody>
        </p:sp>
      </p:grpSp>
      <p:grpSp>
        <p:nvGrpSpPr>
          <p:cNvPr id="56" name="组合 55"/>
          <p:cNvGrpSpPr/>
          <p:nvPr/>
        </p:nvGrpSpPr>
        <p:grpSpPr>
          <a:xfrm>
            <a:off x="3942452" y="3886651"/>
            <a:ext cx="845449" cy="845339"/>
            <a:chOff x="7303533" y="3404668"/>
            <a:chExt cx="845449" cy="845339"/>
          </a:xfrm>
        </p:grpSpPr>
        <p:grpSp>
          <p:nvGrpSpPr>
            <p:cNvPr id="57" name="组合 56"/>
            <p:cNvGrpSpPr/>
            <p:nvPr/>
          </p:nvGrpSpPr>
          <p:grpSpPr>
            <a:xfrm>
              <a:off x="7303533" y="3404668"/>
              <a:ext cx="845449" cy="845339"/>
              <a:chOff x="304799" y="673100"/>
              <a:chExt cx="4000499" cy="4000500"/>
            </a:xfrm>
            <a:effectLst>
              <a:outerShdw blurRad="444500" dist="254000" dir="8100000" algn="tr" rotWithShape="0">
                <a:prstClr val="black">
                  <a:alpha val="50000"/>
                </a:prstClr>
              </a:outerShdw>
            </a:effectLst>
          </p:grpSpPr>
          <p:sp>
            <p:nvSpPr>
              <p:cNvPr id="59" name="同心圆 58"/>
              <p:cNvSpPr/>
              <p:nvPr/>
            </p:nvSpPr>
            <p:spPr>
              <a:xfrm>
                <a:off x="304799" y="673100"/>
                <a:ext cx="4000499"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
          <p:nvSpPr>
            <p:cNvPr id="58" name="TextBox 57"/>
            <p:cNvSpPr txBox="1"/>
            <p:nvPr/>
          </p:nvSpPr>
          <p:spPr>
            <a:xfrm>
              <a:off x="7444128" y="3488783"/>
              <a:ext cx="564257" cy="677108"/>
            </a:xfrm>
            <a:prstGeom prst="rect">
              <a:avLst/>
            </a:prstGeom>
            <a:noFill/>
          </p:spPr>
          <p:txBody>
            <a:bodyPr wrap="none" lIns="0" tIns="0" rIns="0" bIns="0" rtlCol="0">
              <a:spAutoFit/>
            </a:bodyPr>
            <a:lstStyle/>
            <a:p>
              <a:r>
                <a:rPr lang="en-US" altLang="zh-CN" sz="4400" b="1" dirty="0">
                  <a:solidFill>
                    <a:schemeClr val="tx1">
                      <a:lumMod val="65000"/>
                      <a:lumOff val="35000"/>
                    </a:schemeClr>
                  </a:solidFill>
                  <a:latin typeface="汉仪粗宋繁" panose="02010609000101010101" pitchFamily="49" charset="-122"/>
                  <a:ea typeface="汉仪粗宋繁" panose="02010609000101010101" pitchFamily="49" charset="-122"/>
                </a:rPr>
                <a:t>05</a:t>
              </a:r>
              <a:endParaRPr lang="zh-CN" altLang="en-US" sz="4400" b="1" dirty="0">
                <a:solidFill>
                  <a:schemeClr val="tx1">
                    <a:lumMod val="65000"/>
                    <a:lumOff val="35000"/>
                  </a:schemeClr>
                </a:solidFill>
                <a:latin typeface="汉仪粗宋繁" panose="02010609000101010101" pitchFamily="49" charset="-122"/>
                <a:ea typeface="汉仪粗宋繁" panose="02010609000101010101" pitchFamily="49" charset="-122"/>
              </a:endParaRPr>
            </a:p>
          </p:txBody>
        </p:sp>
      </p:grpSp>
      <p:sp>
        <p:nvSpPr>
          <p:cNvPr id="61" name="TextBox 6"/>
          <p:cNvSpPr txBox="1">
            <a:spLocks noChangeArrowheads="1"/>
          </p:cNvSpPr>
          <p:nvPr/>
        </p:nvSpPr>
        <p:spPr bwMode="auto">
          <a:xfrm>
            <a:off x="5049752" y="599487"/>
            <a:ext cx="1970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a:r>
              <a:rPr lang="zh-CN" altLang="en-US" sz="2000" b="1" dirty="0">
                <a:solidFill>
                  <a:schemeClr val="tx1">
                    <a:lumMod val="65000"/>
                    <a:lumOff val="35000"/>
                  </a:schemeClr>
                </a:solidFill>
                <a:latin typeface="微软雅黑" pitchFamily="34" charset="-122"/>
                <a:ea typeface="微软雅黑" pitchFamily="34" charset="-122"/>
              </a:rPr>
              <a:t>年度工作概述</a:t>
            </a:r>
          </a:p>
        </p:txBody>
      </p:sp>
      <p:sp>
        <p:nvSpPr>
          <p:cNvPr id="62" name="TextBox 6"/>
          <p:cNvSpPr txBox="1">
            <a:spLocks noChangeArrowheads="1"/>
          </p:cNvSpPr>
          <p:nvPr/>
        </p:nvSpPr>
        <p:spPr bwMode="auto">
          <a:xfrm>
            <a:off x="5049752" y="1682605"/>
            <a:ext cx="1970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a:r>
              <a:rPr lang="zh-CN" altLang="en-US" sz="2000" b="1" dirty="0">
                <a:solidFill>
                  <a:schemeClr val="tx1">
                    <a:lumMod val="65000"/>
                    <a:lumOff val="35000"/>
                  </a:schemeClr>
                </a:solidFill>
                <a:latin typeface="微软雅黑" pitchFamily="34" charset="-122"/>
                <a:ea typeface="微软雅黑" pitchFamily="34" charset="-122"/>
              </a:rPr>
              <a:t>工作完成情况</a:t>
            </a:r>
          </a:p>
        </p:txBody>
      </p:sp>
      <p:sp>
        <p:nvSpPr>
          <p:cNvPr id="63" name="TextBox 6"/>
          <p:cNvSpPr txBox="1">
            <a:spLocks noChangeArrowheads="1"/>
          </p:cNvSpPr>
          <p:nvPr/>
        </p:nvSpPr>
        <p:spPr bwMode="auto">
          <a:xfrm>
            <a:off x="5023448" y="2842331"/>
            <a:ext cx="1970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a:r>
              <a:rPr lang="zh-CN" altLang="en-US" sz="2000" b="1" dirty="0">
                <a:solidFill>
                  <a:schemeClr val="tx1">
                    <a:lumMod val="65000"/>
                    <a:lumOff val="35000"/>
                  </a:schemeClr>
                </a:solidFill>
                <a:latin typeface="微软雅黑" pitchFamily="34" charset="-122"/>
                <a:ea typeface="微软雅黑" pitchFamily="34" charset="-122"/>
              </a:rPr>
              <a:t>成功项目展示</a:t>
            </a:r>
          </a:p>
        </p:txBody>
      </p:sp>
      <p:sp>
        <p:nvSpPr>
          <p:cNvPr id="65" name="TextBox 64"/>
          <p:cNvSpPr txBox="1"/>
          <p:nvPr/>
        </p:nvSpPr>
        <p:spPr>
          <a:xfrm>
            <a:off x="5434495" y="941988"/>
            <a:ext cx="1031051" cy="261610"/>
          </a:xfrm>
          <a:prstGeom prst="rect">
            <a:avLst/>
          </a:prstGeom>
          <a:noFill/>
        </p:spPr>
        <p:txBody>
          <a:bodyPr wrap="none" rtlCol="0">
            <a:spAutoFit/>
          </a:bodyPr>
          <a:lstStyle/>
          <a:p>
            <a:pPr marL="0" lvl="1" algn="ctr"/>
            <a:r>
              <a:rPr lang="zh-CN" altLang="en-US" sz="1100" b="0" dirty="0">
                <a:latin typeface="微软雅黑" pitchFamily="34" charset="-122"/>
                <a:ea typeface="微软雅黑" pitchFamily="34" charset="-122"/>
              </a:rPr>
              <a:t>添加文字内容</a:t>
            </a:r>
          </a:p>
        </p:txBody>
      </p:sp>
      <p:sp>
        <p:nvSpPr>
          <p:cNvPr id="66" name="TextBox 65"/>
          <p:cNvSpPr txBox="1"/>
          <p:nvPr/>
        </p:nvSpPr>
        <p:spPr>
          <a:xfrm>
            <a:off x="5434495" y="2044085"/>
            <a:ext cx="1031051" cy="261610"/>
          </a:xfrm>
          <a:prstGeom prst="rect">
            <a:avLst/>
          </a:prstGeom>
          <a:noFill/>
        </p:spPr>
        <p:txBody>
          <a:bodyPr wrap="none" rtlCol="0">
            <a:spAutoFit/>
          </a:bodyPr>
          <a:lstStyle/>
          <a:p>
            <a:pPr marL="0" lvl="1" algn="ctr"/>
            <a:r>
              <a:rPr lang="zh-CN" altLang="en-US" sz="1100" b="0" dirty="0">
                <a:latin typeface="微软雅黑" pitchFamily="34" charset="-122"/>
                <a:ea typeface="微软雅黑" pitchFamily="34" charset="-122"/>
              </a:rPr>
              <a:t>添加文字内容</a:t>
            </a:r>
          </a:p>
        </p:txBody>
      </p:sp>
      <p:sp>
        <p:nvSpPr>
          <p:cNvPr id="67" name="TextBox 66"/>
          <p:cNvSpPr txBox="1"/>
          <p:nvPr/>
        </p:nvSpPr>
        <p:spPr>
          <a:xfrm>
            <a:off x="5434494" y="3174236"/>
            <a:ext cx="1031052" cy="261610"/>
          </a:xfrm>
          <a:prstGeom prst="rect">
            <a:avLst/>
          </a:prstGeom>
          <a:noFill/>
        </p:spPr>
        <p:txBody>
          <a:bodyPr wrap="none" rtlCol="0">
            <a:spAutoFit/>
          </a:bodyPr>
          <a:lstStyle/>
          <a:p>
            <a:pPr marL="0" lvl="1" algn="ctr"/>
            <a:r>
              <a:rPr lang="zh-CN" altLang="en-US" sz="1100" b="0" dirty="0">
                <a:latin typeface="微软雅黑" pitchFamily="34" charset="-122"/>
                <a:ea typeface="微软雅黑" pitchFamily="34" charset="-122"/>
              </a:rPr>
              <a:t>添加文字内容</a:t>
            </a:r>
          </a:p>
        </p:txBody>
      </p:sp>
      <p:sp>
        <p:nvSpPr>
          <p:cNvPr id="69" name="TextBox 68"/>
          <p:cNvSpPr txBox="1">
            <a:spLocks noChangeArrowheads="1"/>
          </p:cNvSpPr>
          <p:nvPr/>
        </p:nvSpPr>
        <p:spPr bwMode="auto">
          <a:xfrm>
            <a:off x="5023448" y="4070270"/>
            <a:ext cx="1970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a:r>
              <a:rPr lang="zh-CN" altLang="en-US" sz="2000" b="1" dirty="0">
                <a:solidFill>
                  <a:schemeClr val="tx1">
                    <a:lumMod val="65000"/>
                    <a:lumOff val="35000"/>
                  </a:schemeClr>
                </a:solidFill>
                <a:latin typeface="微软雅黑" pitchFamily="34" charset="-122"/>
                <a:ea typeface="微软雅黑" pitchFamily="34" charset="-122"/>
              </a:rPr>
              <a:t>明年工作计划</a:t>
            </a:r>
          </a:p>
        </p:txBody>
      </p:sp>
      <p:sp>
        <p:nvSpPr>
          <p:cNvPr id="70" name="TextBox 69"/>
          <p:cNvSpPr txBox="1"/>
          <p:nvPr/>
        </p:nvSpPr>
        <p:spPr>
          <a:xfrm>
            <a:off x="5434494" y="4398372"/>
            <a:ext cx="1031052" cy="261610"/>
          </a:xfrm>
          <a:prstGeom prst="rect">
            <a:avLst/>
          </a:prstGeom>
          <a:noFill/>
        </p:spPr>
        <p:txBody>
          <a:bodyPr wrap="none" rtlCol="0">
            <a:spAutoFit/>
          </a:bodyPr>
          <a:lstStyle/>
          <a:p>
            <a:pPr marL="0" lvl="1" algn="ctr"/>
            <a:r>
              <a:rPr lang="zh-CN" altLang="en-US" sz="1100" b="0" dirty="0">
                <a:latin typeface="微软雅黑" pitchFamily="34" charset="-122"/>
                <a:ea typeface="微软雅黑" pitchFamily="34" charset="-122"/>
              </a:rPr>
              <a:t>添加文字内容</a:t>
            </a:r>
          </a:p>
        </p:txBody>
      </p:sp>
      <p:sp>
        <p:nvSpPr>
          <p:cNvPr id="3" name="椭圆 2"/>
          <p:cNvSpPr/>
          <p:nvPr/>
        </p:nvSpPr>
        <p:spPr>
          <a:xfrm>
            <a:off x="1187624" y="1582395"/>
            <a:ext cx="1459991" cy="1459991"/>
          </a:xfrm>
          <a:prstGeom prst="ellipse">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63688" y="1869766"/>
            <a:ext cx="1422250" cy="1422064"/>
            <a:chOff x="827584" y="2715766"/>
            <a:chExt cx="1422250" cy="1422064"/>
          </a:xfrm>
        </p:grpSpPr>
        <p:grpSp>
          <p:nvGrpSpPr>
            <p:cNvPr id="74" name="组合 73"/>
            <p:cNvGrpSpPr/>
            <p:nvPr/>
          </p:nvGrpSpPr>
          <p:grpSpPr>
            <a:xfrm>
              <a:off x="827584" y="2715766"/>
              <a:ext cx="1422250" cy="1422064"/>
              <a:chOff x="304799" y="673100"/>
              <a:chExt cx="4000499" cy="4000500"/>
            </a:xfrm>
            <a:effectLst>
              <a:outerShdw blurRad="444500" dist="254000" dir="8100000" algn="tr" rotWithShape="0">
                <a:prstClr val="black">
                  <a:alpha val="50000"/>
                </a:prstClr>
              </a:outerShdw>
            </a:effectLst>
          </p:grpSpPr>
          <p:sp>
            <p:nvSpPr>
              <p:cNvPr id="76" name="同心圆 75"/>
              <p:cNvSpPr/>
              <p:nvPr/>
            </p:nvSpPr>
            <p:spPr>
              <a:xfrm>
                <a:off x="304799" y="673100"/>
                <a:ext cx="4000499"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
          <p:nvSpPr>
            <p:cNvPr id="71" name="Rectangle 4"/>
            <p:cNvSpPr txBox="1">
              <a:spLocks noChangeArrowheads="1"/>
            </p:cNvSpPr>
            <p:nvPr/>
          </p:nvSpPr>
          <p:spPr bwMode="auto">
            <a:xfrm>
              <a:off x="1019439" y="3517488"/>
              <a:ext cx="992604" cy="247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400" kern="0" dirty="0">
                  <a:solidFill>
                    <a:schemeClr val="tx1">
                      <a:lumMod val="75000"/>
                      <a:lumOff val="25000"/>
                    </a:schemeClr>
                  </a:solidFill>
                  <a:latin typeface="Arial"/>
                  <a:ea typeface="微软雅黑"/>
                </a:rPr>
                <a:t>Contents</a:t>
              </a:r>
              <a:endParaRPr kumimoji="0" lang="zh-CN" altLang="en-US" sz="140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72" name="矩形 71"/>
            <p:cNvSpPr/>
            <p:nvPr/>
          </p:nvSpPr>
          <p:spPr>
            <a:xfrm>
              <a:off x="1085223" y="3026008"/>
              <a:ext cx="988032" cy="523220"/>
            </a:xfrm>
            <a:prstGeom prst="rect">
              <a:avLst/>
            </a:prstGeom>
          </p:spPr>
          <p:txBody>
            <a:bodyPr wrap="square">
              <a:spAutoFit/>
            </a:bodyPr>
            <a:lstStyle/>
            <a:p>
              <a:pPr marL="0" marR="0" lvl="0" indent="0" defTabSz="934242" eaLnBrk="1" fontAlgn="auto" latinLnBrk="0" hangingPunct="1">
                <a:lnSpc>
                  <a:spcPct val="100000"/>
                </a:lnSpc>
                <a:spcBef>
                  <a:spcPts val="0"/>
                </a:spcBef>
                <a:spcAft>
                  <a:spcPts val="0"/>
                </a:spcAft>
                <a:buClrTx/>
                <a:buSzTx/>
                <a:buFontTx/>
                <a:buNone/>
                <a:tabLst/>
                <a:defRPr/>
              </a:pPr>
              <a:r>
                <a:rPr kumimoji="0" lang="zh-CN" altLang="en-US" sz="2800" i="0" u="none" strike="noStrike" kern="0" cap="none" spc="0" normalizeH="0" baseline="0" noProof="0" dirty="0">
                  <a:ln>
                    <a:noFill/>
                  </a:ln>
                  <a:solidFill>
                    <a:schemeClr val="tx1">
                      <a:lumMod val="75000"/>
                      <a:lumOff val="25000"/>
                    </a:schemeClr>
                  </a:solidFill>
                  <a:effectLst/>
                  <a:uLnTx/>
                  <a:uFillTx/>
                  <a:latin typeface="黑体" panose="02010609060101010101" pitchFamily="49" charset="-122"/>
                  <a:ea typeface="黑体" panose="02010609060101010101" pitchFamily="49" charset="-122"/>
                </a:rPr>
                <a:t>目录</a:t>
              </a:r>
            </a:p>
          </p:txBody>
        </p:sp>
      </p:grpSp>
    </p:spTree>
    <p:extLst>
      <p:ext uri="{BB962C8B-B14F-4D97-AF65-F5344CB8AC3E}">
        <p14:creationId xmlns:p14="http://schemas.microsoft.com/office/powerpoint/2010/main" val="3895920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par>
                          <p:cTn id="22" fill="hold">
                            <p:stCondLst>
                              <p:cond delay="2500"/>
                            </p:stCondLst>
                            <p:childTnLst>
                              <p:par>
                                <p:cTn id="23" presetID="47" presetClass="entr" presetSubtype="0"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anim calcmode="lin" valueType="num">
                                      <p:cBhvr>
                                        <p:cTn id="26" dur="1000" fill="hold"/>
                                        <p:tgtEl>
                                          <p:spTgt spid="61"/>
                                        </p:tgtEl>
                                        <p:attrNameLst>
                                          <p:attrName>ppt_x</p:attrName>
                                        </p:attrNameLst>
                                      </p:cBhvr>
                                      <p:tavLst>
                                        <p:tav tm="0">
                                          <p:val>
                                            <p:strVal val="#ppt_x"/>
                                          </p:val>
                                        </p:tav>
                                        <p:tav tm="100000">
                                          <p:val>
                                            <p:strVal val="#ppt_x"/>
                                          </p:val>
                                        </p:tav>
                                      </p:tavLst>
                                    </p:anim>
                                    <p:anim calcmode="lin" valueType="num">
                                      <p:cBhvr>
                                        <p:cTn id="27" dur="1000" fill="hold"/>
                                        <p:tgtEl>
                                          <p:spTgt spid="61"/>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1000"/>
                                        <p:tgtEl>
                                          <p:spTgt spid="65"/>
                                        </p:tgtEl>
                                      </p:cBhvr>
                                    </p:animEffect>
                                    <p:anim calcmode="lin" valueType="num">
                                      <p:cBhvr>
                                        <p:cTn id="31" dur="1000" fill="hold"/>
                                        <p:tgtEl>
                                          <p:spTgt spid="65"/>
                                        </p:tgtEl>
                                        <p:attrNameLst>
                                          <p:attrName>ppt_x</p:attrName>
                                        </p:attrNameLst>
                                      </p:cBhvr>
                                      <p:tavLst>
                                        <p:tav tm="0">
                                          <p:val>
                                            <p:strVal val="#ppt_x"/>
                                          </p:val>
                                        </p:tav>
                                        <p:tav tm="100000">
                                          <p:val>
                                            <p:strVal val="#ppt_x"/>
                                          </p:val>
                                        </p:tav>
                                      </p:tavLst>
                                    </p:anim>
                                    <p:anim calcmode="lin" valueType="num">
                                      <p:cBhvr>
                                        <p:cTn id="32" dur="1000" fill="hold"/>
                                        <p:tgtEl>
                                          <p:spTgt spid="65"/>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4000"/>
                            </p:stCondLst>
                            <p:childTnLst>
                              <p:par>
                                <p:cTn id="40" presetID="47" presetClass="entr" presetSubtype="0"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1000"/>
                                        <p:tgtEl>
                                          <p:spTgt spid="62"/>
                                        </p:tgtEl>
                                      </p:cBhvr>
                                    </p:animEffect>
                                    <p:anim calcmode="lin" valueType="num">
                                      <p:cBhvr>
                                        <p:cTn id="43" dur="1000" fill="hold"/>
                                        <p:tgtEl>
                                          <p:spTgt spid="62"/>
                                        </p:tgtEl>
                                        <p:attrNameLst>
                                          <p:attrName>ppt_x</p:attrName>
                                        </p:attrNameLst>
                                      </p:cBhvr>
                                      <p:tavLst>
                                        <p:tav tm="0">
                                          <p:val>
                                            <p:strVal val="#ppt_x"/>
                                          </p:val>
                                        </p:tav>
                                        <p:tav tm="100000">
                                          <p:val>
                                            <p:strVal val="#ppt_x"/>
                                          </p:val>
                                        </p:tav>
                                      </p:tavLst>
                                    </p:anim>
                                    <p:anim calcmode="lin" valueType="num">
                                      <p:cBhvr>
                                        <p:cTn id="44" dur="1000" fill="hold"/>
                                        <p:tgtEl>
                                          <p:spTgt spid="6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1000"/>
                                        <p:tgtEl>
                                          <p:spTgt spid="66"/>
                                        </p:tgtEl>
                                      </p:cBhvr>
                                    </p:animEffect>
                                    <p:anim calcmode="lin" valueType="num">
                                      <p:cBhvr>
                                        <p:cTn id="48" dur="1000" fill="hold"/>
                                        <p:tgtEl>
                                          <p:spTgt spid="66"/>
                                        </p:tgtEl>
                                        <p:attrNameLst>
                                          <p:attrName>ppt_x</p:attrName>
                                        </p:attrNameLst>
                                      </p:cBhvr>
                                      <p:tavLst>
                                        <p:tav tm="0">
                                          <p:val>
                                            <p:strVal val="#ppt_x"/>
                                          </p:val>
                                        </p:tav>
                                        <p:tav tm="100000">
                                          <p:val>
                                            <p:strVal val="#ppt_x"/>
                                          </p:val>
                                        </p:tav>
                                      </p:tavLst>
                                    </p:anim>
                                    <p:anim calcmode="lin" valueType="num">
                                      <p:cBhvr>
                                        <p:cTn id="49" dur="1000" fill="hold"/>
                                        <p:tgtEl>
                                          <p:spTgt spid="66"/>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53" presetClass="entr" presetSubtype="16" fill="hold" nodeType="after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childTnLst>
                          </p:cTn>
                        </p:par>
                        <p:par>
                          <p:cTn id="56" fill="hold">
                            <p:stCondLst>
                              <p:cond delay="5500"/>
                            </p:stCondLst>
                            <p:childTnLst>
                              <p:par>
                                <p:cTn id="57" presetID="47" presetClass="entr" presetSubtype="0" fill="hold" grpId="0"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1000"/>
                                        <p:tgtEl>
                                          <p:spTgt spid="63"/>
                                        </p:tgtEl>
                                      </p:cBhvr>
                                    </p:animEffect>
                                    <p:anim calcmode="lin" valueType="num">
                                      <p:cBhvr>
                                        <p:cTn id="60" dur="1000" fill="hold"/>
                                        <p:tgtEl>
                                          <p:spTgt spid="63"/>
                                        </p:tgtEl>
                                        <p:attrNameLst>
                                          <p:attrName>ppt_x</p:attrName>
                                        </p:attrNameLst>
                                      </p:cBhvr>
                                      <p:tavLst>
                                        <p:tav tm="0">
                                          <p:val>
                                            <p:strVal val="#ppt_x"/>
                                          </p:val>
                                        </p:tav>
                                        <p:tav tm="100000">
                                          <p:val>
                                            <p:strVal val="#ppt_x"/>
                                          </p:val>
                                        </p:tav>
                                      </p:tavLst>
                                    </p:anim>
                                    <p:anim calcmode="lin" valueType="num">
                                      <p:cBhvr>
                                        <p:cTn id="61" dur="1000" fill="hold"/>
                                        <p:tgtEl>
                                          <p:spTgt spid="6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fade">
                                      <p:cBhvr>
                                        <p:cTn id="64" dur="1000"/>
                                        <p:tgtEl>
                                          <p:spTgt spid="67"/>
                                        </p:tgtEl>
                                      </p:cBhvr>
                                    </p:animEffect>
                                    <p:anim calcmode="lin" valueType="num">
                                      <p:cBhvr>
                                        <p:cTn id="65" dur="1000" fill="hold"/>
                                        <p:tgtEl>
                                          <p:spTgt spid="67"/>
                                        </p:tgtEl>
                                        <p:attrNameLst>
                                          <p:attrName>ppt_x</p:attrName>
                                        </p:attrNameLst>
                                      </p:cBhvr>
                                      <p:tavLst>
                                        <p:tav tm="0">
                                          <p:val>
                                            <p:strVal val="#ppt_x"/>
                                          </p:val>
                                        </p:tav>
                                        <p:tav tm="100000">
                                          <p:val>
                                            <p:strVal val="#ppt_x"/>
                                          </p:val>
                                        </p:tav>
                                      </p:tavLst>
                                    </p:anim>
                                    <p:anim calcmode="lin" valueType="num">
                                      <p:cBhvr>
                                        <p:cTn id="66" dur="1000" fill="hold"/>
                                        <p:tgtEl>
                                          <p:spTgt spid="67"/>
                                        </p:tgtEl>
                                        <p:attrNameLst>
                                          <p:attrName>ppt_y</p:attrName>
                                        </p:attrNameLst>
                                      </p:cBhvr>
                                      <p:tavLst>
                                        <p:tav tm="0">
                                          <p:val>
                                            <p:strVal val="#ppt_y-.1"/>
                                          </p:val>
                                        </p:tav>
                                        <p:tav tm="100000">
                                          <p:val>
                                            <p:strVal val="#ppt_y"/>
                                          </p:val>
                                        </p:tav>
                                      </p:tavLst>
                                    </p:anim>
                                  </p:childTnLst>
                                </p:cTn>
                              </p:par>
                            </p:childTnLst>
                          </p:cTn>
                        </p:par>
                        <p:par>
                          <p:cTn id="67" fill="hold">
                            <p:stCondLst>
                              <p:cond delay="6500"/>
                            </p:stCondLst>
                            <p:childTnLst>
                              <p:par>
                                <p:cTn id="68" presetID="53" presetClass="entr" presetSubtype="16" fill="hold" nodeType="after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p:cTn id="70" dur="500" fill="hold"/>
                                        <p:tgtEl>
                                          <p:spTgt spid="56"/>
                                        </p:tgtEl>
                                        <p:attrNameLst>
                                          <p:attrName>ppt_w</p:attrName>
                                        </p:attrNameLst>
                                      </p:cBhvr>
                                      <p:tavLst>
                                        <p:tav tm="0">
                                          <p:val>
                                            <p:fltVal val="0"/>
                                          </p:val>
                                        </p:tav>
                                        <p:tav tm="100000">
                                          <p:val>
                                            <p:strVal val="#ppt_w"/>
                                          </p:val>
                                        </p:tav>
                                      </p:tavLst>
                                    </p:anim>
                                    <p:anim calcmode="lin" valueType="num">
                                      <p:cBhvr>
                                        <p:cTn id="71" dur="500" fill="hold"/>
                                        <p:tgtEl>
                                          <p:spTgt spid="56"/>
                                        </p:tgtEl>
                                        <p:attrNameLst>
                                          <p:attrName>ppt_h</p:attrName>
                                        </p:attrNameLst>
                                      </p:cBhvr>
                                      <p:tavLst>
                                        <p:tav tm="0">
                                          <p:val>
                                            <p:fltVal val="0"/>
                                          </p:val>
                                        </p:tav>
                                        <p:tav tm="100000">
                                          <p:val>
                                            <p:strVal val="#ppt_h"/>
                                          </p:val>
                                        </p:tav>
                                      </p:tavLst>
                                    </p:anim>
                                    <p:animEffect transition="in" filter="fade">
                                      <p:cBhvr>
                                        <p:cTn id="72" dur="500"/>
                                        <p:tgtEl>
                                          <p:spTgt spid="56"/>
                                        </p:tgtEl>
                                      </p:cBhvr>
                                    </p:animEffect>
                                  </p:childTnLst>
                                </p:cTn>
                              </p:par>
                              <p:par>
                                <p:cTn id="73" presetID="47" presetClass="entr"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1000"/>
                                        <p:tgtEl>
                                          <p:spTgt spid="69"/>
                                        </p:tgtEl>
                                      </p:cBhvr>
                                    </p:animEffect>
                                    <p:anim calcmode="lin" valueType="num">
                                      <p:cBhvr>
                                        <p:cTn id="76" dur="1000" fill="hold"/>
                                        <p:tgtEl>
                                          <p:spTgt spid="69"/>
                                        </p:tgtEl>
                                        <p:attrNameLst>
                                          <p:attrName>ppt_x</p:attrName>
                                        </p:attrNameLst>
                                      </p:cBhvr>
                                      <p:tavLst>
                                        <p:tav tm="0">
                                          <p:val>
                                            <p:strVal val="#ppt_x"/>
                                          </p:val>
                                        </p:tav>
                                        <p:tav tm="100000">
                                          <p:val>
                                            <p:strVal val="#ppt_x"/>
                                          </p:val>
                                        </p:tav>
                                      </p:tavLst>
                                    </p:anim>
                                    <p:anim calcmode="lin" valueType="num">
                                      <p:cBhvr>
                                        <p:cTn id="77" dur="1000" fill="hold"/>
                                        <p:tgtEl>
                                          <p:spTgt spid="69"/>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1000"/>
                                        <p:tgtEl>
                                          <p:spTgt spid="70"/>
                                        </p:tgtEl>
                                      </p:cBhvr>
                                    </p:animEffect>
                                    <p:anim calcmode="lin" valueType="num">
                                      <p:cBhvr>
                                        <p:cTn id="81" dur="1000" fill="hold"/>
                                        <p:tgtEl>
                                          <p:spTgt spid="70"/>
                                        </p:tgtEl>
                                        <p:attrNameLst>
                                          <p:attrName>ppt_x</p:attrName>
                                        </p:attrNameLst>
                                      </p:cBhvr>
                                      <p:tavLst>
                                        <p:tav tm="0">
                                          <p:val>
                                            <p:strVal val="#ppt_x"/>
                                          </p:val>
                                        </p:tav>
                                        <p:tav tm="100000">
                                          <p:val>
                                            <p:strVal val="#ppt_x"/>
                                          </p:val>
                                        </p:tav>
                                      </p:tavLst>
                                    </p:anim>
                                    <p:anim calcmode="lin" valueType="num">
                                      <p:cBhvr>
                                        <p:cTn id="8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5" grpId="0"/>
      <p:bldP spid="66" grpId="0"/>
      <p:bldP spid="67" grpId="0"/>
      <p:bldP spid="69" grpId="0"/>
      <p:bldP spid="70"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635000"/>
            <a:ext cx="48474809" cy="276999"/>
          </a:xfrm>
          <a:prstGeom prst="rect">
            <a:avLst/>
          </a:prstGeom>
          <a:noFill/>
        </p:spPr>
        <p:txBody>
          <a:bodyPr vert="horz" wrap="none" lIns="0" tIns="0" rIns="0" bIns="0" rtlCol="0">
            <a:spAutoFit/>
          </a:bodyPr>
          <a:lstStyle/>
          <a:p>
            <a:r>
              <a:rPr lang="zh-CN" altLang="en-US" b="1" smtClean="0">
                <a:solidFill>
                  <a:schemeClr val="accent6"/>
                </a:solidFill>
                <a:latin typeface="微软雅黑" pitchFamily="34" charset="-122"/>
                <a:ea typeface="微软雅黑" pitchFamily="34" charset="-122"/>
              </a:rPr>
              <a:t>是对茉莉花，不如说是对故乡割舍不断的那份情思。母亲是幸运的，即使世界已被染色，心中那片花海也仍是她心中最珍贵的宝藏。她在城里辛勤劳作的每一日里，当目光飘及窗前的那朵茉莉，故乡的人与事，邻里乡亲用浓浓乡音笑言一年收成的情景，以及故乡那束柔柔的阳光，将金色的温暖散漫大地的那份感动便会涌上心头。不管是黄昏，还是初露曙色，茉莉花总是白的，诗人的吟哦总是饱含深情，想必他内心也有一朵茉莉花，绽放在每个香甜的梦中。茉莉花，将我们带</a:t>
            </a:r>
            <a:endParaRPr lang="zh-CN" altLang="en-US" b="1" dirty="0" smtClean="0">
              <a:solidFill>
                <a:schemeClr val="accent6"/>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0DC4A796-BFDD-4457-AB46-E6744E607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 y="-4076"/>
            <a:ext cx="9147398" cy="5143500"/>
          </a:xfrm>
          <a:prstGeom prst="rect">
            <a:avLst/>
          </a:prstGeom>
        </p:spPr>
      </p:pic>
      <p:sp>
        <p:nvSpPr>
          <p:cNvPr id="49" name="文本框 52"/>
          <p:cNvSpPr txBox="1">
            <a:spLocks noChangeArrowheads="1"/>
          </p:cNvSpPr>
          <p:nvPr/>
        </p:nvSpPr>
        <p:spPr bwMode="auto">
          <a:xfrm>
            <a:off x="2736532" y="2883393"/>
            <a:ext cx="3672525" cy="484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2700" dirty="0">
                <a:latin typeface="微软雅黑" pitchFamily="34" charset="-122"/>
                <a:ea typeface="微软雅黑" pitchFamily="34" charset="-122"/>
              </a:rPr>
              <a:t>年度工作概述</a:t>
            </a:r>
          </a:p>
        </p:txBody>
      </p:sp>
      <p:grpSp>
        <p:nvGrpSpPr>
          <p:cNvPr id="27" name="组合 26"/>
          <p:cNvGrpSpPr/>
          <p:nvPr/>
        </p:nvGrpSpPr>
        <p:grpSpPr>
          <a:xfrm>
            <a:off x="3823019" y="1131590"/>
            <a:ext cx="1499549" cy="1499354"/>
            <a:chOff x="846231" y="3363838"/>
            <a:chExt cx="845449" cy="845339"/>
          </a:xfrm>
        </p:grpSpPr>
        <p:grpSp>
          <p:nvGrpSpPr>
            <p:cNvPr id="36" name="组合 35"/>
            <p:cNvGrpSpPr/>
            <p:nvPr/>
          </p:nvGrpSpPr>
          <p:grpSpPr>
            <a:xfrm>
              <a:off x="846231" y="3363838"/>
              <a:ext cx="845449" cy="845339"/>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grpSp>
        <p:sp>
          <p:nvSpPr>
            <p:cNvPr id="40" name="TextBox 39"/>
            <p:cNvSpPr txBox="1"/>
            <p:nvPr/>
          </p:nvSpPr>
          <p:spPr>
            <a:xfrm>
              <a:off x="1034000" y="3481376"/>
              <a:ext cx="478098" cy="572633"/>
            </a:xfrm>
            <a:prstGeom prst="rect">
              <a:avLst/>
            </a:prstGeom>
            <a:noFill/>
          </p:spPr>
          <p:txBody>
            <a:bodyPr wrap="none" lIns="0" tIns="0" rIns="0" bIns="0" rtlCol="0">
              <a:spAutoFit/>
            </a:bodyPr>
            <a:lstStyle/>
            <a:p>
              <a:r>
                <a:rPr lang="en-US" altLang="zh-CN" sz="6600" b="1" dirty="0">
                  <a:solidFill>
                    <a:schemeClr val="tx1">
                      <a:lumMod val="65000"/>
                      <a:lumOff val="35000"/>
                    </a:schemeClr>
                  </a:solidFill>
                  <a:latin typeface="汉仪粗宋繁" panose="02010609000101010101" pitchFamily="49" charset="-122"/>
                  <a:ea typeface="汉仪粗宋繁" panose="02010609000101010101" pitchFamily="49" charset="-122"/>
                </a:rPr>
                <a:t>01</a:t>
              </a:r>
              <a:endParaRPr lang="zh-CN" altLang="en-US" sz="6600" b="1" dirty="0">
                <a:solidFill>
                  <a:schemeClr val="tx1">
                    <a:lumMod val="65000"/>
                    <a:lumOff val="35000"/>
                  </a:schemeClr>
                </a:solidFill>
                <a:latin typeface="汉仪粗宋繁" panose="02010609000101010101" pitchFamily="49" charset="-122"/>
                <a:ea typeface="汉仪粗宋繁" panose="02010609000101010101" pitchFamily="49" charset="-122"/>
              </a:endParaRPr>
            </a:p>
          </p:txBody>
        </p:sp>
      </p:grpSp>
      <p:grpSp>
        <p:nvGrpSpPr>
          <p:cNvPr id="2" name="组合 1"/>
          <p:cNvGrpSpPr/>
          <p:nvPr/>
        </p:nvGrpSpPr>
        <p:grpSpPr>
          <a:xfrm flipH="1">
            <a:off x="2339752" y="-334338"/>
            <a:ext cx="9993708" cy="6146448"/>
            <a:chOff x="-3600908" y="-334338"/>
            <a:chExt cx="9993708" cy="6146448"/>
          </a:xfrm>
        </p:grpSpPr>
        <p:sp>
          <p:nvSpPr>
            <p:cNvPr id="43" name="平行四边形 42"/>
            <p:cNvSpPr/>
            <p:nvPr/>
          </p:nvSpPr>
          <p:spPr>
            <a:xfrm>
              <a:off x="-3600908" y="0"/>
              <a:ext cx="6120680" cy="5143500"/>
            </a:xfrm>
            <a:prstGeom prst="parallelogram">
              <a:avLst/>
            </a:prstGeom>
            <a:blipFill dpi="0" rotWithShape="1">
              <a:blip r:embed="rId4" cstate="email">
                <a:alphaModFix amt="52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540568" y="-334338"/>
              <a:ext cx="864096" cy="547500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520788" y="-92546"/>
              <a:ext cx="8913588" cy="5904656"/>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235196" y="-1245"/>
              <a:ext cx="1284576" cy="51419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7987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年度工作概述</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32" name="矩形 1"/>
          <p:cNvSpPr/>
          <p:nvPr/>
        </p:nvSpPr>
        <p:spPr>
          <a:xfrm>
            <a:off x="4282827" y="1736948"/>
            <a:ext cx="2768600" cy="3067050"/>
          </a:xfrm>
          <a:custGeom>
            <a:avLst/>
            <a:gdLst>
              <a:gd name="connsiteX0" fmla="*/ 0 w 1917700"/>
              <a:gd name="connsiteY0" fmla="*/ 0 h 3067050"/>
              <a:gd name="connsiteX1" fmla="*/ 1917700 w 1917700"/>
              <a:gd name="connsiteY1" fmla="*/ 0 h 3067050"/>
              <a:gd name="connsiteX2" fmla="*/ 1917700 w 1917700"/>
              <a:gd name="connsiteY2" fmla="*/ 3067050 h 3067050"/>
              <a:gd name="connsiteX3" fmla="*/ 0 w 1917700"/>
              <a:gd name="connsiteY3" fmla="*/ 3067050 h 3067050"/>
              <a:gd name="connsiteX4" fmla="*/ 0 w 1917700"/>
              <a:gd name="connsiteY4" fmla="*/ 0 h 3067050"/>
              <a:gd name="connsiteX0" fmla="*/ 0 w 2768600"/>
              <a:gd name="connsiteY0" fmla="*/ 0 h 3067050"/>
              <a:gd name="connsiteX1" fmla="*/ 2768600 w 2768600"/>
              <a:gd name="connsiteY1" fmla="*/ 0 h 3067050"/>
              <a:gd name="connsiteX2" fmla="*/ 1917700 w 2768600"/>
              <a:gd name="connsiteY2" fmla="*/ 3067050 h 3067050"/>
              <a:gd name="connsiteX3" fmla="*/ 0 w 2768600"/>
              <a:gd name="connsiteY3" fmla="*/ 3067050 h 3067050"/>
              <a:gd name="connsiteX4" fmla="*/ 0 w 2768600"/>
              <a:gd name="connsiteY4" fmla="*/ 0 h 3067050"/>
              <a:gd name="connsiteX0" fmla="*/ 774700 w 2768600"/>
              <a:gd name="connsiteY0" fmla="*/ 0 h 3067050"/>
              <a:gd name="connsiteX1" fmla="*/ 2768600 w 2768600"/>
              <a:gd name="connsiteY1" fmla="*/ 0 h 3067050"/>
              <a:gd name="connsiteX2" fmla="*/ 1917700 w 2768600"/>
              <a:gd name="connsiteY2" fmla="*/ 3067050 h 3067050"/>
              <a:gd name="connsiteX3" fmla="*/ 0 w 2768600"/>
              <a:gd name="connsiteY3" fmla="*/ 3067050 h 3067050"/>
              <a:gd name="connsiteX4" fmla="*/ 774700 w 2768600"/>
              <a:gd name="connsiteY4" fmla="*/ 0 h 306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600" h="3067050">
                <a:moveTo>
                  <a:pt x="774700" y="0"/>
                </a:moveTo>
                <a:lnTo>
                  <a:pt x="2768600" y="0"/>
                </a:lnTo>
                <a:lnTo>
                  <a:pt x="1917700" y="3067050"/>
                </a:lnTo>
                <a:lnTo>
                  <a:pt x="0" y="3067050"/>
                </a:lnTo>
                <a:lnTo>
                  <a:pt x="774700" y="0"/>
                </a:lnTo>
                <a:close/>
              </a:path>
            </a:pathLst>
          </a:cu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1"/>
          <p:cNvSpPr/>
          <p:nvPr/>
        </p:nvSpPr>
        <p:spPr>
          <a:xfrm>
            <a:off x="4955927" y="1444848"/>
            <a:ext cx="2768600" cy="3067050"/>
          </a:xfrm>
          <a:custGeom>
            <a:avLst/>
            <a:gdLst>
              <a:gd name="connsiteX0" fmla="*/ 0 w 1917700"/>
              <a:gd name="connsiteY0" fmla="*/ 0 h 3067050"/>
              <a:gd name="connsiteX1" fmla="*/ 1917700 w 1917700"/>
              <a:gd name="connsiteY1" fmla="*/ 0 h 3067050"/>
              <a:gd name="connsiteX2" fmla="*/ 1917700 w 1917700"/>
              <a:gd name="connsiteY2" fmla="*/ 3067050 h 3067050"/>
              <a:gd name="connsiteX3" fmla="*/ 0 w 1917700"/>
              <a:gd name="connsiteY3" fmla="*/ 3067050 h 3067050"/>
              <a:gd name="connsiteX4" fmla="*/ 0 w 1917700"/>
              <a:gd name="connsiteY4" fmla="*/ 0 h 3067050"/>
              <a:gd name="connsiteX0" fmla="*/ 0 w 2768600"/>
              <a:gd name="connsiteY0" fmla="*/ 0 h 3067050"/>
              <a:gd name="connsiteX1" fmla="*/ 2768600 w 2768600"/>
              <a:gd name="connsiteY1" fmla="*/ 0 h 3067050"/>
              <a:gd name="connsiteX2" fmla="*/ 1917700 w 2768600"/>
              <a:gd name="connsiteY2" fmla="*/ 3067050 h 3067050"/>
              <a:gd name="connsiteX3" fmla="*/ 0 w 2768600"/>
              <a:gd name="connsiteY3" fmla="*/ 3067050 h 3067050"/>
              <a:gd name="connsiteX4" fmla="*/ 0 w 2768600"/>
              <a:gd name="connsiteY4" fmla="*/ 0 h 3067050"/>
              <a:gd name="connsiteX0" fmla="*/ 774700 w 2768600"/>
              <a:gd name="connsiteY0" fmla="*/ 0 h 3067050"/>
              <a:gd name="connsiteX1" fmla="*/ 2768600 w 2768600"/>
              <a:gd name="connsiteY1" fmla="*/ 0 h 3067050"/>
              <a:gd name="connsiteX2" fmla="*/ 1917700 w 2768600"/>
              <a:gd name="connsiteY2" fmla="*/ 3067050 h 3067050"/>
              <a:gd name="connsiteX3" fmla="*/ 0 w 2768600"/>
              <a:gd name="connsiteY3" fmla="*/ 3067050 h 3067050"/>
              <a:gd name="connsiteX4" fmla="*/ 774700 w 2768600"/>
              <a:gd name="connsiteY4" fmla="*/ 0 h 306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600" h="3067050">
                <a:moveTo>
                  <a:pt x="774700" y="0"/>
                </a:moveTo>
                <a:lnTo>
                  <a:pt x="2768600" y="0"/>
                </a:lnTo>
                <a:lnTo>
                  <a:pt x="1917700" y="3067050"/>
                </a:lnTo>
                <a:lnTo>
                  <a:pt x="0" y="3067050"/>
                </a:lnTo>
                <a:lnTo>
                  <a:pt x="774700" y="0"/>
                </a:lnTo>
                <a:close/>
              </a:path>
            </a:pathLst>
          </a:custGeom>
          <a:blipFill dpi="0" rotWithShape="1">
            <a:blip r:embed="rId4" cstate="email">
              <a:extLst>
                <a:ext uri="{28A0092B-C50C-407E-A947-70E740481C1C}">
                  <a14:useLocalDpi xmlns:a14="http://schemas.microsoft.com/office/drawing/2010/main"/>
                </a:ext>
              </a:extLst>
            </a:blip>
            <a:srcRect/>
            <a:stretch>
              <a:fillRect b="-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1"/>
          <p:cNvSpPr/>
          <p:nvPr/>
        </p:nvSpPr>
        <p:spPr>
          <a:xfrm>
            <a:off x="5679827" y="1013048"/>
            <a:ext cx="2768600" cy="3067050"/>
          </a:xfrm>
          <a:custGeom>
            <a:avLst/>
            <a:gdLst>
              <a:gd name="connsiteX0" fmla="*/ 0 w 1917700"/>
              <a:gd name="connsiteY0" fmla="*/ 0 h 3067050"/>
              <a:gd name="connsiteX1" fmla="*/ 1917700 w 1917700"/>
              <a:gd name="connsiteY1" fmla="*/ 0 h 3067050"/>
              <a:gd name="connsiteX2" fmla="*/ 1917700 w 1917700"/>
              <a:gd name="connsiteY2" fmla="*/ 3067050 h 3067050"/>
              <a:gd name="connsiteX3" fmla="*/ 0 w 1917700"/>
              <a:gd name="connsiteY3" fmla="*/ 3067050 h 3067050"/>
              <a:gd name="connsiteX4" fmla="*/ 0 w 1917700"/>
              <a:gd name="connsiteY4" fmla="*/ 0 h 3067050"/>
              <a:gd name="connsiteX0" fmla="*/ 0 w 2768600"/>
              <a:gd name="connsiteY0" fmla="*/ 0 h 3067050"/>
              <a:gd name="connsiteX1" fmla="*/ 2768600 w 2768600"/>
              <a:gd name="connsiteY1" fmla="*/ 0 h 3067050"/>
              <a:gd name="connsiteX2" fmla="*/ 1917700 w 2768600"/>
              <a:gd name="connsiteY2" fmla="*/ 3067050 h 3067050"/>
              <a:gd name="connsiteX3" fmla="*/ 0 w 2768600"/>
              <a:gd name="connsiteY3" fmla="*/ 3067050 h 3067050"/>
              <a:gd name="connsiteX4" fmla="*/ 0 w 2768600"/>
              <a:gd name="connsiteY4" fmla="*/ 0 h 3067050"/>
              <a:gd name="connsiteX0" fmla="*/ 774700 w 2768600"/>
              <a:gd name="connsiteY0" fmla="*/ 0 h 3067050"/>
              <a:gd name="connsiteX1" fmla="*/ 2768600 w 2768600"/>
              <a:gd name="connsiteY1" fmla="*/ 0 h 3067050"/>
              <a:gd name="connsiteX2" fmla="*/ 1917700 w 2768600"/>
              <a:gd name="connsiteY2" fmla="*/ 3067050 h 3067050"/>
              <a:gd name="connsiteX3" fmla="*/ 0 w 2768600"/>
              <a:gd name="connsiteY3" fmla="*/ 3067050 h 3067050"/>
              <a:gd name="connsiteX4" fmla="*/ 774700 w 2768600"/>
              <a:gd name="connsiteY4" fmla="*/ 0 h 306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600" h="3067050">
                <a:moveTo>
                  <a:pt x="774700" y="0"/>
                </a:moveTo>
                <a:lnTo>
                  <a:pt x="2768600" y="0"/>
                </a:lnTo>
                <a:lnTo>
                  <a:pt x="1917700" y="3067050"/>
                </a:lnTo>
                <a:lnTo>
                  <a:pt x="0" y="3067050"/>
                </a:lnTo>
                <a:lnTo>
                  <a:pt x="774700" y="0"/>
                </a:lnTo>
                <a:close/>
              </a:path>
            </a:pathLst>
          </a:custGeom>
          <a:blipFill>
            <a:blip r:embed="rId5"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任意多边形 69"/>
          <p:cNvSpPr/>
          <p:nvPr/>
        </p:nvSpPr>
        <p:spPr bwMode="auto">
          <a:xfrm>
            <a:off x="3619252" y="1775107"/>
            <a:ext cx="3124200" cy="0"/>
          </a:xfrm>
          <a:custGeom>
            <a:avLst/>
            <a:gdLst>
              <a:gd name="connsiteX0" fmla="*/ 0 w 3124200"/>
              <a:gd name="connsiteY0" fmla="*/ 0 h 0"/>
              <a:gd name="connsiteX1" fmla="*/ 3124200 w 3124200"/>
              <a:gd name="connsiteY1" fmla="*/ 0 h 0"/>
            </a:gdLst>
            <a:ahLst/>
            <a:cxnLst>
              <a:cxn ang="0">
                <a:pos x="connsiteX0" y="connsiteY0"/>
              </a:cxn>
              <a:cxn ang="0">
                <a:pos x="connsiteX1" y="connsiteY1"/>
              </a:cxn>
            </a:cxnLst>
            <a:rect l="l" t="t" r="r" b="b"/>
            <a:pathLst>
              <a:path w="3124200">
                <a:moveTo>
                  <a:pt x="0" y="0"/>
                </a:moveTo>
                <a:lnTo>
                  <a:pt x="3124200" y="0"/>
                </a:lnTo>
              </a:path>
            </a:pathLst>
          </a:custGeom>
          <a:noFill/>
          <a:ln w="12700">
            <a:solidFill>
              <a:srgbClr val="293B57"/>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任意多边形 70"/>
          <p:cNvSpPr/>
          <p:nvPr/>
        </p:nvSpPr>
        <p:spPr bwMode="auto">
          <a:xfrm>
            <a:off x="3619252" y="2802160"/>
            <a:ext cx="2019300" cy="46038"/>
          </a:xfrm>
          <a:custGeom>
            <a:avLst/>
            <a:gdLst>
              <a:gd name="connsiteX0" fmla="*/ 0 w 3124200"/>
              <a:gd name="connsiteY0" fmla="*/ 0 h 0"/>
              <a:gd name="connsiteX1" fmla="*/ 3124200 w 3124200"/>
              <a:gd name="connsiteY1" fmla="*/ 0 h 0"/>
            </a:gdLst>
            <a:ahLst/>
            <a:cxnLst>
              <a:cxn ang="0">
                <a:pos x="connsiteX0" y="connsiteY0"/>
              </a:cxn>
              <a:cxn ang="0">
                <a:pos x="connsiteX1" y="connsiteY1"/>
              </a:cxn>
            </a:cxnLst>
            <a:rect l="l" t="t" r="r" b="b"/>
            <a:pathLst>
              <a:path w="3124200">
                <a:moveTo>
                  <a:pt x="0" y="0"/>
                </a:moveTo>
                <a:lnTo>
                  <a:pt x="3124200" y="0"/>
                </a:lnTo>
              </a:path>
            </a:pathLst>
          </a:custGeom>
          <a:noFill/>
          <a:ln w="12700">
            <a:solidFill>
              <a:srgbClr val="293B57"/>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任意多边形 71"/>
          <p:cNvSpPr/>
          <p:nvPr/>
        </p:nvSpPr>
        <p:spPr bwMode="auto">
          <a:xfrm>
            <a:off x="3619252" y="3801958"/>
            <a:ext cx="1003300" cy="88900"/>
          </a:xfrm>
          <a:custGeom>
            <a:avLst/>
            <a:gdLst>
              <a:gd name="connsiteX0" fmla="*/ 0 w 3124200"/>
              <a:gd name="connsiteY0" fmla="*/ 0 h 0"/>
              <a:gd name="connsiteX1" fmla="*/ 3124200 w 3124200"/>
              <a:gd name="connsiteY1" fmla="*/ 0 h 0"/>
            </a:gdLst>
            <a:ahLst/>
            <a:cxnLst>
              <a:cxn ang="0">
                <a:pos x="connsiteX0" y="connsiteY0"/>
              </a:cxn>
              <a:cxn ang="0">
                <a:pos x="connsiteX1" y="connsiteY1"/>
              </a:cxn>
            </a:cxnLst>
            <a:rect l="l" t="t" r="r" b="b"/>
            <a:pathLst>
              <a:path w="3124200">
                <a:moveTo>
                  <a:pt x="0" y="0"/>
                </a:moveTo>
                <a:lnTo>
                  <a:pt x="3124200" y="0"/>
                </a:lnTo>
              </a:path>
            </a:pathLst>
          </a:custGeom>
          <a:noFill/>
          <a:ln w="12700">
            <a:solidFill>
              <a:srgbClr val="293B57"/>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TextBox 72"/>
          <p:cNvSpPr txBox="1"/>
          <p:nvPr/>
        </p:nvSpPr>
        <p:spPr>
          <a:xfrm>
            <a:off x="1475656" y="1534602"/>
            <a:ext cx="2016224" cy="677108"/>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itchFamily="34" charset="-122"/>
                <a:ea typeface="微软雅黑" pitchFamily="34" charset="-122"/>
              </a:rPr>
              <a:t>总体目标顺利完成</a:t>
            </a:r>
            <a:endParaRPr lang="en-US" altLang="zh-CN" sz="1400" b="1" dirty="0">
              <a:solidFill>
                <a:schemeClr val="tx1">
                  <a:lumMod val="85000"/>
                  <a:lumOff val="1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单击此处添加文本单击此处添加文本单击此处添加文本</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74" name="TextBox 73"/>
          <p:cNvSpPr txBox="1"/>
          <p:nvPr/>
        </p:nvSpPr>
        <p:spPr>
          <a:xfrm>
            <a:off x="1485042" y="2463606"/>
            <a:ext cx="2016224" cy="677108"/>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itchFamily="34" charset="-122"/>
                <a:ea typeface="微软雅黑" pitchFamily="34" charset="-122"/>
              </a:rPr>
              <a:t>总体目标顺利完成</a:t>
            </a:r>
            <a:endParaRPr lang="en-US" altLang="zh-CN" sz="1400" b="1" dirty="0">
              <a:solidFill>
                <a:schemeClr val="tx1">
                  <a:lumMod val="85000"/>
                  <a:lumOff val="1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单击此处添加文本单击此处添加文本单击此处添加文本</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75" name="TextBox 74"/>
          <p:cNvSpPr txBox="1"/>
          <p:nvPr/>
        </p:nvSpPr>
        <p:spPr>
          <a:xfrm>
            <a:off x="1475656" y="3507854"/>
            <a:ext cx="2016224" cy="677108"/>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itchFamily="34" charset="-122"/>
                <a:ea typeface="微软雅黑" pitchFamily="34" charset="-122"/>
              </a:rPr>
              <a:t>总体目标顺利完成</a:t>
            </a:r>
            <a:endParaRPr lang="en-US" altLang="zh-CN" sz="1400" b="1" dirty="0">
              <a:solidFill>
                <a:schemeClr val="tx1">
                  <a:lumMod val="85000"/>
                  <a:lumOff val="1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单击此处添加文本单击此处添加文本单击此处添加文本</a:t>
            </a:r>
            <a:endParaRPr lang="en-US" altLang="zh-CN" sz="12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221645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right)">
                                      <p:cBhvr>
                                        <p:cTn id="16" dur="500"/>
                                        <p:tgtEl>
                                          <p:spTgt spid="70"/>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500"/>
                                        <p:tgtEl>
                                          <p:spTgt spid="73"/>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ppt_x"/>
                                          </p:val>
                                        </p:tav>
                                        <p:tav tm="100000">
                                          <p:val>
                                            <p:strVal val="#ppt_x"/>
                                          </p:val>
                                        </p:tav>
                                      </p:tavLst>
                                    </p:anim>
                                    <p:anim calcmode="lin" valueType="num">
                                      <p:cBhvr additive="base">
                                        <p:cTn id="25" dur="500" fill="hold"/>
                                        <p:tgtEl>
                                          <p:spTgt spid="3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2" presetClass="entr" presetSubtype="2" fill="hold" grpId="0" nodeType="after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right)">
                                      <p:cBhvr>
                                        <p:cTn id="29" dur="500"/>
                                        <p:tgtEl>
                                          <p:spTgt spid="7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childTnLst>
                          </p:cTn>
                        </p:par>
                        <p:par>
                          <p:cTn id="34" fill="hold">
                            <p:stCondLst>
                              <p:cond delay="3500"/>
                            </p:stCondLst>
                            <p:childTnLst>
                              <p:par>
                                <p:cTn id="35" presetID="2" presetClass="entr" presetSubtype="4"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childTnLst>
                          </p:cTn>
                        </p:par>
                        <p:par>
                          <p:cTn id="43" fill="hold">
                            <p:stCondLst>
                              <p:cond delay="4500"/>
                            </p:stCondLst>
                            <p:childTnLst>
                              <p:par>
                                <p:cTn id="44" presetID="22" presetClass="entr" presetSubtype="2"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ipe(right)">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2" grpId="0" animBg="1"/>
      <p:bldP spid="33" grpId="0" animBg="1"/>
      <p:bldP spid="34" grpId="0" animBg="1"/>
      <p:bldP spid="70" grpId="0" animBg="1"/>
      <p:bldP spid="71" grpId="0" animBg="1"/>
      <p:bldP spid="72" grpId="0" animBg="1"/>
      <p:bldP spid="73" grpId="0"/>
      <p:bldP spid="74"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 y="2810517"/>
            <a:ext cx="9146778" cy="653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p>
        </p:txBody>
      </p:sp>
      <p:grpSp>
        <p:nvGrpSpPr>
          <p:cNvPr id="41" name="组合 40"/>
          <p:cNvGrpSpPr/>
          <p:nvPr/>
        </p:nvGrpSpPr>
        <p:grpSpPr>
          <a:xfrm>
            <a:off x="980579" y="2387357"/>
            <a:ext cx="870074" cy="869820"/>
            <a:chOff x="1466675" y="3784103"/>
            <a:chExt cx="1301392" cy="1301862"/>
          </a:xfrm>
        </p:grpSpPr>
        <p:grpSp>
          <p:nvGrpSpPr>
            <p:cNvPr id="42" name="组合 41"/>
            <p:cNvGrpSpPr/>
            <p:nvPr/>
          </p:nvGrpSpPr>
          <p:grpSpPr>
            <a:xfrm>
              <a:off x="1466675" y="3784103"/>
              <a:ext cx="1301392" cy="1301862"/>
              <a:chOff x="4345444" y="2542859"/>
              <a:chExt cx="1810550" cy="1811205"/>
            </a:xfrm>
          </p:grpSpPr>
          <p:grpSp>
            <p:nvGrpSpPr>
              <p:cNvPr id="44" name="组合 4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6"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47" name="椭圆 46"/>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45" name="椭圆 44"/>
              <p:cNvSpPr/>
              <p:nvPr/>
            </p:nvSpPr>
            <p:spPr>
              <a:xfrm>
                <a:off x="4447523" y="2644973"/>
                <a:ext cx="1606393" cy="1606973"/>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43" name="TextBox 97"/>
            <p:cNvSpPr txBox="1"/>
            <p:nvPr/>
          </p:nvSpPr>
          <p:spPr>
            <a:xfrm>
              <a:off x="1602998" y="4180598"/>
              <a:ext cx="1028745" cy="600925"/>
            </a:xfrm>
            <a:prstGeom prst="rect">
              <a:avLst/>
            </a:prstGeom>
            <a:noFill/>
          </p:spPr>
          <p:txBody>
            <a:bodyPr wrap="square" lIns="184256" tIns="92128" rIns="184256" bIns="92128"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6</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48" name="组合 47"/>
          <p:cNvGrpSpPr/>
          <p:nvPr/>
        </p:nvGrpSpPr>
        <p:grpSpPr>
          <a:xfrm>
            <a:off x="2083956" y="2504346"/>
            <a:ext cx="708513" cy="658319"/>
            <a:chOff x="3117025" y="3959191"/>
            <a:chExt cx="1059738" cy="985306"/>
          </a:xfrm>
        </p:grpSpPr>
        <p:grpSp>
          <p:nvGrpSpPr>
            <p:cNvPr id="49" name="组合 48"/>
            <p:cNvGrpSpPr/>
            <p:nvPr/>
          </p:nvGrpSpPr>
          <p:grpSpPr>
            <a:xfrm>
              <a:off x="3117025" y="3959191"/>
              <a:ext cx="984950" cy="985306"/>
              <a:chOff x="4345444" y="2542859"/>
              <a:chExt cx="1810550" cy="1811205"/>
            </a:xfrm>
          </p:grpSpPr>
          <p:grpSp>
            <p:nvGrpSpPr>
              <p:cNvPr id="51" name="组合 5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3" name="同心圆 5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54" name="椭圆 5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52" name="椭圆 51"/>
              <p:cNvSpPr/>
              <p:nvPr/>
            </p:nvSpPr>
            <p:spPr>
              <a:xfrm>
                <a:off x="4483177" y="2680639"/>
                <a:ext cx="1535084" cy="1535638"/>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50" name="TextBox 104"/>
            <p:cNvSpPr txBox="1"/>
            <p:nvPr/>
          </p:nvSpPr>
          <p:spPr>
            <a:xfrm>
              <a:off x="3148018" y="4196693"/>
              <a:ext cx="1028745" cy="600923"/>
            </a:xfrm>
            <a:prstGeom prst="rect">
              <a:avLst/>
            </a:prstGeom>
            <a:noFill/>
          </p:spPr>
          <p:txBody>
            <a:bodyPr wrap="square" lIns="184256" tIns="92128" rIns="184256" bIns="92128"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7</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55" name="组合 54"/>
          <p:cNvGrpSpPr/>
          <p:nvPr/>
        </p:nvGrpSpPr>
        <p:grpSpPr>
          <a:xfrm>
            <a:off x="2975769" y="2392603"/>
            <a:ext cx="882051" cy="881795"/>
            <a:chOff x="4450933" y="3791953"/>
            <a:chExt cx="1319306" cy="1319782"/>
          </a:xfrm>
        </p:grpSpPr>
        <p:grpSp>
          <p:nvGrpSpPr>
            <p:cNvPr id="56" name="组合 55"/>
            <p:cNvGrpSpPr/>
            <p:nvPr/>
          </p:nvGrpSpPr>
          <p:grpSpPr>
            <a:xfrm>
              <a:off x="4450933" y="3791953"/>
              <a:ext cx="1319306" cy="1319782"/>
              <a:chOff x="4345444" y="2542859"/>
              <a:chExt cx="1810550" cy="1811205"/>
            </a:xfrm>
          </p:grpSpPr>
          <p:grpSp>
            <p:nvGrpSpPr>
              <p:cNvPr id="58" name="组合 5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0" name="同心圆 5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61" name="椭圆 60"/>
                <p:cNvSpPr/>
                <p:nvPr/>
              </p:nvSpPr>
              <p:spPr>
                <a:xfrm>
                  <a:off x="1484232" y="1093650"/>
                  <a:ext cx="1504275"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59" name="椭圆 58"/>
              <p:cNvSpPr/>
              <p:nvPr/>
            </p:nvSpPr>
            <p:spPr>
              <a:xfrm>
                <a:off x="4427702" y="2656211"/>
                <a:ext cx="1606932" cy="1607514"/>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57" name="TextBox 111"/>
            <p:cNvSpPr txBox="1"/>
            <p:nvPr/>
          </p:nvSpPr>
          <p:spPr>
            <a:xfrm>
              <a:off x="4624965" y="4194851"/>
              <a:ext cx="1028745" cy="600923"/>
            </a:xfrm>
            <a:prstGeom prst="rect">
              <a:avLst/>
            </a:prstGeom>
            <a:noFill/>
          </p:spPr>
          <p:txBody>
            <a:bodyPr wrap="square" lIns="184256" tIns="92128" rIns="184256" bIns="92128"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8</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62" name="组合 61"/>
          <p:cNvGrpSpPr/>
          <p:nvPr/>
        </p:nvGrpSpPr>
        <p:grpSpPr>
          <a:xfrm>
            <a:off x="4091125" y="2493111"/>
            <a:ext cx="721287" cy="680781"/>
            <a:chOff x="6119197" y="3942381"/>
            <a:chExt cx="1078849" cy="1018926"/>
          </a:xfrm>
        </p:grpSpPr>
        <p:grpSp>
          <p:nvGrpSpPr>
            <p:cNvPr id="63" name="组合 62"/>
            <p:cNvGrpSpPr/>
            <p:nvPr/>
          </p:nvGrpSpPr>
          <p:grpSpPr>
            <a:xfrm>
              <a:off x="6119197" y="3942381"/>
              <a:ext cx="1018558" cy="1018926"/>
              <a:chOff x="4345444" y="2542859"/>
              <a:chExt cx="1810550" cy="1811205"/>
            </a:xfrm>
          </p:grpSpPr>
          <p:grpSp>
            <p:nvGrpSpPr>
              <p:cNvPr id="65" name="组合 6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7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66" name="椭圆 65"/>
              <p:cNvSpPr/>
              <p:nvPr/>
            </p:nvSpPr>
            <p:spPr>
              <a:xfrm>
                <a:off x="4466846" y="2664303"/>
                <a:ext cx="1567743" cy="156831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64" name="TextBox 118"/>
            <p:cNvSpPr txBox="1"/>
            <p:nvPr/>
          </p:nvSpPr>
          <p:spPr>
            <a:xfrm>
              <a:off x="6169299" y="4182440"/>
              <a:ext cx="1028747" cy="600924"/>
            </a:xfrm>
            <a:prstGeom prst="rect">
              <a:avLst/>
            </a:prstGeom>
            <a:noFill/>
          </p:spPr>
          <p:txBody>
            <a:bodyPr wrap="square" lIns="184256" tIns="92128" rIns="184256" bIns="92128"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9</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74" name="组合 73"/>
          <p:cNvGrpSpPr/>
          <p:nvPr/>
        </p:nvGrpSpPr>
        <p:grpSpPr>
          <a:xfrm>
            <a:off x="4981933" y="2493112"/>
            <a:ext cx="801755" cy="680781"/>
            <a:chOff x="7451602" y="3942381"/>
            <a:chExt cx="1199205" cy="1018926"/>
          </a:xfrm>
        </p:grpSpPr>
        <p:grpSp>
          <p:nvGrpSpPr>
            <p:cNvPr id="76" name="组合 75"/>
            <p:cNvGrpSpPr/>
            <p:nvPr/>
          </p:nvGrpSpPr>
          <p:grpSpPr>
            <a:xfrm>
              <a:off x="7486713" y="3942381"/>
              <a:ext cx="1018558" cy="1018926"/>
              <a:chOff x="4345444" y="2542859"/>
              <a:chExt cx="1810550" cy="1811205"/>
            </a:xfrm>
          </p:grpSpPr>
          <p:grpSp>
            <p:nvGrpSpPr>
              <p:cNvPr id="89" name="组合 8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1" name="同心圆 9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92" name="椭圆 9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90" name="椭圆 89"/>
              <p:cNvSpPr/>
              <p:nvPr/>
            </p:nvSpPr>
            <p:spPr>
              <a:xfrm>
                <a:off x="4466990" y="2664444"/>
                <a:ext cx="1567461" cy="1568026"/>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88" name="TextBox 125"/>
            <p:cNvSpPr txBox="1"/>
            <p:nvPr/>
          </p:nvSpPr>
          <p:spPr>
            <a:xfrm>
              <a:off x="7451602" y="4199438"/>
              <a:ext cx="1199205" cy="531826"/>
            </a:xfrm>
            <a:prstGeom prst="rect">
              <a:avLst/>
            </a:prstGeom>
            <a:noFill/>
          </p:spPr>
          <p:txBody>
            <a:bodyPr wrap="square" lIns="184256" tIns="92128" rIns="184256" bIns="92128"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10</a:t>
              </a:r>
              <a:r>
                <a:rPr lang="zh-CN" altLang="en-US" sz="1050" dirty="0">
                  <a:solidFill>
                    <a:schemeClr val="bg1"/>
                  </a:solidFill>
                  <a:latin typeface="微软雅黑" panose="020B0503020204020204" pitchFamily="34" charset="-122"/>
                  <a:ea typeface="微软雅黑" panose="020B0503020204020204" pitchFamily="34" charset="-122"/>
                </a:rPr>
                <a:t>月</a:t>
              </a:r>
            </a:p>
          </p:txBody>
        </p:sp>
      </p:grpSp>
      <p:grpSp>
        <p:nvGrpSpPr>
          <p:cNvPr id="93" name="组合 92"/>
          <p:cNvGrpSpPr/>
          <p:nvPr/>
        </p:nvGrpSpPr>
        <p:grpSpPr>
          <a:xfrm>
            <a:off x="5919688" y="2380197"/>
            <a:ext cx="906873" cy="906611"/>
            <a:chOff x="8854229" y="3773382"/>
            <a:chExt cx="1356434" cy="1356924"/>
          </a:xfrm>
        </p:grpSpPr>
        <p:grpSp>
          <p:nvGrpSpPr>
            <p:cNvPr id="94" name="组合 93"/>
            <p:cNvGrpSpPr/>
            <p:nvPr/>
          </p:nvGrpSpPr>
          <p:grpSpPr>
            <a:xfrm>
              <a:off x="8854229" y="3773382"/>
              <a:ext cx="1356434" cy="1356924"/>
              <a:chOff x="4345444" y="2542859"/>
              <a:chExt cx="1810550" cy="1811205"/>
            </a:xfrm>
          </p:grpSpPr>
          <p:grpSp>
            <p:nvGrpSpPr>
              <p:cNvPr id="96" name="组合 9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8" name="同心圆 9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99" name="椭圆 9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97" name="椭圆 96"/>
              <p:cNvSpPr/>
              <p:nvPr/>
            </p:nvSpPr>
            <p:spPr>
              <a:xfrm>
                <a:off x="4464837" y="2666232"/>
                <a:ext cx="1571762" cy="1572325"/>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95" name="TextBox 132"/>
            <p:cNvSpPr txBox="1"/>
            <p:nvPr/>
          </p:nvSpPr>
          <p:spPr>
            <a:xfrm>
              <a:off x="8964047" y="4180595"/>
              <a:ext cx="1228295" cy="600923"/>
            </a:xfrm>
            <a:prstGeom prst="rect">
              <a:avLst/>
            </a:prstGeom>
            <a:noFill/>
          </p:spPr>
          <p:txBody>
            <a:bodyPr wrap="square" lIns="184256" tIns="92128" rIns="184256" bIns="92128"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11</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100" name="组合 99"/>
          <p:cNvGrpSpPr/>
          <p:nvPr/>
        </p:nvGrpSpPr>
        <p:grpSpPr>
          <a:xfrm>
            <a:off x="7059865" y="2216984"/>
            <a:ext cx="1233392" cy="1233035"/>
            <a:chOff x="10559621" y="3529102"/>
            <a:chExt cx="1844818" cy="1845484"/>
          </a:xfrm>
        </p:grpSpPr>
        <p:grpSp>
          <p:nvGrpSpPr>
            <p:cNvPr id="101" name="组合 100"/>
            <p:cNvGrpSpPr/>
            <p:nvPr/>
          </p:nvGrpSpPr>
          <p:grpSpPr>
            <a:xfrm>
              <a:off x="10559621" y="3529102"/>
              <a:ext cx="1844818" cy="1845484"/>
              <a:chOff x="4345444" y="2542859"/>
              <a:chExt cx="1810550" cy="1811205"/>
            </a:xfrm>
          </p:grpSpPr>
          <p:grpSp>
            <p:nvGrpSpPr>
              <p:cNvPr id="103" name="组合 10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05" name="同心圆 10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127" name="椭圆 126"/>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04" name="椭圆 103"/>
              <p:cNvSpPr/>
              <p:nvPr/>
            </p:nvSpPr>
            <p:spPr>
              <a:xfrm>
                <a:off x="4422287" y="2619728"/>
                <a:ext cx="1656864" cy="1657461"/>
              </a:xfrm>
              <a:prstGeom prst="ellipse">
                <a:avLst/>
              </a:prstGeom>
              <a:solidFill>
                <a:srgbClr val="0045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02" name="TextBox 139"/>
            <p:cNvSpPr txBox="1"/>
            <p:nvPr/>
          </p:nvSpPr>
          <p:spPr>
            <a:xfrm>
              <a:off x="10931218" y="4180595"/>
              <a:ext cx="1206866" cy="600924"/>
            </a:xfrm>
            <a:prstGeom prst="rect">
              <a:avLst/>
            </a:prstGeom>
            <a:noFill/>
          </p:spPr>
          <p:txBody>
            <a:bodyPr wrap="square" lIns="184256" tIns="92128" rIns="184256" bIns="92128"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12</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128" name="组合 127"/>
          <p:cNvGrpSpPr/>
          <p:nvPr/>
        </p:nvGrpSpPr>
        <p:grpSpPr>
          <a:xfrm>
            <a:off x="520722" y="1224701"/>
            <a:ext cx="1941851" cy="1111340"/>
            <a:chOff x="689131" y="1318791"/>
            <a:chExt cx="1631535" cy="1055019"/>
          </a:xfrm>
        </p:grpSpPr>
        <p:sp>
          <p:nvSpPr>
            <p:cNvPr id="129" name="TextBox 145"/>
            <p:cNvSpPr txBox="1"/>
            <p:nvPr/>
          </p:nvSpPr>
          <p:spPr>
            <a:xfrm>
              <a:off x="724689" y="1667530"/>
              <a:ext cx="1516141" cy="534674"/>
            </a:xfrm>
            <a:prstGeom prst="rect">
              <a:avLst/>
            </a:prstGeom>
            <a:noFill/>
          </p:spPr>
          <p:txBody>
            <a:bodyPr wrap="square" lIns="121908" tIns="60953" rIns="121908" bIns="60953" rtlCol="0">
              <a:spAutoFit/>
            </a:bodyPr>
            <a:lstStyle/>
            <a:p>
              <a:pPr algn="ctr">
                <a:lnSpc>
                  <a:spcPct val="130000"/>
                </a:lnSpc>
              </a:pPr>
              <a:r>
                <a:rPr lang="zh-CN" altLang="en-US" sz="1100" dirty="0">
                  <a:solidFill>
                    <a:schemeClr val="tx1">
                      <a:lumMod val="75000"/>
                      <a:lumOff val="25000"/>
                    </a:schemeClr>
                  </a:solidFill>
                  <a:latin typeface="微软雅黑" pitchFamily="34" charset="-122"/>
                  <a:ea typeface="微软雅黑" pitchFamily="34" charset="-122"/>
                </a:rPr>
                <a:t>您的内容打在这里，或者通过您的内容打在这里</a:t>
              </a:r>
            </a:p>
          </p:txBody>
        </p:sp>
        <p:grpSp>
          <p:nvGrpSpPr>
            <p:cNvPr id="130" name="组合 129"/>
            <p:cNvGrpSpPr/>
            <p:nvPr/>
          </p:nvGrpSpPr>
          <p:grpSpPr>
            <a:xfrm>
              <a:off x="689131" y="1318791"/>
              <a:ext cx="1631535" cy="1055019"/>
              <a:chOff x="689131" y="1318791"/>
              <a:chExt cx="1631535" cy="1055019"/>
            </a:xfrm>
          </p:grpSpPr>
          <p:cxnSp>
            <p:nvCxnSpPr>
              <p:cNvPr id="131" name="直接连接符 130"/>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32" name="TextBox 148"/>
              <p:cNvSpPr txBox="1"/>
              <p:nvPr/>
            </p:nvSpPr>
            <p:spPr>
              <a:xfrm>
                <a:off x="689131" y="1318791"/>
                <a:ext cx="1631535" cy="350615"/>
              </a:xfrm>
              <a:prstGeom prst="rect">
                <a:avLst/>
              </a:prstGeom>
              <a:noFill/>
            </p:spPr>
            <p:txBody>
              <a:bodyPr wrap="square" lIns="121908" tIns="0" rIns="121908" bIns="0" rtlCol="0" anchor="t">
                <a:spAutoFit/>
              </a:bodyPr>
              <a:lstStyle/>
              <a:p>
                <a:pPr algn="ctr">
                  <a:lnSpc>
                    <a:spcPct val="150000"/>
                  </a:lnSpc>
                </a:pP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grpSp>
        <p:nvGrpSpPr>
          <p:cNvPr id="133" name="组合 132"/>
          <p:cNvGrpSpPr/>
          <p:nvPr/>
        </p:nvGrpSpPr>
        <p:grpSpPr>
          <a:xfrm>
            <a:off x="2416429" y="1222772"/>
            <a:ext cx="1854881" cy="1144228"/>
            <a:chOff x="770508" y="1462813"/>
            <a:chExt cx="1372987" cy="965241"/>
          </a:xfrm>
        </p:grpSpPr>
        <p:sp>
          <p:nvSpPr>
            <p:cNvPr id="134" name="TextBox 150"/>
            <p:cNvSpPr txBox="1"/>
            <p:nvPr/>
          </p:nvSpPr>
          <p:spPr>
            <a:xfrm>
              <a:off x="770508" y="1767302"/>
              <a:ext cx="1372987" cy="660752"/>
            </a:xfrm>
            <a:prstGeom prst="rect">
              <a:avLst/>
            </a:prstGeom>
            <a:noFill/>
          </p:spPr>
          <p:txBody>
            <a:bodyPr wrap="square" lIns="121908" tIns="60953" rIns="121908" bIns="60953" rtlCol="0">
              <a:spAutoFit/>
            </a:bodyPr>
            <a:lstStyle/>
            <a:p>
              <a:pPr algn="ctr">
                <a:lnSpc>
                  <a:spcPct val="130000"/>
                </a:lnSpc>
              </a:pPr>
              <a:r>
                <a:rPr lang="zh-CN" altLang="en-US" sz="1100" dirty="0">
                  <a:solidFill>
                    <a:schemeClr val="tx1">
                      <a:lumMod val="75000"/>
                      <a:lumOff val="25000"/>
                    </a:schemeClr>
                  </a:solidFill>
                  <a:latin typeface="微软雅黑" pitchFamily="34" charset="-122"/>
                  <a:ea typeface="微软雅黑" pitchFamily="34" charset="-122"/>
                </a:rPr>
                <a:t>您的内容打在这里，或者通过您的内容打在这里</a:t>
              </a:r>
            </a:p>
          </p:txBody>
        </p:sp>
        <p:grpSp>
          <p:nvGrpSpPr>
            <p:cNvPr id="135" name="组合 134"/>
            <p:cNvGrpSpPr/>
            <p:nvPr/>
          </p:nvGrpSpPr>
          <p:grpSpPr>
            <a:xfrm>
              <a:off x="947384" y="1462813"/>
              <a:ext cx="1008112" cy="941123"/>
              <a:chOff x="947384" y="1462813"/>
              <a:chExt cx="1008112" cy="941123"/>
            </a:xfrm>
          </p:grpSpPr>
          <p:cxnSp>
            <p:nvCxnSpPr>
              <p:cNvPr id="136" name="直接连接符 135"/>
              <p:cNvCxnSpPr/>
              <p:nvPr/>
            </p:nvCxnSpPr>
            <p:spPr>
              <a:xfrm flipV="1">
                <a:off x="1474550" y="218791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37" name="TextBox 153"/>
              <p:cNvSpPr txBox="1"/>
              <p:nvPr/>
            </p:nvSpPr>
            <p:spPr>
              <a:xfrm>
                <a:off x="947384" y="1462813"/>
                <a:ext cx="1008112" cy="311559"/>
              </a:xfrm>
              <a:prstGeom prst="rect">
                <a:avLst/>
              </a:prstGeom>
              <a:noFill/>
            </p:spPr>
            <p:txBody>
              <a:bodyPr wrap="square" lIns="121908" tIns="0" rIns="121908" bIns="0" rtlCol="0" anchor="t">
                <a:spAutoFit/>
              </a:bodyPr>
              <a:lstStyle/>
              <a:p>
                <a:pPr algn="ctr">
                  <a:lnSpc>
                    <a:spcPct val="150000"/>
                  </a:lnSpc>
                </a:pP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grpSp>
        <p:nvGrpSpPr>
          <p:cNvPr id="138" name="组合 137"/>
          <p:cNvGrpSpPr/>
          <p:nvPr/>
        </p:nvGrpSpPr>
        <p:grpSpPr>
          <a:xfrm>
            <a:off x="4359892" y="1224701"/>
            <a:ext cx="1920900" cy="1137206"/>
            <a:chOff x="773829" y="1541325"/>
            <a:chExt cx="1366344" cy="881079"/>
          </a:xfrm>
        </p:grpSpPr>
        <p:sp>
          <p:nvSpPr>
            <p:cNvPr id="139" name="TextBox 155"/>
            <p:cNvSpPr txBox="1"/>
            <p:nvPr/>
          </p:nvSpPr>
          <p:spPr>
            <a:xfrm>
              <a:off x="773829" y="1815540"/>
              <a:ext cx="1366344" cy="606864"/>
            </a:xfrm>
            <a:prstGeom prst="rect">
              <a:avLst/>
            </a:prstGeom>
            <a:noFill/>
          </p:spPr>
          <p:txBody>
            <a:bodyPr wrap="square" lIns="121908" tIns="60953" rIns="121908" bIns="60953" rtlCol="0">
              <a:spAutoFit/>
            </a:bodyPr>
            <a:lstStyle/>
            <a:p>
              <a:pPr algn="ctr">
                <a:lnSpc>
                  <a:spcPct val="130000"/>
                </a:lnSpc>
              </a:pPr>
              <a:r>
                <a:rPr lang="zh-CN" altLang="en-US" sz="1100" dirty="0">
                  <a:solidFill>
                    <a:schemeClr val="tx1">
                      <a:lumMod val="75000"/>
                      <a:lumOff val="25000"/>
                    </a:schemeClr>
                  </a:solidFill>
                  <a:latin typeface="微软雅黑" pitchFamily="34" charset="-122"/>
                  <a:ea typeface="微软雅黑" pitchFamily="34" charset="-122"/>
                </a:rPr>
                <a:t>您的内容打在这里，或者通过您的内容打在这里</a:t>
              </a:r>
            </a:p>
          </p:txBody>
        </p:sp>
        <p:grpSp>
          <p:nvGrpSpPr>
            <p:cNvPr id="140" name="组合 139"/>
            <p:cNvGrpSpPr/>
            <p:nvPr/>
          </p:nvGrpSpPr>
          <p:grpSpPr>
            <a:xfrm>
              <a:off x="971122" y="1541325"/>
              <a:ext cx="1008112" cy="866056"/>
              <a:chOff x="971122" y="1541325"/>
              <a:chExt cx="1008112" cy="866056"/>
            </a:xfrm>
          </p:grpSpPr>
          <p:cxnSp>
            <p:nvCxnSpPr>
              <p:cNvPr id="141" name="直接连接符 140"/>
              <p:cNvCxnSpPr/>
              <p:nvPr/>
            </p:nvCxnSpPr>
            <p:spPr>
              <a:xfrm flipV="1">
                <a:off x="1457223" y="2191357"/>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42" name="TextBox 158"/>
              <p:cNvSpPr txBox="1"/>
              <p:nvPr/>
            </p:nvSpPr>
            <p:spPr>
              <a:xfrm>
                <a:off x="971122" y="1541325"/>
                <a:ext cx="1008112" cy="286149"/>
              </a:xfrm>
              <a:prstGeom prst="rect">
                <a:avLst/>
              </a:prstGeom>
              <a:noFill/>
            </p:spPr>
            <p:txBody>
              <a:bodyPr wrap="square" lIns="121908" tIns="0" rIns="121908" bIns="0" rtlCol="0" anchor="t">
                <a:spAutoFit/>
              </a:bodyPr>
              <a:lstStyle/>
              <a:p>
                <a:pPr algn="ctr">
                  <a:lnSpc>
                    <a:spcPct val="150000"/>
                  </a:lnSpc>
                </a:pP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grpSp>
        <p:nvGrpSpPr>
          <p:cNvPr id="143" name="组合 142"/>
          <p:cNvGrpSpPr/>
          <p:nvPr/>
        </p:nvGrpSpPr>
        <p:grpSpPr>
          <a:xfrm>
            <a:off x="6643072" y="1203598"/>
            <a:ext cx="1942040" cy="1137979"/>
            <a:chOff x="726816" y="1484176"/>
            <a:chExt cx="1460370" cy="908342"/>
          </a:xfrm>
        </p:grpSpPr>
        <p:sp>
          <p:nvSpPr>
            <p:cNvPr id="144" name="TextBox 160"/>
            <p:cNvSpPr txBox="1"/>
            <p:nvPr/>
          </p:nvSpPr>
          <p:spPr>
            <a:xfrm>
              <a:off x="726816" y="1767301"/>
              <a:ext cx="1460370" cy="625217"/>
            </a:xfrm>
            <a:prstGeom prst="rect">
              <a:avLst/>
            </a:prstGeom>
            <a:noFill/>
          </p:spPr>
          <p:txBody>
            <a:bodyPr wrap="square" lIns="121908" tIns="60953" rIns="121908" bIns="60953" rtlCol="0">
              <a:spAutoFit/>
            </a:bodyPr>
            <a:lstStyle/>
            <a:p>
              <a:pPr algn="ctr">
                <a:lnSpc>
                  <a:spcPct val="130000"/>
                </a:lnSpc>
              </a:pPr>
              <a:r>
                <a:rPr lang="zh-CN" altLang="en-US" sz="1100" dirty="0">
                  <a:solidFill>
                    <a:schemeClr val="tx1">
                      <a:lumMod val="75000"/>
                      <a:lumOff val="25000"/>
                    </a:schemeClr>
                  </a:solidFill>
                  <a:latin typeface="微软雅黑" pitchFamily="34" charset="-122"/>
                  <a:ea typeface="微软雅黑" pitchFamily="34" charset="-122"/>
                </a:rPr>
                <a:t>您的内容打在这里，或者通过您的内容打在这里</a:t>
              </a:r>
            </a:p>
          </p:txBody>
        </p:sp>
        <p:grpSp>
          <p:nvGrpSpPr>
            <p:cNvPr id="145" name="组合 144"/>
            <p:cNvGrpSpPr/>
            <p:nvPr/>
          </p:nvGrpSpPr>
          <p:grpSpPr>
            <a:xfrm>
              <a:off x="947384" y="1484176"/>
              <a:ext cx="1008112" cy="820803"/>
              <a:chOff x="947384" y="1484176"/>
              <a:chExt cx="1008112" cy="820803"/>
            </a:xfrm>
          </p:grpSpPr>
          <p:cxnSp>
            <p:nvCxnSpPr>
              <p:cNvPr id="146" name="直接连接符 145"/>
              <p:cNvCxnSpPr/>
              <p:nvPr/>
            </p:nvCxnSpPr>
            <p:spPr>
              <a:xfrm flipV="1">
                <a:off x="1481601" y="2146838"/>
                <a:ext cx="0" cy="158141"/>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47" name="TextBox 163"/>
              <p:cNvSpPr txBox="1"/>
              <p:nvPr/>
            </p:nvSpPr>
            <p:spPr>
              <a:xfrm>
                <a:off x="947384" y="1484176"/>
                <a:ext cx="1008112" cy="294803"/>
              </a:xfrm>
              <a:prstGeom prst="rect">
                <a:avLst/>
              </a:prstGeom>
              <a:noFill/>
            </p:spPr>
            <p:txBody>
              <a:bodyPr wrap="square" lIns="121908" tIns="0" rIns="121908" bIns="0" rtlCol="0" anchor="t">
                <a:spAutoFit/>
              </a:bodyPr>
              <a:lstStyle/>
              <a:p>
                <a:pPr algn="ctr">
                  <a:lnSpc>
                    <a:spcPct val="150000"/>
                  </a:lnSpc>
                </a:pP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grpSp>
        <p:nvGrpSpPr>
          <p:cNvPr id="148" name="组合 147"/>
          <p:cNvGrpSpPr/>
          <p:nvPr/>
        </p:nvGrpSpPr>
        <p:grpSpPr>
          <a:xfrm>
            <a:off x="1448649" y="3371428"/>
            <a:ext cx="1847714" cy="1107325"/>
            <a:chOff x="793884" y="1340833"/>
            <a:chExt cx="1326235" cy="1020857"/>
          </a:xfrm>
        </p:grpSpPr>
        <p:sp>
          <p:nvSpPr>
            <p:cNvPr id="149" name="TextBox 165"/>
            <p:cNvSpPr txBox="1"/>
            <p:nvPr/>
          </p:nvSpPr>
          <p:spPr>
            <a:xfrm>
              <a:off x="793884" y="1842453"/>
              <a:ext cx="1326235" cy="519237"/>
            </a:xfrm>
            <a:prstGeom prst="rect">
              <a:avLst/>
            </a:prstGeom>
            <a:noFill/>
          </p:spPr>
          <p:txBody>
            <a:bodyPr wrap="square" lIns="121908" tIns="60953" rIns="121908" bIns="60953" rtlCol="0">
              <a:spAutoFit/>
            </a:bodyPr>
            <a:lstStyle/>
            <a:p>
              <a:pPr algn="ctr">
                <a:lnSpc>
                  <a:spcPct val="130000"/>
                </a:lnSpc>
              </a:pPr>
              <a:r>
                <a:rPr lang="zh-CN" altLang="en-US" sz="1100" dirty="0">
                  <a:solidFill>
                    <a:schemeClr val="tx1">
                      <a:lumMod val="75000"/>
                      <a:lumOff val="25000"/>
                    </a:schemeClr>
                  </a:solidFill>
                  <a:latin typeface="微软雅黑" pitchFamily="34" charset="-122"/>
                  <a:ea typeface="微软雅黑" pitchFamily="34" charset="-122"/>
                </a:rPr>
                <a:t>您的内容打在这里，或者通过您的内容打在这里</a:t>
              </a:r>
            </a:p>
          </p:txBody>
        </p:sp>
        <p:grpSp>
          <p:nvGrpSpPr>
            <p:cNvPr id="150" name="组合 149"/>
            <p:cNvGrpSpPr/>
            <p:nvPr/>
          </p:nvGrpSpPr>
          <p:grpSpPr>
            <a:xfrm>
              <a:off x="947384" y="1340833"/>
              <a:ext cx="1008112" cy="540984"/>
              <a:chOff x="947384" y="1340833"/>
              <a:chExt cx="1008112" cy="540984"/>
            </a:xfrm>
          </p:grpSpPr>
          <p:cxnSp>
            <p:nvCxnSpPr>
              <p:cNvPr id="151" name="直接连接符 150"/>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52" name="TextBox 168"/>
              <p:cNvSpPr txBox="1"/>
              <p:nvPr/>
            </p:nvSpPr>
            <p:spPr>
              <a:xfrm>
                <a:off x="947384" y="1541325"/>
                <a:ext cx="1008112" cy="340492"/>
              </a:xfrm>
              <a:prstGeom prst="rect">
                <a:avLst/>
              </a:prstGeom>
              <a:noFill/>
            </p:spPr>
            <p:txBody>
              <a:bodyPr wrap="square" lIns="121908" tIns="0" rIns="121908" bIns="0" rtlCol="0" anchor="t">
                <a:spAutoFit/>
              </a:bodyPr>
              <a:lstStyle/>
              <a:p>
                <a:pPr algn="ctr">
                  <a:lnSpc>
                    <a:spcPct val="150000"/>
                  </a:lnSpc>
                </a:pP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grpSp>
        <p:nvGrpSpPr>
          <p:cNvPr id="153" name="组合 152"/>
          <p:cNvGrpSpPr/>
          <p:nvPr/>
        </p:nvGrpSpPr>
        <p:grpSpPr>
          <a:xfrm>
            <a:off x="3439099" y="3371428"/>
            <a:ext cx="1853512" cy="1120592"/>
            <a:chOff x="791804" y="1340833"/>
            <a:chExt cx="1330396" cy="1033088"/>
          </a:xfrm>
        </p:grpSpPr>
        <p:sp>
          <p:nvSpPr>
            <p:cNvPr id="154" name="TextBox 170"/>
            <p:cNvSpPr txBox="1"/>
            <p:nvPr/>
          </p:nvSpPr>
          <p:spPr>
            <a:xfrm>
              <a:off x="791804" y="1854684"/>
              <a:ext cx="1330396" cy="519237"/>
            </a:xfrm>
            <a:prstGeom prst="rect">
              <a:avLst/>
            </a:prstGeom>
            <a:noFill/>
          </p:spPr>
          <p:txBody>
            <a:bodyPr wrap="square" lIns="121908" tIns="60953" rIns="121908" bIns="60953" rtlCol="0">
              <a:spAutoFit/>
            </a:bodyPr>
            <a:lstStyle/>
            <a:p>
              <a:pPr algn="ctr">
                <a:lnSpc>
                  <a:spcPct val="130000"/>
                </a:lnSpc>
              </a:pPr>
              <a:r>
                <a:rPr lang="zh-CN" altLang="en-US" sz="1100" dirty="0">
                  <a:solidFill>
                    <a:schemeClr val="tx1">
                      <a:lumMod val="75000"/>
                      <a:lumOff val="25000"/>
                    </a:schemeClr>
                  </a:solidFill>
                  <a:latin typeface="微软雅黑" pitchFamily="34" charset="-122"/>
                  <a:ea typeface="微软雅黑" pitchFamily="34" charset="-122"/>
                </a:rPr>
                <a:t>您的内容打在这里，或者通过您的内容打在这里</a:t>
              </a:r>
            </a:p>
          </p:txBody>
        </p:sp>
        <p:grpSp>
          <p:nvGrpSpPr>
            <p:cNvPr id="155" name="组合 154"/>
            <p:cNvGrpSpPr/>
            <p:nvPr/>
          </p:nvGrpSpPr>
          <p:grpSpPr>
            <a:xfrm>
              <a:off x="947384" y="1340833"/>
              <a:ext cx="1008112" cy="540984"/>
              <a:chOff x="947384" y="1340833"/>
              <a:chExt cx="1008112" cy="540984"/>
            </a:xfrm>
          </p:grpSpPr>
          <p:cxnSp>
            <p:nvCxnSpPr>
              <p:cNvPr id="156" name="直接连接符 155"/>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57" name="TextBox 173"/>
              <p:cNvSpPr txBox="1"/>
              <p:nvPr/>
            </p:nvSpPr>
            <p:spPr>
              <a:xfrm>
                <a:off x="947384" y="1541325"/>
                <a:ext cx="1008112" cy="340492"/>
              </a:xfrm>
              <a:prstGeom prst="rect">
                <a:avLst/>
              </a:prstGeom>
              <a:noFill/>
            </p:spPr>
            <p:txBody>
              <a:bodyPr wrap="square" lIns="121908" tIns="0" rIns="121908" bIns="0" rtlCol="0" anchor="t">
                <a:spAutoFit/>
              </a:bodyPr>
              <a:lstStyle/>
              <a:p>
                <a:pPr algn="ctr">
                  <a:lnSpc>
                    <a:spcPct val="150000"/>
                  </a:lnSpc>
                </a:pP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grpSp>
        <p:nvGrpSpPr>
          <p:cNvPr id="158" name="组合 157"/>
          <p:cNvGrpSpPr/>
          <p:nvPr/>
        </p:nvGrpSpPr>
        <p:grpSpPr>
          <a:xfrm>
            <a:off x="5324697" y="3427058"/>
            <a:ext cx="2056292" cy="1064962"/>
            <a:chOff x="719029" y="1340833"/>
            <a:chExt cx="1475946" cy="981802"/>
          </a:xfrm>
        </p:grpSpPr>
        <p:sp>
          <p:nvSpPr>
            <p:cNvPr id="159" name="TextBox 175"/>
            <p:cNvSpPr txBox="1"/>
            <p:nvPr/>
          </p:nvSpPr>
          <p:spPr>
            <a:xfrm>
              <a:off x="719029" y="1803398"/>
              <a:ext cx="1475946" cy="519237"/>
            </a:xfrm>
            <a:prstGeom prst="rect">
              <a:avLst/>
            </a:prstGeom>
            <a:noFill/>
          </p:spPr>
          <p:txBody>
            <a:bodyPr wrap="square" lIns="121908" tIns="60953" rIns="121908" bIns="60953" rtlCol="0">
              <a:spAutoFit/>
            </a:bodyPr>
            <a:lstStyle/>
            <a:p>
              <a:pPr algn="ctr">
                <a:lnSpc>
                  <a:spcPct val="130000"/>
                </a:lnSpc>
              </a:pPr>
              <a:r>
                <a:rPr lang="zh-CN" altLang="en-US" sz="1100" dirty="0">
                  <a:solidFill>
                    <a:schemeClr val="tx1">
                      <a:lumMod val="75000"/>
                      <a:lumOff val="25000"/>
                    </a:schemeClr>
                  </a:solidFill>
                  <a:latin typeface="微软雅黑" pitchFamily="34" charset="-122"/>
                  <a:ea typeface="微软雅黑" pitchFamily="34" charset="-122"/>
                </a:rPr>
                <a:t>您的内容打在这里，或者通过您的内容打在这里</a:t>
              </a:r>
            </a:p>
          </p:txBody>
        </p:sp>
        <p:grpSp>
          <p:nvGrpSpPr>
            <p:cNvPr id="160" name="组合 159"/>
            <p:cNvGrpSpPr/>
            <p:nvPr/>
          </p:nvGrpSpPr>
          <p:grpSpPr>
            <a:xfrm>
              <a:off x="947384" y="1340833"/>
              <a:ext cx="1008112" cy="540984"/>
              <a:chOff x="947384" y="1340833"/>
              <a:chExt cx="1008112" cy="540984"/>
            </a:xfrm>
          </p:grpSpPr>
          <p:cxnSp>
            <p:nvCxnSpPr>
              <p:cNvPr id="161" name="直接连接符 160"/>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62" name="TextBox 178"/>
              <p:cNvSpPr txBox="1"/>
              <p:nvPr/>
            </p:nvSpPr>
            <p:spPr>
              <a:xfrm>
                <a:off x="947384" y="1541325"/>
                <a:ext cx="1008112" cy="340492"/>
              </a:xfrm>
              <a:prstGeom prst="rect">
                <a:avLst/>
              </a:prstGeom>
              <a:noFill/>
            </p:spPr>
            <p:txBody>
              <a:bodyPr wrap="square" lIns="121908" tIns="0" rIns="121908" bIns="0" rtlCol="0" anchor="t">
                <a:spAutoFit/>
              </a:bodyPr>
              <a:lstStyle/>
              <a:p>
                <a:pPr algn="ctr">
                  <a:lnSpc>
                    <a:spcPct val="150000"/>
                  </a:lnSpc>
                </a:pP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sp>
        <p:nvSpPr>
          <p:cNvPr id="163"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年度工作概述</a:t>
            </a:r>
            <a:r>
              <a:rPr lang="zh-CN" altLang="en-US" sz="1200" b="1" dirty="0">
                <a:latin typeface="+mn-ea"/>
                <a:ea typeface="+mn-ea"/>
              </a:rPr>
              <a:t>（文字可以编辑）</a:t>
            </a:r>
            <a:endParaRPr lang="zh-CN" altLang="en-US" sz="1200" b="1" dirty="0">
              <a:latin typeface="+mn-ea"/>
              <a:ea typeface="+mn-ea"/>
              <a:cs typeface="+mn-ea"/>
              <a:sym typeface="+mn-lt"/>
            </a:endParaRPr>
          </a:p>
        </p:txBody>
      </p:sp>
    </p:spTree>
    <p:extLst>
      <p:ext uri="{BB962C8B-B14F-4D97-AF65-F5344CB8AC3E}">
        <p14:creationId xmlns:p14="http://schemas.microsoft.com/office/powerpoint/2010/main" val="1160180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wipe(left)">
                                          <p:cBhvr>
                                            <p:cTn id="7" dur="500"/>
                                            <p:tgtEl>
                                              <p:spTgt spid="1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1000"/>
                                            <p:tgtEl>
                                              <p:spTgt spid="40"/>
                                            </p:tgtEl>
                                          </p:cBhvr>
                                        </p:animEffect>
                                      </p:childTnLst>
                                    </p:cTn>
                                  </p:par>
                                </p:childTnLst>
                              </p:cTn>
                            </p:par>
                            <p:par>
                              <p:cTn id="12" fill="hold">
                                <p:stCondLst>
                                  <p:cond delay="1500"/>
                                </p:stCondLst>
                                <p:childTnLst>
                                  <p:par>
                                    <p:cTn id="13" presetID="2" presetClass="entr" presetSubtype="2" accel="58000" fill="hold" nodeType="afterEffect" p14:presetBounceEnd="55000">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14:bounceEnd="55000">
                                          <p:cBhvr additive="base">
                                            <p:cTn id="15" dur="1500" fill="hold"/>
                                            <p:tgtEl>
                                              <p:spTgt spid="41"/>
                                            </p:tgtEl>
                                            <p:attrNameLst>
                                              <p:attrName>ppt_x</p:attrName>
                                            </p:attrNameLst>
                                          </p:cBhvr>
                                          <p:tavLst>
                                            <p:tav tm="0">
                                              <p:val>
                                                <p:strVal val="1+#ppt_w/2"/>
                                              </p:val>
                                            </p:tav>
                                            <p:tav tm="100000">
                                              <p:val>
                                                <p:strVal val="#ppt_x"/>
                                              </p:val>
                                            </p:tav>
                                          </p:tavLst>
                                        </p:anim>
                                        <p:anim calcmode="lin" valueType="num" p14:bounceEnd="55000">
                                          <p:cBhvr additive="base">
                                            <p:cTn id="16" dur="1500" fill="hold"/>
                                            <p:tgtEl>
                                              <p:spTgt spid="41"/>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14:presetBounceEnd="55000">
                                      <p:stCondLst>
                                        <p:cond delay="200"/>
                                      </p:stCondLst>
                                      <p:childTnLst>
                                        <p:set>
                                          <p:cBhvr>
                                            <p:cTn id="18" dur="1" fill="hold">
                                              <p:stCondLst>
                                                <p:cond delay="0"/>
                                              </p:stCondLst>
                                            </p:cTn>
                                            <p:tgtEl>
                                              <p:spTgt spid="48"/>
                                            </p:tgtEl>
                                            <p:attrNameLst>
                                              <p:attrName>style.visibility</p:attrName>
                                            </p:attrNameLst>
                                          </p:cBhvr>
                                          <p:to>
                                            <p:strVal val="visible"/>
                                          </p:to>
                                        </p:set>
                                        <p:anim calcmode="lin" valueType="num" p14:bounceEnd="55000">
                                          <p:cBhvr additive="base">
                                            <p:cTn id="19" dur="1500" fill="hold"/>
                                            <p:tgtEl>
                                              <p:spTgt spid="48"/>
                                            </p:tgtEl>
                                            <p:attrNameLst>
                                              <p:attrName>ppt_x</p:attrName>
                                            </p:attrNameLst>
                                          </p:cBhvr>
                                          <p:tavLst>
                                            <p:tav tm="0">
                                              <p:val>
                                                <p:strVal val="1+#ppt_w/2"/>
                                              </p:val>
                                            </p:tav>
                                            <p:tav tm="100000">
                                              <p:val>
                                                <p:strVal val="#ppt_x"/>
                                              </p:val>
                                            </p:tav>
                                          </p:tavLst>
                                        </p:anim>
                                        <p:anim calcmode="lin" valueType="num" p14:bounceEnd="55000">
                                          <p:cBhvr additive="base">
                                            <p:cTn id="20" dur="1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14:presetBounceEnd="55000">
                                      <p:stCondLst>
                                        <p:cond delay="400"/>
                                      </p:stCondLst>
                                      <p:childTnLst>
                                        <p:set>
                                          <p:cBhvr>
                                            <p:cTn id="22" dur="1" fill="hold">
                                              <p:stCondLst>
                                                <p:cond delay="0"/>
                                              </p:stCondLst>
                                            </p:cTn>
                                            <p:tgtEl>
                                              <p:spTgt spid="55"/>
                                            </p:tgtEl>
                                            <p:attrNameLst>
                                              <p:attrName>style.visibility</p:attrName>
                                            </p:attrNameLst>
                                          </p:cBhvr>
                                          <p:to>
                                            <p:strVal val="visible"/>
                                          </p:to>
                                        </p:set>
                                        <p:anim calcmode="lin" valueType="num" p14:bounceEnd="55000">
                                          <p:cBhvr additive="base">
                                            <p:cTn id="23" dur="1500" fill="hold"/>
                                            <p:tgtEl>
                                              <p:spTgt spid="55"/>
                                            </p:tgtEl>
                                            <p:attrNameLst>
                                              <p:attrName>ppt_x</p:attrName>
                                            </p:attrNameLst>
                                          </p:cBhvr>
                                          <p:tavLst>
                                            <p:tav tm="0">
                                              <p:val>
                                                <p:strVal val="1+#ppt_w/2"/>
                                              </p:val>
                                            </p:tav>
                                            <p:tav tm="100000">
                                              <p:val>
                                                <p:strVal val="#ppt_x"/>
                                              </p:val>
                                            </p:tav>
                                          </p:tavLst>
                                        </p:anim>
                                        <p:anim calcmode="lin" valueType="num" p14:bounceEnd="55000">
                                          <p:cBhvr additive="base">
                                            <p:cTn id="24" dur="1500" fill="hold"/>
                                            <p:tgtEl>
                                              <p:spTgt spid="55"/>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14:presetBounceEnd="55000">
                                      <p:stCondLst>
                                        <p:cond delay="600"/>
                                      </p:stCondLst>
                                      <p:childTnLst>
                                        <p:set>
                                          <p:cBhvr>
                                            <p:cTn id="26" dur="1" fill="hold">
                                              <p:stCondLst>
                                                <p:cond delay="0"/>
                                              </p:stCondLst>
                                            </p:cTn>
                                            <p:tgtEl>
                                              <p:spTgt spid="62"/>
                                            </p:tgtEl>
                                            <p:attrNameLst>
                                              <p:attrName>style.visibility</p:attrName>
                                            </p:attrNameLst>
                                          </p:cBhvr>
                                          <p:to>
                                            <p:strVal val="visible"/>
                                          </p:to>
                                        </p:set>
                                        <p:anim calcmode="lin" valueType="num" p14:bounceEnd="55000">
                                          <p:cBhvr additive="base">
                                            <p:cTn id="27" dur="1500" fill="hold"/>
                                            <p:tgtEl>
                                              <p:spTgt spid="62"/>
                                            </p:tgtEl>
                                            <p:attrNameLst>
                                              <p:attrName>ppt_x</p:attrName>
                                            </p:attrNameLst>
                                          </p:cBhvr>
                                          <p:tavLst>
                                            <p:tav tm="0">
                                              <p:val>
                                                <p:strVal val="1+#ppt_w/2"/>
                                              </p:val>
                                            </p:tav>
                                            <p:tav tm="100000">
                                              <p:val>
                                                <p:strVal val="#ppt_x"/>
                                              </p:val>
                                            </p:tav>
                                          </p:tavLst>
                                        </p:anim>
                                        <p:anim calcmode="lin" valueType="num" p14:bounceEnd="55000">
                                          <p:cBhvr additive="base">
                                            <p:cTn id="28" dur="1500" fill="hold"/>
                                            <p:tgtEl>
                                              <p:spTgt spid="62"/>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14:presetBounceEnd="55000">
                                      <p:stCondLst>
                                        <p:cond delay="800"/>
                                      </p:stCondLst>
                                      <p:childTnLst>
                                        <p:set>
                                          <p:cBhvr>
                                            <p:cTn id="30" dur="1" fill="hold">
                                              <p:stCondLst>
                                                <p:cond delay="0"/>
                                              </p:stCondLst>
                                            </p:cTn>
                                            <p:tgtEl>
                                              <p:spTgt spid="74"/>
                                            </p:tgtEl>
                                            <p:attrNameLst>
                                              <p:attrName>style.visibility</p:attrName>
                                            </p:attrNameLst>
                                          </p:cBhvr>
                                          <p:to>
                                            <p:strVal val="visible"/>
                                          </p:to>
                                        </p:set>
                                        <p:anim calcmode="lin" valueType="num" p14:bounceEnd="55000">
                                          <p:cBhvr additive="base">
                                            <p:cTn id="31" dur="1500" fill="hold"/>
                                            <p:tgtEl>
                                              <p:spTgt spid="74"/>
                                            </p:tgtEl>
                                            <p:attrNameLst>
                                              <p:attrName>ppt_x</p:attrName>
                                            </p:attrNameLst>
                                          </p:cBhvr>
                                          <p:tavLst>
                                            <p:tav tm="0">
                                              <p:val>
                                                <p:strVal val="1+#ppt_w/2"/>
                                              </p:val>
                                            </p:tav>
                                            <p:tav tm="100000">
                                              <p:val>
                                                <p:strVal val="#ppt_x"/>
                                              </p:val>
                                            </p:tav>
                                          </p:tavLst>
                                        </p:anim>
                                        <p:anim calcmode="lin" valueType="num" p14:bounceEnd="55000">
                                          <p:cBhvr additive="base">
                                            <p:cTn id="32" dur="1500" fill="hold"/>
                                            <p:tgtEl>
                                              <p:spTgt spid="74"/>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14:presetBounceEnd="55000">
                                      <p:stCondLst>
                                        <p:cond delay="1000"/>
                                      </p:stCondLst>
                                      <p:childTnLst>
                                        <p:set>
                                          <p:cBhvr>
                                            <p:cTn id="34" dur="1" fill="hold">
                                              <p:stCondLst>
                                                <p:cond delay="0"/>
                                              </p:stCondLst>
                                            </p:cTn>
                                            <p:tgtEl>
                                              <p:spTgt spid="93"/>
                                            </p:tgtEl>
                                            <p:attrNameLst>
                                              <p:attrName>style.visibility</p:attrName>
                                            </p:attrNameLst>
                                          </p:cBhvr>
                                          <p:to>
                                            <p:strVal val="visible"/>
                                          </p:to>
                                        </p:set>
                                        <p:anim calcmode="lin" valueType="num" p14:bounceEnd="55000">
                                          <p:cBhvr additive="base">
                                            <p:cTn id="35" dur="1500" fill="hold"/>
                                            <p:tgtEl>
                                              <p:spTgt spid="93"/>
                                            </p:tgtEl>
                                            <p:attrNameLst>
                                              <p:attrName>ppt_x</p:attrName>
                                            </p:attrNameLst>
                                          </p:cBhvr>
                                          <p:tavLst>
                                            <p:tav tm="0">
                                              <p:val>
                                                <p:strVal val="1+#ppt_w/2"/>
                                              </p:val>
                                            </p:tav>
                                            <p:tav tm="100000">
                                              <p:val>
                                                <p:strVal val="#ppt_x"/>
                                              </p:val>
                                            </p:tav>
                                          </p:tavLst>
                                        </p:anim>
                                        <p:anim calcmode="lin" valueType="num" p14:bounceEnd="55000">
                                          <p:cBhvr additive="base">
                                            <p:cTn id="36" dur="1500" fill="hold"/>
                                            <p:tgtEl>
                                              <p:spTgt spid="93"/>
                                            </p:tgtEl>
                                            <p:attrNameLst>
                                              <p:attrName>ppt_y</p:attrName>
                                            </p:attrNameLst>
                                          </p:cBhvr>
                                          <p:tavLst>
                                            <p:tav tm="0">
                                              <p:val>
                                                <p:strVal val="#ppt_y"/>
                                              </p:val>
                                            </p:tav>
                                            <p:tav tm="100000">
                                              <p:val>
                                                <p:strVal val="#ppt_y"/>
                                              </p:val>
                                            </p:tav>
                                          </p:tavLst>
                                        </p:anim>
                                      </p:childTnLst>
                                    </p:cTn>
                                  </p:par>
                                  <p:par>
                                    <p:cTn id="37" presetID="2" presetClass="entr" presetSubtype="2" accel="58000" fill="hold" nodeType="withEffect" p14:presetBounceEnd="55000">
                                      <p:stCondLst>
                                        <p:cond delay="1200"/>
                                      </p:stCondLst>
                                      <p:childTnLst>
                                        <p:set>
                                          <p:cBhvr>
                                            <p:cTn id="38" dur="1" fill="hold">
                                              <p:stCondLst>
                                                <p:cond delay="0"/>
                                              </p:stCondLst>
                                            </p:cTn>
                                            <p:tgtEl>
                                              <p:spTgt spid="100"/>
                                            </p:tgtEl>
                                            <p:attrNameLst>
                                              <p:attrName>style.visibility</p:attrName>
                                            </p:attrNameLst>
                                          </p:cBhvr>
                                          <p:to>
                                            <p:strVal val="visible"/>
                                          </p:to>
                                        </p:set>
                                        <p:anim calcmode="lin" valueType="num" p14:bounceEnd="55000">
                                          <p:cBhvr additive="base">
                                            <p:cTn id="39" dur="1500" fill="hold"/>
                                            <p:tgtEl>
                                              <p:spTgt spid="100"/>
                                            </p:tgtEl>
                                            <p:attrNameLst>
                                              <p:attrName>ppt_x</p:attrName>
                                            </p:attrNameLst>
                                          </p:cBhvr>
                                          <p:tavLst>
                                            <p:tav tm="0">
                                              <p:val>
                                                <p:strVal val="1+#ppt_w/2"/>
                                              </p:val>
                                            </p:tav>
                                            <p:tav tm="100000">
                                              <p:val>
                                                <p:strVal val="#ppt_x"/>
                                              </p:val>
                                            </p:tav>
                                          </p:tavLst>
                                        </p:anim>
                                        <p:anim calcmode="lin" valueType="num" p14:bounceEnd="55000">
                                          <p:cBhvr additive="base">
                                            <p:cTn id="40" dur="1500" fill="hold"/>
                                            <p:tgtEl>
                                              <p:spTgt spid="100"/>
                                            </p:tgtEl>
                                            <p:attrNameLst>
                                              <p:attrName>ppt_y</p:attrName>
                                            </p:attrNameLst>
                                          </p:cBhvr>
                                          <p:tavLst>
                                            <p:tav tm="0">
                                              <p:val>
                                                <p:strVal val="#ppt_y"/>
                                              </p:val>
                                            </p:tav>
                                            <p:tav tm="100000">
                                              <p:val>
                                                <p:strVal val="#ppt_y"/>
                                              </p:val>
                                            </p:tav>
                                          </p:tavLst>
                                        </p:anim>
                                      </p:childTnLst>
                                    </p:cTn>
                                  </p:par>
                                </p:childTnLst>
                              </p:cTn>
                            </p:par>
                            <p:par>
                              <p:cTn id="41" fill="hold">
                                <p:stCondLst>
                                  <p:cond delay="4200"/>
                                </p:stCondLst>
                                <p:childTnLst>
                                  <p:par>
                                    <p:cTn id="42" presetID="47" presetClass="entr" presetSubtype="0" fill="hold" nodeType="afterEffect">
                                      <p:stCondLst>
                                        <p:cond delay="0"/>
                                      </p:stCondLst>
                                      <p:childTnLst>
                                        <p:set>
                                          <p:cBhvr>
                                            <p:cTn id="43" dur="1" fill="hold">
                                              <p:stCondLst>
                                                <p:cond delay="0"/>
                                              </p:stCondLst>
                                            </p:cTn>
                                            <p:tgtEl>
                                              <p:spTgt spid="143"/>
                                            </p:tgtEl>
                                            <p:attrNameLst>
                                              <p:attrName>style.visibility</p:attrName>
                                            </p:attrNameLst>
                                          </p:cBhvr>
                                          <p:to>
                                            <p:strVal val="visible"/>
                                          </p:to>
                                        </p:set>
                                        <p:animEffect transition="in" filter="fade">
                                          <p:cBhvr>
                                            <p:cTn id="44" dur="500"/>
                                            <p:tgtEl>
                                              <p:spTgt spid="143"/>
                                            </p:tgtEl>
                                          </p:cBhvr>
                                        </p:animEffect>
                                        <p:anim calcmode="lin" valueType="num">
                                          <p:cBhvr>
                                            <p:cTn id="45" dur="500" fill="hold"/>
                                            <p:tgtEl>
                                              <p:spTgt spid="143"/>
                                            </p:tgtEl>
                                            <p:attrNameLst>
                                              <p:attrName>ppt_x</p:attrName>
                                            </p:attrNameLst>
                                          </p:cBhvr>
                                          <p:tavLst>
                                            <p:tav tm="0">
                                              <p:val>
                                                <p:strVal val="#ppt_x"/>
                                              </p:val>
                                            </p:tav>
                                            <p:tav tm="100000">
                                              <p:val>
                                                <p:strVal val="#ppt_x"/>
                                              </p:val>
                                            </p:tav>
                                          </p:tavLst>
                                        </p:anim>
                                        <p:anim calcmode="lin" valueType="num">
                                          <p:cBhvr>
                                            <p:cTn id="46" dur="500" fill="hold"/>
                                            <p:tgtEl>
                                              <p:spTgt spid="143"/>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300"/>
                                      </p:stCondLst>
                                      <p:childTnLst>
                                        <p:set>
                                          <p:cBhvr>
                                            <p:cTn id="48" dur="1" fill="hold">
                                              <p:stCondLst>
                                                <p:cond delay="0"/>
                                              </p:stCondLst>
                                            </p:cTn>
                                            <p:tgtEl>
                                              <p:spTgt spid="138"/>
                                            </p:tgtEl>
                                            <p:attrNameLst>
                                              <p:attrName>style.visibility</p:attrName>
                                            </p:attrNameLst>
                                          </p:cBhvr>
                                          <p:to>
                                            <p:strVal val="visible"/>
                                          </p:to>
                                        </p:set>
                                        <p:animEffect transition="in" filter="fade">
                                          <p:cBhvr>
                                            <p:cTn id="49" dur="500"/>
                                            <p:tgtEl>
                                              <p:spTgt spid="138"/>
                                            </p:tgtEl>
                                          </p:cBhvr>
                                        </p:animEffect>
                                        <p:anim calcmode="lin" valueType="num">
                                          <p:cBhvr>
                                            <p:cTn id="50" dur="500" fill="hold"/>
                                            <p:tgtEl>
                                              <p:spTgt spid="138"/>
                                            </p:tgtEl>
                                            <p:attrNameLst>
                                              <p:attrName>ppt_x</p:attrName>
                                            </p:attrNameLst>
                                          </p:cBhvr>
                                          <p:tavLst>
                                            <p:tav tm="0">
                                              <p:val>
                                                <p:strVal val="#ppt_x"/>
                                              </p:val>
                                            </p:tav>
                                            <p:tav tm="100000">
                                              <p:val>
                                                <p:strVal val="#ppt_x"/>
                                              </p:val>
                                            </p:tav>
                                          </p:tavLst>
                                        </p:anim>
                                        <p:anim calcmode="lin" valueType="num">
                                          <p:cBhvr>
                                            <p:cTn id="51" dur="500" fill="hold"/>
                                            <p:tgtEl>
                                              <p:spTgt spid="138"/>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600"/>
                                      </p:stCondLst>
                                      <p:childTnLst>
                                        <p:set>
                                          <p:cBhvr>
                                            <p:cTn id="53" dur="1" fill="hold">
                                              <p:stCondLst>
                                                <p:cond delay="0"/>
                                              </p:stCondLst>
                                            </p:cTn>
                                            <p:tgtEl>
                                              <p:spTgt spid="133"/>
                                            </p:tgtEl>
                                            <p:attrNameLst>
                                              <p:attrName>style.visibility</p:attrName>
                                            </p:attrNameLst>
                                          </p:cBhvr>
                                          <p:to>
                                            <p:strVal val="visible"/>
                                          </p:to>
                                        </p:set>
                                        <p:animEffect transition="in" filter="fade">
                                          <p:cBhvr>
                                            <p:cTn id="54" dur="500"/>
                                            <p:tgtEl>
                                              <p:spTgt spid="133"/>
                                            </p:tgtEl>
                                          </p:cBhvr>
                                        </p:animEffect>
                                        <p:anim calcmode="lin" valueType="num">
                                          <p:cBhvr>
                                            <p:cTn id="55" dur="500" fill="hold"/>
                                            <p:tgtEl>
                                              <p:spTgt spid="133"/>
                                            </p:tgtEl>
                                            <p:attrNameLst>
                                              <p:attrName>ppt_x</p:attrName>
                                            </p:attrNameLst>
                                          </p:cBhvr>
                                          <p:tavLst>
                                            <p:tav tm="0">
                                              <p:val>
                                                <p:strVal val="#ppt_x"/>
                                              </p:val>
                                            </p:tav>
                                            <p:tav tm="100000">
                                              <p:val>
                                                <p:strVal val="#ppt_x"/>
                                              </p:val>
                                            </p:tav>
                                          </p:tavLst>
                                        </p:anim>
                                        <p:anim calcmode="lin" valueType="num">
                                          <p:cBhvr>
                                            <p:cTn id="56" dur="500" fill="hold"/>
                                            <p:tgtEl>
                                              <p:spTgt spid="133"/>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800"/>
                                      </p:stCondLst>
                                      <p:childTnLst>
                                        <p:set>
                                          <p:cBhvr>
                                            <p:cTn id="58" dur="1" fill="hold">
                                              <p:stCondLst>
                                                <p:cond delay="0"/>
                                              </p:stCondLst>
                                            </p:cTn>
                                            <p:tgtEl>
                                              <p:spTgt spid="128"/>
                                            </p:tgtEl>
                                            <p:attrNameLst>
                                              <p:attrName>style.visibility</p:attrName>
                                            </p:attrNameLst>
                                          </p:cBhvr>
                                          <p:to>
                                            <p:strVal val="visible"/>
                                          </p:to>
                                        </p:set>
                                        <p:animEffect transition="in" filter="fade">
                                          <p:cBhvr>
                                            <p:cTn id="59" dur="500"/>
                                            <p:tgtEl>
                                              <p:spTgt spid="128"/>
                                            </p:tgtEl>
                                          </p:cBhvr>
                                        </p:animEffect>
                                        <p:anim calcmode="lin" valueType="num">
                                          <p:cBhvr>
                                            <p:cTn id="60" dur="500" fill="hold"/>
                                            <p:tgtEl>
                                              <p:spTgt spid="128"/>
                                            </p:tgtEl>
                                            <p:attrNameLst>
                                              <p:attrName>ppt_x</p:attrName>
                                            </p:attrNameLst>
                                          </p:cBhvr>
                                          <p:tavLst>
                                            <p:tav tm="0">
                                              <p:val>
                                                <p:strVal val="#ppt_x"/>
                                              </p:val>
                                            </p:tav>
                                            <p:tav tm="100000">
                                              <p:val>
                                                <p:strVal val="#ppt_x"/>
                                              </p:val>
                                            </p:tav>
                                          </p:tavLst>
                                        </p:anim>
                                        <p:anim calcmode="lin" valueType="num">
                                          <p:cBhvr>
                                            <p:cTn id="61" dur="500" fill="hold"/>
                                            <p:tgtEl>
                                              <p:spTgt spid="12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500"/>
                                            <p:tgtEl>
                                              <p:spTgt spid="148"/>
                                            </p:tgtEl>
                                          </p:cBhvr>
                                        </p:animEffect>
                                        <p:anim calcmode="lin" valueType="num">
                                          <p:cBhvr>
                                            <p:cTn id="65" dur="500" fill="hold"/>
                                            <p:tgtEl>
                                              <p:spTgt spid="148"/>
                                            </p:tgtEl>
                                            <p:attrNameLst>
                                              <p:attrName>ppt_x</p:attrName>
                                            </p:attrNameLst>
                                          </p:cBhvr>
                                          <p:tavLst>
                                            <p:tav tm="0">
                                              <p:val>
                                                <p:strVal val="#ppt_x"/>
                                              </p:val>
                                            </p:tav>
                                            <p:tav tm="100000">
                                              <p:val>
                                                <p:strVal val="#ppt_x"/>
                                              </p:val>
                                            </p:tav>
                                          </p:tavLst>
                                        </p:anim>
                                        <p:anim calcmode="lin" valueType="num">
                                          <p:cBhvr>
                                            <p:cTn id="66" dur="500" fill="hold"/>
                                            <p:tgtEl>
                                              <p:spTgt spid="14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300"/>
                                      </p:stCondLst>
                                      <p:childTnLst>
                                        <p:set>
                                          <p:cBhvr>
                                            <p:cTn id="68" dur="1" fill="hold">
                                              <p:stCondLst>
                                                <p:cond delay="0"/>
                                              </p:stCondLst>
                                            </p:cTn>
                                            <p:tgtEl>
                                              <p:spTgt spid="153"/>
                                            </p:tgtEl>
                                            <p:attrNameLst>
                                              <p:attrName>style.visibility</p:attrName>
                                            </p:attrNameLst>
                                          </p:cBhvr>
                                          <p:to>
                                            <p:strVal val="visible"/>
                                          </p:to>
                                        </p:set>
                                        <p:animEffect transition="in" filter="fade">
                                          <p:cBhvr>
                                            <p:cTn id="69" dur="500"/>
                                            <p:tgtEl>
                                              <p:spTgt spid="153"/>
                                            </p:tgtEl>
                                          </p:cBhvr>
                                        </p:animEffect>
                                        <p:anim calcmode="lin" valueType="num">
                                          <p:cBhvr>
                                            <p:cTn id="70" dur="500" fill="hold"/>
                                            <p:tgtEl>
                                              <p:spTgt spid="153"/>
                                            </p:tgtEl>
                                            <p:attrNameLst>
                                              <p:attrName>ppt_x</p:attrName>
                                            </p:attrNameLst>
                                          </p:cBhvr>
                                          <p:tavLst>
                                            <p:tav tm="0">
                                              <p:val>
                                                <p:strVal val="#ppt_x"/>
                                              </p:val>
                                            </p:tav>
                                            <p:tav tm="100000">
                                              <p:val>
                                                <p:strVal val="#ppt_x"/>
                                              </p:val>
                                            </p:tav>
                                          </p:tavLst>
                                        </p:anim>
                                        <p:anim calcmode="lin" valueType="num">
                                          <p:cBhvr>
                                            <p:cTn id="71" dur="500" fill="hold"/>
                                            <p:tgtEl>
                                              <p:spTgt spid="153"/>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600"/>
                                      </p:stCondLst>
                                      <p:childTnLst>
                                        <p:set>
                                          <p:cBhvr>
                                            <p:cTn id="73" dur="1" fill="hold">
                                              <p:stCondLst>
                                                <p:cond delay="0"/>
                                              </p:stCondLst>
                                            </p:cTn>
                                            <p:tgtEl>
                                              <p:spTgt spid="158"/>
                                            </p:tgtEl>
                                            <p:attrNameLst>
                                              <p:attrName>style.visibility</p:attrName>
                                            </p:attrNameLst>
                                          </p:cBhvr>
                                          <p:to>
                                            <p:strVal val="visible"/>
                                          </p:to>
                                        </p:set>
                                        <p:animEffect transition="in" filter="fade">
                                          <p:cBhvr>
                                            <p:cTn id="74" dur="500"/>
                                            <p:tgtEl>
                                              <p:spTgt spid="158"/>
                                            </p:tgtEl>
                                          </p:cBhvr>
                                        </p:animEffect>
                                        <p:anim calcmode="lin" valueType="num">
                                          <p:cBhvr>
                                            <p:cTn id="75" dur="500" fill="hold"/>
                                            <p:tgtEl>
                                              <p:spTgt spid="158"/>
                                            </p:tgtEl>
                                            <p:attrNameLst>
                                              <p:attrName>ppt_x</p:attrName>
                                            </p:attrNameLst>
                                          </p:cBhvr>
                                          <p:tavLst>
                                            <p:tav tm="0">
                                              <p:val>
                                                <p:strVal val="#ppt_x"/>
                                              </p:val>
                                            </p:tav>
                                            <p:tav tm="100000">
                                              <p:val>
                                                <p:strVal val="#ppt_x"/>
                                              </p:val>
                                            </p:tav>
                                          </p:tavLst>
                                        </p:anim>
                                        <p:anim calcmode="lin" valueType="num">
                                          <p:cBhvr>
                                            <p:cTn id="76"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6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wipe(left)">
                                          <p:cBhvr>
                                            <p:cTn id="7" dur="500"/>
                                            <p:tgtEl>
                                              <p:spTgt spid="1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1000"/>
                                            <p:tgtEl>
                                              <p:spTgt spid="40"/>
                                            </p:tgtEl>
                                          </p:cBhvr>
                                        </p:animEffect>
                                      </p:childTnLst>
                                    </p:cTn>
                                  </p:par>
                                </p:childTnLst>
                              </p:cTn>
                            </p:par>
                            <p:par>
                              <p:cTn id="12" fill="hold">
                                <p:stCondLst>
                                  <p:cond delay="1500"/>
                                </p:stCondLst>
                                <p:childTnLst>
                                  <p:par>
                                    <p:cTn id="13" presetID="2" presetClass="entr" presetSubtype="2" accel="5800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1500" fill="hold"/>
                                            <p:tgtEl>
                                              <p:spTgt spid="41"/>
                                            </p:tgtEl>
                                            <p:attrNameLst>
                                              <p:attrName>ppt_x</p:attrName>
                                            </p:attrNameLst>
                                          </p:cBhvr>
                                          <p:tavLst>
                                            <p:tav tm="0">
                                              <p:val>
                                                <p:strVal val="1+#ppt_w/2"/>
                                              </p:val>
                                            </p:tav>
                                            <p:tav tm="100000">
                                              <p:val>
                                                <p:strVal val="#ppt_x"/>
                                              </p:val>
                                            </p:tav>
                                          </p:tavLst>
                                        </p:anim>
                                        <p:anim calcmode="lin" valueType="num">
                                          <p:cBhvr additive="base">
                                            <p:cTn id="16" dur="1500" fill="hold"/>
                                            <p:tgtEl>
                                              <p:spTgt spid="41"/>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stCondLst>
                                        <p:cond delay="20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500" fill="hold"/>
                                            <p:tgtEl>
                                              <p:spTgt spid="48"/>
                                            </p:tgtEl>
                                            <p:attrNameLst>
                                              <p:attrName>ppt_x</p:attrName>
                                            </p:attrNameLst>
                                          </p:cBhvr>
                                          <p:tavLst>
                                            <p:tav tm="0">
                                              <p:val>
                                                <p:strVal val="1+#ppt_w/2"/>
                                              </p:val>
                                            </p:tav>
                                            <p:tav tm="100000">
                                              <p:val>
                                                <p:strVal val="#ppt_x"/>
                                              </p:val>
                                            </p:tav>
                                          </p:tavLst>
                                        </p:anim>
                                        <p:anim calcmode="lin" valueType="num">
                                          <p:cBhvr additive="base">
                                            <p:cTn id="20" dur="1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stCondLst>
                                        <p:cond delay="40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1500" fill="hold"/>
                                            <p:tgtEl>
                                              <p:spTgt spid="55"/>
                                            </p:tgtEl>
                                            <p:attrNameLst>
                                              <p:attrName>ppt_x</p:attrName>
                                            </p:attrNameLst>
                                          </p:cBhvr>
                                          <p:tavLst>
                                            <p:tav tm="0">
                                              <p:val>
                                                <p:strVal val="1+#ppt_w/2"/>
                                              </p:val>
                                            </p:tav>
                                            <p:tav tm="100000">
                                              <p:val>
                                                <p:strVal val="#ppt_x"/>
                                              </p:val>
                                            </p:tav>
                                          </p:tavLst>
                                        </p:anim>
                                        <p:anim calcmode="lin" valueType="num">
                                          <p:cBhvr additive="base">
                                            <p:cTn id="24" dur="1500" fill="hold"/>
                                            <p:tgtEl>
                                              <p:spTgt spid="55"/>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stCondLst>
                                        <p:cond delay="60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1500" fill="hold"/>
                                            <p:tgtEl>
                                              <p:spTgt spid="62"/>
                                            </p:tgtEl>
                                            <p:attrNameLst>
                                              <p:attrName>ppt_x</p:attrName>
                                            </p:attrNameLst>
                                          </p:cBhvr>
                                          <p:tavLst>
                                            <p:tav tm="0">
                                              <p:val>
                                                <p:strVal val="1+#ppt_w/2"/>
                                              </p:val>
                                            </p:tav>
                                            <p:tav tm="100000">
                                              <p:val>
                                                <p:strVal val="#ppt_x"/>
                                              </p:val>
                                            </p:tav>
                                          </p:tavLst>
                                        </p:anim>
                                        <p:anim calcmode="lin" valueType="num">
                                          <p:cBhvr additive="base">
                                            <p:cTn id="28" dur="1500" fill="hold"/>
                                            <p:tgtEl>
                                              <p:spTgt spid="62"/>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stCondLst>
                                        <p:cond delay="80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1500" fill="hold"/>
                                            <p:tgtEl>
                                              <p:spTgt spid="74"/>
                                            </p:tgtEl>
                                            <p:attrNameLst>
                                              <p:attrName>ppt_x</p:attrName>
                                            </p:attrNameLst>
                                          </p:cBhvr>
                                          <p:tavLst>
                                            <p:tav tm="0">
                                              <p:val>
                                                <p:strVal val="1+#ppt_w/2"/>
                                              </p:val>
                                            </p:tav>
                                            <p:tav tm="100000">
                                              <p:val>
                                                <p:strVal val="#ppt_x"/>
                                              </p:val>
                                            </p:tav>
                                          </p:tavLst>
                                        </p:anim>
                                        <p:anim calcmode="lin" valueType="num">
                                          <p:cBhvr additive="base">
                                            <p:cTn id="32" dur="1500" fill="hold"/>
                                            <p:tgtEl>
                                              <p:spTgt spid="74"/>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stCondLst>
                                        <p:cond delay="1000"/>
                                      </p:stCondLst>
                                      <p:childTnLst>
                                        <p:set>
                                          <p:cBhvr>
                                            <p:cTn id="34" dur="1" fill="hold">
                                              <p:stCondLst>
                                                <p:cond delay="0"/>
                                              </p:stCondLst>
                                            </p:cTn>
                                            <p:tgtEl>
                                              <p:spTgt spid="93"/>
                                            </p:tgtEl>
                                            <p:attrNameLst>
                                              <p:attrName>style.visibility</p:attrName>
                                            </p:attrNameLst>
                                          </p:cBhvr>
                                          <p:to>
                                            <p:strVal val="visible"/>
                                          </p:to>
                                        </p:set>
                                        <p:anim calcmode="lin" valueType="num">
                                          <p:cBhvr additive="base">
                                            <p:cTn id="35" dur="1500" fill="hold"/>
                                            <p:tgtEl>
                                              <p:spTgt spid="93"/>
                                            </p:tgtEl>
                                            <p:attrNameLst>
                                              <p:attrName>ppt_x</p:attrName>
                                            </p:attrNameLst>
                                          </p:cBhvr>
                                          <p:tavLst>
                                            <p:tav tm="0">
                                              <p:val>
                                                <p:strVal val="1+#ppt_w/2"/>
                                              </p:val>
                                            </p:tav>
                                            <p:tav tm="100000">
                                              <p:val>
                                                <p:strVal val="#ppt_x"/>
                                              </p:val>
                                            </p:tav>
                                          </p:tavLst>
                                        </p:anim>
                                        <p:anim calcmode="lin" valueType="num">
                                          <p:cBhvr additive="base">
                                            <p:cTn id="36" dur="1500" fill="hold"/>
                                            <p:tgtEl>
                                              <p:spTgt spid="93"/>
                                            </p:tgtEl>
                                            <p:attrNameLst>
                                              <p:attrName>ppt_y</p:attrName>
                                            </p:attrNameLst>
                                          </p:cBhvr>
                                          <p:tavLst>
                                            <p:tav tm="0">
                                              <p:val>
                                                <p:strVal val="#ppt_y"/>
                                              </p:val>
                                            </p:tav>
                                            <p:tav tm="100000">
                                              <p:val>
                                                <p:strVal val="#ppt_y"/>
                                              </p:val>
                                            </p:tav>
                                          </p:tavLst>
                                        </p:anim>
                                      </p:childTnLst>
                                    </p:cTn>
                                  </p:par>
                                  <p:par>
                                    <p:cTn id="37" presetID="2" presetClass="entr" presetSubtype="2" accel="58000" fill="hold" nodeType="withEffect">
                                      <p:stCondLst>
                                        <p:cond delay="1200"/>
                                      </p:stCondLst>
                                      <p:childTnLst>
                                        <p:set>
                                          <p:cBhvr>
                                            <p:cTn id="38" dur="1" fill="hold">
                                              <p:stCondLst>
                                                <p:cond delay="0"/>
                                              </p:stCondLst>
                                            </p:cTn>
                                            <p:tgtEl>
                                              <p:spTgt spid="100"/>
                                            </p:tgtEl>
                                            <p:attrNameLst>
                                              <p:attrName>style.visibility</p:attrName>
                                            </p:attrNameLst>
                                          </p:cBhvr>
                                          <p:to>
                                            <p:strVal val="visible"/>
                                          </p:to>
                                        </p:set>
                                        <p:anim calcmode="lin" valueType="num">
                                          <p:cBhvr additive="base">
                                            <p:cTn id="39" dur="1500" fill="hold"/>
                                            <p:tgtEl>
                                              <p:spTgt spid="100"/>
                                            </p:tgtEl>
                                            <p:attrNameLst>
                                              <p:attrName>ppt_x</p:attrName>
                                            </p:attrNameLst>
                                          </p:cBhvr>
                                          <p:tavLst>
                                            <p:tav tm="0">
                                              <p:val>
                                                <p:strVal val="1+#ppt_w/2"/>
                                              </p:val>
                                            </p:tav>
                                            <p:tav tm="100000">
                                              <p:val>
                                                <p:strVal val="#ppt_x"/>
                                              </p:val>
                                            </p:tav>
                                          </p:tavLst>
                                        </p:anim>
                                        <p:anim calcmode="lin" valueType="num">
                                          <p:cBhvr additive="base">
                                            <p:cTn id="40" dur="1500" fill="hold"/>
                                            <p:tgtEl>
                                              <p:spTgt spid="100"/>
                                            </p:tgtEl>
                                            <p:attrNameLst>
                                              <p:attrName>ppt_y</p:attrName>
                                            </p:attrNameLst>
                                          </p:cBhvr>
                                          <p:tavLst>
                                            <p:tav tm="0">
                                              <p:val>
                                                <p:strVal val="#ppt_y"/>
                                              </p:val>
                                            </p:tav>
                                            <p:tav tm="100000">
                                              <p:val>
                                                <p:strVal val="#ppt_y"/>
                                              </p:val>
                                            </p:tav>
                                          </p:tavLst>
                                        </p:anim>
                                      </p:childTnLst>
                                    </p:cTn>
                                  </p:par>
                                </p:childTnLst>
                              </p:cTn>
                            </p:par>
                            <p:par>
                              <p:cTn id="41" fill="hold">
                                <p:stCondLst>
                                  <p:cond delay="4200"/>
                                </p:stCondLst>
                                <p:childTnLst>
                                  <p:par>
                                    <p:cTn id="42" presetID="47" presetClass="entr" presetSubtype="0" fill="hold" nodeType="afterEffect">
                                      <p:stCondLst>
                                        <p:cond delay="0"/>
                                      </p:stCondLst>
                                      <p:childTnLst>
                                        <p:set>
                                          <p:cBhvr>
                                            <p:cTn id="43" dur="1" fill="hold">
                                              <p:stCondLst>
                                                <p:cond delay="0"/>
                                              </p:stCondLst>
                                            </p:cTn>
                                            <p:tgtEl>
                                              <p:spTgt spid="143"/>
                                            </p:tgtEl>
                                            <p:attrNameLst>
                                              <p:attrName>style.visibility</p:attrName>
                                            </p:attrNameLst>
                                          </p:cBhvr>
                                          <p:to>
                                            <p:strVal val="visible"/>
                                          </p:to>
                                        </p:set>
                                        <p:animEffect transition="in" filter="fade">
                                          <p:cBhvr>
                                            <p:cTn id="44" dur="500"/>
                                            <p:tgtEl>
                                              <p:spTgt spid="143"/>
                                            </p:tgtEl>
                                          </p:cBhvr>
                                        </p:animEffect>
                                        <p:anim calcmode="lin" valueType="num">
                                          <p:cBhvr>
                                            <p:cTn id="45" dur="500" fill="hold"/>
                                            <p:tgtEl>
                                              <p:spTgt spid="143"/>
                                            </p:tgtEl>
                                            <p:attrNameLst>
                                              <p:attrName>ppt_x</p:attrName>
                                            </p:attrNameLst>
                                          </p:cBhvr>
                                          <p:tavLst>
                                            <p:tav tm="0">
                                              <p:val>
                                                <p:strVal val="#ppt_x"/>
                                              </p:val>
                                            </p:tav>
                                            <p:tav tm="100000">
                                              <p:val>
                                                <p:strVal val="#ppt_x"/>
                                              </p:val>
                                            </p:tav>
                                          </p:tavLst>
                                        </p:anim>
                                        <p:anim calcmode="lin" valueType="num">
                                          <p:cBhvr>
                                            <p:cTn id="46" dur="500" fill="hold"/>
                                            <p:tgtEl>
                                              <p:spTgt spid="143"/>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300"/>
                                      </p:stCondLst>
                                      <p:childTnLst>
                                        <p:set>
                                          <p:cBhvr>
                                            <p:cTn id="48" dur="1" fill="hold">
                                              <p:stCondLst>
                                                <p:cond delay="0"/>
                                              </p:stCondLst>
                                            </p:cTn>
                                            <p:tgtEl>
                                              <p:spTgt spid="138"/>
                                            </p:tgtEl>
                                            <p:attrNameLst>
                                              <p:attrName>style.visibility</p:attrName>
                                            </p:attrNameLst>
                                          </p:cBhvr>
                                          <p:to>
                                            <p:strVal val="visible"/>
                                          </p:to>
                                        </p:set>
                                        <p:animEffect transition="in" filter="fade">
                                          <p:cBhvr>
                                            <p:cTn id="49" dur="500"/>
                                            <p:tgtEl>
                                              <p:spTgt spid="138"/>
                                            </p:tgtEl>
                                          </p:cBhvr>
                                        </p:animEffect>
                                        <p:anim calcmode="lin" valueType="num">
                                          <p:cBhvr>
                                            <p:cTn id="50" dur="500" fill="hold"/>
                                            <p:tgtEl>
                                              <p:spTgt spid="138"/>
                                            </p:tgtEl>
                                            <p:attrNameLst>
                                              <p:attrName>ppt_x</p:attrName>
                                            </p:attrNameLst>
                                          </p:cBhvr>
                                          <p:tavLst>
                                            <p:tav tm="0">
                                              <p:val>
                                                <p:strVal val="#ppt_x"/>
                                              </p:val>
                                            </p:tav>
                                            <p:tav tm="100000">
                                              <p:val>
                                                <p:strVal val="#ppt_x"/>
                                              </p:val>
                                            </p:tav>
                                          </p:tavLst>
                                        </p:anim>
                                        <p:anim calcmode="lin" valueType="num">
                                          <p:cBhvr>
                                            <p:cTn id="51" dur="500" fill="hold"/>
                                            <p:tgtEl>
                                              <p:spTgt spid="138"/>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600"/>
                                      </p:stCondLst>
                                      <p:childTnLst>
                                        <p:set>
                                          <p:cBhvr>
                                            <p:cTn id="53" dur="1" fill="hold">
                                              <p:stCondLst>
                                                <p:cond delay="0"/>
                                              </p:stCondLst>
                                            </p:cTn>
                                            <p:tgtEl>
                                              <p:spTgt spid="133"/>
                                            </p:tgtEl>
                                            <p:attrNameLst>
                                              <p:attrName>style.visibility</p:attrName>
                                            </p:attrNameLst>
                                          </p:cBhvr>
                                          <p:to>
                                            <p:strVal val="visible"/>
                                          </p:to>
                                        </p:set>
                                        <p:animEffect transition="in" filter="fade">
                                          <p:cBhvr>
                                            <p:cTn id="54" dur="500"/>
                                            <p:tgtEl>
                                              <p:spTgt spid="133"/>
                                            </p:tgtEl>
                                          </p:cBhvr>
                                        </p:animEffect>
                                        <p:anim calcmode="lin" valueType="num">
                                          <p:cBhvr>
                                            <p:cTn id="55" dur="500" fill="hold"/>
                                            <p:tgtEl>
                                              <p:spTgt spid="133"/>
                                            </p:tgtEl>
                                            <p:attrNameLst>
                                              <p:attrName>ppt_x</p:attrName>
                                            </p:attrNameLst>
                                          </p:cBhvr>
                                          <p:tavLst>
                                            <p:tav tm="0">
                                              <p:val>
                                                <p:strVal val="#ppt_x"/>
                                              </p:val>
                                            </p:tav>
                                            <p:tav tm="100000">
                                              <p:val>
                                                <p:strVal val="#ppt_x"/>
                                              </p:val>
                                            </p:tav>
                                          </p:tavLst>
                                        </p:anim>
                                        <p:anim calcmode="lin" valueType="num">
                                          <p:cBhvr>
                                            <p:cTn id="56" dur="500" fill="hold"/>
                                            <p:tgtEl>
                                              <p:spTgt spid="133"/>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800"/>
                                      </p:stCondLst>
                                      <p:childTnLst>
                                        <p:set>
                                          <p:cBhvr>
                                            <p:cTn id="58" dur="1" fill="hold">
                                              <p:stCondLst>
                                                <p:cond delay="0"/>
                                              </p:stCondLst>
                                            </p:cTn>
                                            <p:tgtEl>
                                              <p:spTgt spid="128"/>
                                            </p:tgtEl>
                                            <p:attrNameLst>
                                              <p:attrName>style.visibility</p:attrName>
                                            </p:attrNameLst>
                                          </p:cBhvr>
                                          <p:to>
                                            <p:strVal val="visible"/>
                                          </p:to>
                                        </p:set>
                                        <p:animEffect transition="in" filter="fade">
                                          <p:cBhvr>
                                            <p:cTn id="59" dur="500"/>
                                            <p:tgtEl>
                                              <p:spTgt spid="128"/>
                                            </p:tgtEl>
                                          </p:cBhvr>
                                        </p:animEffect>
                                        <p:anim calcmode="lin" valueType="num">
                                          <p:cBhvr>
                                            <p:cTn id="60" dur="500" fill="hold"/>
                                            <p:tgtEl>
                                              <p:spTgt spid="128"/>
                                            </p:tgtEl>
                                            <p:attrNameLst>
                                              <p:attrName>ppt_x</p:attrName>
                                            </p:attrNameLst>
                                          </p:cBhvr>
                                          <p:tavLst>
                                            <p:tav tm="0">
                                              <p:val>
                                                <p:strVal val="#ppt_x"/>
                                              </p:val>
                                            </p:tav>
                                            <p:tav tm="100000">
                                              <p:val>
                                                <p:strVal val="#ppt_x"/>
                                              </p:val>
                                            </p:tav>
                                          </p:tavLst>
                                        </p:anim>
                                        <p:anim calcmode="lin" valueType="num">
                                          <p:cBhvr>
                                            <p:cTn id="61" dur="500" fill="hold"/>
                                            <p:tgtEl>
                                              <p:spTgt spid="12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500"/>
                                            <p:tgtEl>
                                              <p:spTgt spid="148"/>
                                            </p:tgtEl>
                                          </p:cBhvr>
                                        </p:animEffect>
                                        <p:anim calcmode="lin" valueType="num">
                                          <p:cBhvr>
                                            <p:cTn id="65" dur="500" fill="hold"/>
                                            <p:tgtEl>
                                              <p:spTgt spid="148"/>
                                            </p:tgtEl>
                                            <p:attrNameLst>
                                              <p:attrName>ppt_x</p:attrName>
                                            </p:attrNameLst>
                                          </p:cBhvr>
                                          <p:tavLst>
                                            <p:tav tm="0">
                                              <p:val>
                                                <p:strVal val="#ppt_x"/>
                                              </p:val>
                                            </p:tav>
                                            <p:tav tm="100000">
                                              <p:val>
                                                <p:strVal val="#ppt_x"/>
                                              </p:val>
                                            </p:tav>
                                          </p:tavLst>
                                        </p:anim>
                                        <p:anim calcmode="lin" valueType="num">
                                          <p:cBhvr>
                                            <p:cTn id="66" dur="500" fill="hold"/>
                                            <p:tgtEl>
                                              <p:spTgt spid="14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300"/>
                                      </p:stCondLst>
                                      <p:childTnLst>
                                        <p:set>
                                          <p:cBhvr>
                                            <p:cTn id="68" dur="1" fill="hold">
                                              <p:stCondLst>
                                                <p:cond delay="0"/>
                                              </p:stCondLst>
                                            </p:cTn>
                                            <p:tgtEl>
                                              <p:spTgt spid="153"/>
                                            </p:tgtEl>
                                            <p:attrNameLst>
                                              <p:attrName>style.visibility</p:attrName>
                                            </p:attrNameLst>
                                          </p:cBhvr>
                                          <p:to>
                                            <p:strVal val="visible"/>
                                          </p:to>
                                        </p:set>
                                        <p:animEffect transition="in" filter="fade">
                                          <p:cBhvr>
                                            <p:cTn id="69" dur="500"/>
                                            <p:tgtEl>
                                              <p:spTgt spid="153"/>
                                            </p:tgtEl>
                                          </p:cBhvr>
                                        </p:animEffect>
                                        <p:anim calcmode="lin" valueType="num">
                                          <p:cBhvr>
                                            <p:cTn id="70" dur="500" fill="hold"/>
                                            <p:tgtEl>
                                              <p:spTgt spid="153"/>
                                            </p:tgtEl>
                                            <p:attrNameLst>
                                              <p:attrName>ppt_x</p:attrName>
                                            </p:attrNameLst>
                                          </p:cBhvr>
                                          <p:tavLst>
                                            <p:tav tm="0">
                                              <p:val>
                                                <p:strVal val="#ppt_x"/>
                                              </p:val>
                                            </p:tav>
                                            <p:tav tm="100000">
                                              <p:val>
                                                <p:strVal val="#ppt_x"/>
                                              </p:val>
                                            </p:tav>
                                          </p:tavLst>
                                        </p:anim>
                                        <p:anim calcmode="lin" valueType="num">
                                          <p:cBhvr>
                                            <p:cTn id="71" dur="500" fill="hold"/>
                                            <p:tgtEl>
                                              <p:spTgt spid="153"/>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600"/>
                                      </p:stCondLst>
                                      <p:childTnLst>
                                        <p:set>
                                          <p:cBhvr>
                                            <p:cTn id="73" dur="1" fill="hold">
                                              <p:stCondLst>
                                                <p:cond delay="0"/>
                                              </p:stCondLst>
                                            </p:cTn>
                                            <p:tgtEl>
                                              <p:spTgt spid="158"/>
                                            </p:tgtEl>
                                            <p:attrNameLst>
                                              <p:attrName>style.visibility</p:attrName>
                                            </p:attrNameLst>
                                          </p:cBhvr>
                                          <p:to>
                                            <p:strVal val="visible"/>
                                          </p:to>
                                        </p:set>
                                        <p:animEffect transition="in" filter="fade">
                                          <p:cBhvr>
                                            <p:cTn id="74" dur="500"/>
                                            <p:tgtEl>
                                              <p:spTgt spid="158"/>
                                            </p:tgtEl>
                                          </p:cBhvr>
                                        </p:animEffect>
                                        <p:anim calcmode="lin" valueType="num">
                                          <p:cBhvr>
                                            <p:cTn id="75" dur="500" fill="hold"/>
                                            <p:tgtEl>
                                              <p:spTgt spid="158"/>
                                            </p:tgtEl>
                                            <p:attrNameLst>
                                              <p:attrName>ppt_x</p:attrName>
                                            </p:attrNameLst>
                                          </p:cBhvr>
                                          <p:tavLst>
                                            <p:tav tm="0">
                                              <p:val>
                                                <p:strVal val="#ppt_x"/>
                                              </p:val>
                                            </p:tav>
                                            <p:tav tm="100000">
                                              <p:val>
                                                <p:strVal val="#ppt_x"/>
                                              </p:val>
                                            </p:tav>
                                          </p:tavLst>
                                        </p:anim>
                                        <p:anim calcmode="lin" valueType="num">
                                          <p:cBhvr>
                                            <p:cTn id="76"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6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年度工作概述</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78" name="TextBox 77"/>
          <p:cNvSpPr txBox="1"/>
          <p:nvPr/>
        </p:nvSpPr>
        <p:spPr>
          <a:xfrm>
            <a:off x="5678723" y="1461747"/>
            <a:ext cx="2779807" cy="677108"/>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itchFamily="34" charset="-122"/>
                <a:ea typeface="微软雅黑" pitchFamily="34" charset="-122"/>
              </a:rPr>
              <a:t>总体目标顺利完成</a:t>
            </a:r>
            <a:endParaRPr lang="en-US" altLang="zh-CN" sz="1400" b="1" dirty="0">
              <a:solidFill>
                <a:schemeClr val="tx1">
                  <a:lumMod val="85000"/>
                  <a:lumOff val="1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单击此处添加文本单击此处添加文本</a:t>
            </a:r>
            <a:endParaRPr lang="en-US" altLang="zh-CN" sz="1200" dirty="0">
              <a:solidFill>
                <a:schemeClr val="tx1">
                  <a:lumMod val="65000"/>
                  <a:lumOff val="3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单击此处添加文本</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79" name="TextBox 78"/>
          <p:cNvSpPr txBox="1"/>
          <p:nvPr/>
        </p:nvSpPr>
        <p:spPr>
          <a:xfrm>
            <a:off x="5680625" y="2494785"/>
            <a:ext cx="2779807" cy="677108"/>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itchFamily="34" charset="-122"/>
                <a:ea typeface="微软雅黑" pitchFamily="34" charset="-122"/>
              </a:rPr>
              <a:t>团队建设更加完善</a:t>
            </a:r>
            <a:endParaRPr lang="en-US" altLang="zh-CN" sz="1400" b="1" dirty="0">
              <a:solidFill>
                <a:schemeClr val="tx1">
                  <a:lumMod val="85000"/>
                  <a:lumOff val="1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单击此处添加文本单击此处添加文本</a:t>
            </a:r>
            <a:endParaRPr lang="en-US" altLang="zh-CN" sz="1200" dirty="0">
              <a:solidFill>
                <a:schemeClr val="tx1">
                  <a:lumMod val="65000"/>
                  <a:lumOff val="3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单击此处添加文本</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80" name="TextBox 79"/>
          <p:cNvSpPr txBox="1"/>
          <p:nvPr/>
        </p:nvSpPr>
        <p:spPr>
          <a:xfrm>
            <a:off x="5680625" y="3478818"/>
            <a:ext cx="2779807" cy="677108"/>
          </a:xfrm>
          <a:prstGeom prst="rect">
            <a:avLst/>
          </a:prstGeom>
          <a:noFill/>
        </p:spPr>
        <p:txBody>
          <a:bodyPr wrap="square" rtlCol="0">
            <a:spAutoFit/>
          </a:bodyPr>
          <a:lstStyle/>
          <a:p>
            <a:r>
              <a:rPr lang="zh-CN" altLang="en-US" sz="1400" b="1" dirty="0">
                <a:solidFill>
                  <a:schemeClr val="tx1">
                    <a:lumMod val="85000"/>
                    <a:lumOff val="15000"/>
                  </a:schemeClr>
                </a:solidFill>
                <a:latin typeface="微软雅黑" pitchFamily="34" charset="-122"/>
                <a:ea typeface="微软雅黑" pitchFamily="34" charset="-122"/>
              </a:rPr>
              <a:t>工作能力直线上升</a:t>
            </a:r>
            <a:endParaRPr lang="en-US" altLang="zh-CN" sz="1400" b="1" dirty="0">
              <a:solidFill>
                <a:schemeClr val="tx1">
                  <a:lumMod val="85000"/>
                  <a:lumOff val="1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单击此处添加文本单击此处添加文本</a:t>
            </a:r>
            <a:endParaRPr lang="en-US" altLang="zh-CN" sz="1200" dirty="0">
              <a:solidFill>
                <a:schemeClr val="tx1">
                  <a:lumMod val="65000"/>
                  <a:lumOff val="35000"/>
                </a:schemeClr>
              </a:solidFill>
              <a:latin typeface="微软雅黑" pitchFamily="34" charset="-122"/>
              <a:ea typeface="微软雅黑" pitchFamily="34" charset="-122"/>
            </a:endParaRPr>
          </a:p>
          <a:p>
            <a:r>
              <a:rPr lang="zh-CN" altLang="en-US" sz="1200" dirty="0">
                <a:solidFill>
                  <a:schemeClr val="tx1">
                    <a:lumMod val="65000"/>
                    <a:lumOff val="35000"/>
                  </a:schemeClr>
                </a:solidFill>
                <a:latin typeface="微软雅黑" pitchFamily="34" charset="-122"/>
                <a:ea typeface="微软雅黑" pitchFamily="34" charset="-122"/>
              </a:rPr>
              <a:t>单击此处添加文本</a:t>
            </a:r>
            <a:endParaRPr lang="en-US" altLang="zh-CN" sz="1200" dirty="0">
              <a:solidFill>
                <a:schemeClr val="tx1">
                  <a:lumMod val="65000"/>
                  <a:lumOff val="35000"/>
                </a:schemeClr>
              </a:solidFill>
              <a:latin typeface="微软雅黑" pitchFamily="34" charset="-122"/>
              <a:ea typeface="微软雅黑" pitchFamily="34" charset="-122"/>
            </a:endParaRPr>
          </a:p>
        </p:txBody>
      </p:sp>
      <p:cxnSp>
        <p:nvCxnSpPr>
          <p:cNvPr id="81" name="直接连接符 80"/>
          <p:cNvCxnSpPr/>
          <p:nvPr/>
        </p:nvCxnSpPr>
        <p:spPr>
          <a:xfrm>
            <a:off x="4997236" y="2253835"/>
            <a:ext cx="3319180" cy="0"/>
          </a:xfrm>
          <a:prstGeom prst="line">
            <a:avLst/>
          </a:prstGeom>
          <a:noFill/>
          <a:ln w="9525" cap="flat" cmpd="sng" algn="ctr">
            <a:solidFill>
              <a:schemeClr val="tx1">
                <a:lumMod val="50000"/>
                <a:lumOff val="50000"/>
              </a:schemeClr>
            </a:solidFill>
            <a:prstDash val="dash"/>
          </a:ln>
          <a:effectLst/>
        </p:spPr>
      </p:cxnSp>
      <p:cxnSp>
        <p:nvCxnSpPr>
          <p:cNvPr id="82" name="直接连接符 81"/>
          <p:cNvCxnSpPr/>
          <p:nvPr/>
        </p:nvCxnSpPr>
        <p:spPr>
          <a:xfrm>
            <a:off x="4996625" y="3333955"/>
            <a:ext cx="3319791" cy="0"/>
          </a:xfrm>
          <a:prstGeom prst="line">
            <a:avLst/>
          </a:prstGeom>
          <a:noFill/>
          <a:ln w="9525" cap="flat" cmpd="sng" algn="ctr">
            <a:solidFill>
              <a:schemeClr val="tx1">
                <a:lumMod val="50000"/>
                <a:lumOff val="50000"/>
              </a:schemeClr>
            </a:solidFill>
            <a:prstDash val="dash"/>
          </a:ln>
          <a:effectLst/>
        </p:spPr>
      </p:cxnSp>
      <p:grpSp>
        <p:nvGrpSpPr>
          <p:cNvPr id="83" name="组合 82"/>
          <p:cNvGrpSpPr/>
          <p:nvPr/>
        </p:nvGrpSpPr>
        <p:grpSpPr>
          <a:xfrm>
            <a:off x="823856" y="1309572"/>
            <a:ext cx="3771528" cy="3422418"/>
            <a:chOff x="512440" y="949532"/>
            <a:chExt cx="3771528" cy="3422418"/>
          </a:xfrm>
        </p:grpSpPr>
        <p:pic>
          <p:nvPicPr>
            <p:cNvPr id="84"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2440" y="949532"/>
              <a:ext cx="3771528" cy="3422418"/>
            </a:xfrm>
            <a:prstGeom prst="rect">
              <a:avLst/>
            </a:prstGeom>
          </p:spPr>
        </p:pic>
        <p:pic>
          <p:nvPicPr>
            <p:cNvPr id="85" name="Picture 2"/>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712043" y="1156746"/>
              <a:ext cx="3366858" cy="2176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6" name="透明"/>
            <p:cNvSpPr>
              <a:spLocks/>
            </p:cNvSpPr>
            <p:nvPr/>
          </p:nvSpPr>
          <p:spPr bwMode="auto">
            <a:xfrm>
              <a:off x="2343885" y="1156746"/>
              <a:ext cx="1738915"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7" name="组合 86"/>
          <p:cNvGrpSpPr/>
          <p:nvPr/>
        </p:nvGrpSpPr>
        <p:grpSpPr>
          <a:xfrm>
            <a:off x="4955424" y="1499689"/>
            <a:ext cx="599448" cy="599448"/>
            <a:chOff x="4955424" y="1457564"/>
            <a:chExt cx="599448" cy="599448"/>
          </a:xfrm>
        </p:grpSpPr>
        <p:sp>
          <p:nvSpPr>
            <p:cNvPr id="88" name="椭圆 87"/>
            <p:cNvSpPr/>
            <p:nvPr/>
          </p:nvSpPr>
          <p:spPr>
            <a:xfrm>
              <a:off x="4955424" y="1457564"/>
              <a:ext cx="599448" cy="599448"/>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endParaRPr>
            </a:p>
          </p:txBody>
        </p:sp>
        <p:sp>
          <p:nvSpPr>
            <p:cNvPr id="89" name="Freeform 13"/>
            <p:cNvSpPr>
              <a:spLocks noEditPoints="1"/>
            </p:cNvSpPr>
            <p:nvPr/>
          </p:nvSpPr>
          <p:spPr bwMode="auto">
            <a:xfrm>
              <a:off x="5110341" y="1644432"/>
              <a:ext cx="289613" cy="227488"/>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00458A"/>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970854" y="2494785"/>
            <a:ext cx="599448" cy="599448"/>
            <a:chOff x="4970854" y="2513407"/>
            <a:chExt cx="599448" cy="599448"/>
          </a:xfrm>
        </p:grpSpPr>
        <p:sp>
          <p:nvSpPr>
            <p:cNvPr id="91" name="椭圆 90"/>
            <p:cNvSpPr/>
            <p:nvPr/>
          </p:nvSpPr>
          <p:spPr>
            <a:xfrm>
              <a:off x="4970854" y="2513407"/>
              <a:ext cx="599448" cy="599448"/>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endParaRPr>
            </a:p>
          </p:txBody>
        </p:sp>
        <p:sp>
          <p:nvSpPr>
            <p:cNvPr id="92" name="Freeform 17"/>
            <p:cNvSpPr>
              <a:spLocks noEditPoints="1"/>
            </p:cNvSpPr>
            <p:nvPr/>
          </p:nvSpPr>
          <p:spPr bwMode="auto">
            <a:xfrm>
              <a:off x="5110341" y="2641777"/>
              <a:ext cx="289614" cy="309707"/>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rgbClr val="00458A"/>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p:cNvGrpSpPr/>
          <p:nvPr/>
        </p:nvGrpSpPr>
        <p:grpSpPr>
          <a:xfrm>
            <a:off x="4988609" y="3457874"/>
            <a:ext cx="599448" cy="599448"/>
            <a:chOff x="4988609" y="3551062"/>
            <a:chExt cx="599448" cy="599448"/>
          </a:xfrm>
        </p:grpSpPr>
        <p:sp>
          <p:nvSpPr>
            <p:cNvPr id="94" name="椭圆 93"/>
            <p:cNvSpPr/>
            <p:nvPr/>
          </p:nvSpPr>
          <p:spPr>
            <a:xfrm>
              <a:off x="4988609" y="3551062"/>
              <a:ext cx="599448" cy="599448"/>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endParaRPr>
            </a:p>
          </p:txBody>
        </p:sp>
        <p:sp>
          <p:nvSpPr>
            <p:cNvPr id="95" name="Freeform 19"/>
            <p:cNvSpPr>
              <a:spLocks noEditPoints="1"/>
            </p:cNvSpPr>
            <p:nvPr/>
          </p:nvSpPr>
          <p:spPr bwMode="auto">
            <a:xfrm>
              <a:off x="5140570" y="3710860"/>
              <a:ext cx="295526" cy="279852"/>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rgbClr val="00458A"/>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72013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additive="base">
                                        <p:cTn id="11" dur="500" fill="hold"/>
                                        <p:tgtEl>
                                          <p:spTgt spid="83"/>
                                        </p:tgtEl>
                                        <p:attrNameLst>
                                          <p:attrName>ppt_x</p:attrName>
                                        </p:attrNameLst>
                                      </p:cBhvr>
                                      <p:tavLst>
                                        <p:tav tm="0">
                                          <p:val>
                                            <p:strVal val="0-#ppt_w/2"/>
                                          </p:val>
                                        </p:tav>
                                        <p:tav tm="100000">
                                          <p:val>
                                            <p:strVal val="#ppt_x"/>
                                          </p:val>
                                        </p:tav>
                                      </p:tavLst>
                                    </p:anim>
                                    <p:anim calcmode="lin" valueType="num">
                                      <p:cBhvr additive="base">
                                        <p:cTn id="12" dur="500" fill="hold"/>
                                        <p:tgtEl>
                                          <p:spTgt spid="8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par>
                                <p:cTn id="17" presetID="10"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par>
                                <p:cTn id="20" presetID="10" presetClass="entr" presetSubtype="0" fill="hold"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par>
                                <p:cTn id="23" presetID="63" presetClass="path" presetSubtype="0" fill="hold" nodeType="withEffect">
                                  <p:stCondLst>
                                    <p:cond delay="0"/>
                                  </p:stCondLst>
                                  <p:childTnLst>
                                    <p:animMotion origin="layout" path="M -0.26371 0.15031 L -2.77778E-6 -1.35802E-6 " pathEditMode="relative" rAng="0" ptsTypes="AA">
                                      <p:cBhvr>
                                        <p:cTn id="24" dur="1000" fill="hold"/>
                                        <p:tgtEl>
                                          <p:spTgt spid="87"/>
                                        </p:tgtEl>
                                        <p:attrNameLst>
                                          <p:attrName>ppt_x</p:attrName>
                                          <p:attrName>ppt_y</p:attrName>
                                        </p:attrNameLst>
                                      </p:cBhvr>
                                      <p:rCtr x="13177" y="-7531"/>
                                    </p:animMotion>
                                  </p:childTnLst>
                                </p:cTn>
                              </p:par>
                              <p:par>
                                <p:cTn id="25" presetID="63" presetClass="path" presetSubtype="0" fill="hold" nodeType="withEffect">
                                  <p:stCondLst>
                                    <p:cond delay="0"/>
                                  </p:stCondLst>
                                  <p:childTnLst>
                                    <p:animMotion origin="layout" path="M -0.26545 -0.00123 L 1.11111E-6 1.23457E-7 " pathEditMode="relative" rAng="0" ptsTypes="AA">
                                      <p:cBhvr>
                                        <p:cTn id="26" dur="1000" fill="hold"/>
                                        <p:tgtEl>
                                          <p:spTgt spid="90"/>
                                        </p:tgtEl>
                                        <p:attrNameLst>
                                          <p:attrName>ppt_x</p:attrName>
                                          <p:attrName>ppt_y</p:attrName>
                                        </p:attrNameLst>
                                      </p:cBhvr>
                                      <p:rCtr x="13264" y="62"/>
                                    </p:animMotion>
                                  </p:childTnLst>
                                </p:cTn>
                              </p:par>
                              <p:par>
                                <p:cTn id="27" presetID="63" presetClass="path" presetSubtype="0" fill="hold" nodeType="withEffect">
                                  <p:stCondLst>
                                    <p:cond delay="0"/>
                                  </p:stCondLst>
                                  <p:childTnLst>
                                    <p:animMotion origin="layout" path="M -0.26736 -0.1605 L 1.38889E-6 4.44444E-6 " pathEditMode="relative" rAng="0" ptsTypes="AA">
                                      <p:cBhvr>
                                        <p:cTn id="28" dur="1000" fill="hold"/>
                                        <p:tgtEl>
                                          <p:spTgt spid="93"/>
                                        </p:tgtEl>
                                        <p:attrNameLst>
                                          <p:attrName>ppt_x</p:attrName>
                                          <p:attrName>ppt_y</p:attrName>
                                        </p:attrNameLst>
                                      </p:cBhvr>
                                      <p:rCtr x="13368" y="8025"/>
                                    </p:animMotion>
                                  </p:childTnLst>
                                </p:cTn>
                              </p:par>
                              <p:par>
                                <p:cTn id="29" presetID="8" presetClass="emph" presetSubtype="0" fill="hold" nodeType="withEffect">
                                  <p:stCondLst>
                                    <p:cond delay="0"/>
                                  </p:stCondLst>
                                  <p:childTnLst>
                                    <p:animRot by="21600000">
                                      <p:cBhvr>
                                        <p:cTn id="30" dur="1000" fill="hold"/>
                                        <p:tgtEl>
                                          <p:spTgt spid="90"/>
                                        </p:tgtEl>
                                        <p:attrNameLst>
                                          <p:attrName>r</p:attrName>
                                        </p:attrNameLst>
                                      </p:cBhvr>
                                    </p:animRot>
                                  </p:childTnLst>
                                </p:cTn>
                              </p:par>
                              <p:par>
                                <p:cTn id="31" presetID="8" presetClass="emph" presetSubtype="0" fill="hold" nodeType="withEffect">
                                  <p:stCondLst>
                                    <p:cond delay="0"/>
                                  </p:stCondLst>
                                  <p:childTnLst>
                                    <p:animRot by="21600000">
                                      <p:cBhvr>
                                        <p:cTn id="32" dur="1000" fill="hold"/>
                                        <p:tgtEl>
                                          <p:spTgt spid="87"/>
                                        </p:tgtEl>
                                        <p:attrNameLst>
                                          <p:attrName>r</p:attrName>
                                        </p:attrNameLst>
                                      </p:cBhvr>
                                    </p:animRot>
                                  </p:childTnLst>
                                </p:cTn>
                              </p:par>
                              <p:par>
                                <p:cTn id="33" presetID="8" presetClass="emph" presetSubtype="0" fill="hold" nodeType="withEffect">
                                  <p:stCondLst>
                                    <p:cond delay="0"/>
                                  </p:stCondLst>
                                  <p:childTnLst>
                                    <p:animRot by="21600000">
                                      <p:cBhvr>
                                        <p:cTn id="34" dur="1000" fill="hold"/>
                                        <p:tgtEl>
                                          <p:spTgt spid="93"/>
                                        </p:tgtEl>
                                        <p:attrNameLst>
                                          <p:attrName>r</p:attrName>
                                        </p:attrNameLst>
                                      </p:cBhvr>
                                    </p:animRo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fade">
                                      <p:cBhvr>
                                        <p:cTn id="38" dur="500"/>
                                        <p:tgtEl>
                                          <p:spTgt spid="78"/>
                                        </p:tgtEl>
                                      </p:cBhvr>
                                    </p:animEffect>
                                  </p:childTnLst>
                                </p:cTn>
                              </p:par>
                              <p:par>
                                <p:cTn id="39" presetID="22" presetClass="entr" presetSubtype="8"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left)">
                                      <p:cBhvr>
                                        <p:cTn id="41" dur="500"/>
                                        <p:tgtEl>
                                          <p:spTgt spid="81"/>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childTnLst>
                                </p:cTn>
                              </p:par>
                              <p:par>
                                <p:cTn id="45" presetID="22" presetClass="entr" presetSubtype="8" fill="hold" nodeType="withEffect">
                                  <p:stCondLst>
                                    <p:cond delay="500"/>
                                  </p:stCondLst>
                                  <p:childTnLst>
                                    <p:set>
                                      <p:cBhvr>
                                        <p:cTn id="46" dur="1" fill="hold">
                                          <p:stCondLst>
                                            <p:cond delay="0"/>
                                          </p:stCondLst>
                                        </p:cTn>
                                        <p:tgtEl>
                                          <p:spTgt spid="82"/>
                                        </p:tgtEl>
                                        <p:attrNameLst>
                                          <p:attrName>style.visibility</p:attrName>
                                        </p:attrNameLst>
                                      </p:cBhvr>
                                      <p:to>
                                        <p:strVal val="visible"/>
                                      </p:to>
                                    </p:set>
                                    <p:animEffect transition="in" filter="wipe(left)">
                                      <p:cBhvr>
                                        <p:cTn id="47" dur="500"/>
                                        <p:tgtEl>
                                          <p:spTgt spid="82"/>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78" grpId="0"/>
      <p:bldP spid="7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683568" y="3818533"/>
            <a:ext cx="1440160" cy="769441"/>
          </a:xfrm>
          <a:prstGeom prst="rect">
            <a:avLst/>
          </a:prstGeom>
          <a:noFill/>
        </p:spPr>
        <p:txBody>
          <a:bodyPr wrap="square" lIns="0" tIns="0" rIns="0" bIns="0" rtlCol="0">
            <a:spAutoFit/>
          </a:bodyPr>
          <a:lstStyle/>
          <a:p>
            <a:pPr algn="just">
              <a:lnSpc>
                <a:spcPts val="1200"/>
              </a:lnSpc>
            </a:pPr>
            <a:r>
              <a:rPr lang="zh-CN" altLang="en-US" sz="1100" dirty="0">
                <a:solidFill>
                  <a:schemeClr val="tx1">
                    <a:lumMod val="75000"/>
                    <a:lumOff val="25000"/>
                  </a:schemeClr>
                </a:solidFill>
                <a:latin typeface="微软雅黑" pitchFamily="34" charset="-122"/>
                <a:ea typeface="微软雅黑" pitchFamily="34" charset="-122"/>
              </a:rPr>
              <a:t>点击输入简要文字介绍，文字内容需概括精炼，不用多余的文字修饰，言简意赅的说明分项内容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61" name="TextBox 60"/>
          <p:cNvSpPr txBox="1"/>
          <p:nvPr/>
        </p:nvSpPr>
        <p:spPr>
          <a:xfrm>
            <a:off x="2701060" y="3818533"/>
            <a:ext cx="1440160" cy="769441"/>
          </a:xfrm>
          <a:prstGeom prst="rect">
            <a:avLst/>
          </a:prstGeom>
          <a:noFill/>
        </p:spPr>
        <p:txBody>
          <a:bodyPr wrap="square" lIns="0" tIns="0" rIns="0" bIns="0" rtlCol="0">
            <a:spAutoFit/>
          </a:bodyPr>
          <a:lstStyle/>
          <a:p>
            <a:pPr algn="just">
              <a:lnSpc>
                <a:spcPts val="1200"/>
              </a:lnSpc>
            </a:pPr>
            <a:r>
              <a:rPr lang="zh-CN" altLang="en-US" sz="1100" dirty="0">
                <a:solidFill>
                  <a:schemeClr val="tx1">
                    <a:lumMod val="75000"/>
                    <a:lumOff val="25000"/>
                  </a:schemeClr>
                </a:solidFill>
                <a:latin typeface="微软雅黑" pitchFamily="34" charset="-122"/>
                <a:ea typeface="微软雅黑" pitchFamily="34" charset="-122"/>
              </a:rPr>
              <a:t>点击输入简要文字介绍，文字内容需概括精炼，不用多余的文字修饰，言简意赅的说明分项内容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62" name="TextBox 61"/>
          <p:cNvSpPr txBox="1"/>
          <p:nvPr/>
        </p:nvSpPr>
        <p:spPr>
          <a:xfrm>
            <a:off x="4718552" y="3818533"/>
            <a:ext cx="1440160" cy="769441"/>
          </a:xfrm>
          <a:prstGeom prst="rect">
            <a:avLst/>
          </a:prstGeom>
          <a:noFill/>
        </p:spPr>
        <p:txBody>
          <a:bodyPr wrap="square" lIns="0" tIns="0" rIns="0" bIns="0" rtlCol="0">
            <a:spAutoFit/>
          </a:bodyPr>
          <a:lstStyle/>
          <a:p>
            <a:pPr algn="just">
              <a:lnSpc>
                <a:spcPts val="1200"/>
              </a:lnSpc>
            </a:pPr>
            <a:r>
              <a:rPr lang="zh-CN" altLang="en-US" sz="1100" dirty="0">
                <a:solidFill>
                  <a:schemeClr val="tx1">
                    <a:lumMod val="75000"/>
                    <a:lumOff val="25000"/>
                  </a:schemeClr>
                </a:solidFill>
                <a:latin typeface="微软雅黑" pitchFamily="34" charset="-122"/>
                <a:ea typeface="微软雅黑" pitchFamily="34" charset="-122"/>
              </a:rPr>
              <a:t>点击输入简要文字介绍，文字内容需概括精炼，不用多余的文字修饰，言简意赅的说明分项内容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63" name="TextBox 62"/>
          <p:cNvSpPr txBox="1"/>
          <p:nvPr/>
        </p:nvSpPr>
        <p:spPr>
          <a:xfrm>
            <a:off x="6736044" y="3818533"/>
            <a:ext cx="1440160" cy="769441"/>
          </a:xfrm>
          <a:prstGeom prst="rect">
            <a:avLst/>
          </a:prstGeom>
          <a:noFill/>
        </p:spPr>
        <p:txBody>
          <a:bodyPr wrap="square" lIns="0" tIns="0" rIns="0" bIns="0" rtlCol="0">
            <a:spAutoFit/>
          </a:bodyPr>
          <a:lstStyle/>
          <a:p>
            <a:pPr algn="just">
              <a:lnSpc>
                <a:spcPts val="1200"/>
              </a:lnSpc>
            </a:pPr>
            <a:r>
              <a:rPr lang="zh-CN" altLang="en-US" sz="1100" dirty="0">
                <a:solidFill>
                  <a:schemeClr val="tx1">
                    <a:lumMod val="75000"/>
                    <a:lumOff val="25000"/>
                  </a:schemeClr>
                </a:solidFill>
                <a:latin typeface="微软雅黑" pitchFamily="34" charset="-122"/>
                <a:ea typeface="微软雅黑" pitchFamily="34" charset="-122"/>
              </a:rPr>
              <a:t>点击输入简要文字介绍，文字内容需概括精炼，不用多余的文字修饰，言简意赅的说明分项内容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151"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年度工作概述</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2" name="平行四边形 1"/>
          <p:cNvSpPr/>
          <p:nvPr/>
        </p:nvSpPr>
        <p:spPr>
          <a:xfrm>
            <a:off x="759380" y="1275606"/>
            <a:ext cx="2016224" cy="2232248"/>
          </a:xfrm>
          <a:prstGeom prst="parallelogram">
            <a:avLst>
              <a:gd name="adj" fmla="val 34425"/>
            </a:avLst>
          </a:pr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p:nvSpPr>
        <p:spPr>
          <a:xfrm>
            <a:off x="2703596" y="1275606"/>
            <a:ext cx="2016224" cy="2232248"/>
          </a:xfrm>
          <a:prstGeom prst="parallelogram">
            <a:avLst>
              <a:gd name="adj" fmla="val 34425"/>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平行四边形 66"/>
          <p:cNvSpPr/>
          <p:nvPr/>
        </p:nvSpPr>
        <p:spPr>
          <a:xfrm>
            <a:off x="4719820" y="1275606"/>
            <a:ext cx="2016224" cy="2232248"/>
          </a:xfrm>
          <a:prstGeom prst="parallelogram">
            <a:avLst>
              <a:gd name="adj" fmla="val 34425"/>
            </a:avLst>
          </a:prstGeom>
          <a:blipFill>
            <a:blip r:embed="rId5"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a:off x="6736044" y="1275606"/>
            <a:ext cx="2016224" cy="2232248"/>
          </a:xfrm>
          <a:prstGeom prst="parallelogram">
            <a:avLst>
              <a:gd name="adj" fmla="val 34425"/>
            </a:avLst>
          </a:prstGeom>
          <a:blipFill>
            <a:blip r:embed="rId6"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561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left)">
                                      <p:cBhvr>
                                        <p:cTn id="7" dur="500"/>
                                        <p:tgtEl>
                                          <p:spTgt spid="151"/>
                                        </p:tgtEl>
                                      </p:cBhvr>
                                    </p:animEffect>
                                  </p:childTnLst>
                                </p:cTn>
                              </p:par>
                              <p:par>
                                <p:cTn id="8" presetID="12" presetClass="entr" presetSubtype="1" fill="hold" grpId="0" nodeType="withEffect">
                                  <p:stCondLst>
                                    <p:cond delay="100"/>
                                  </p:stCondLst>
                                  <p:childTnLst>
                                    <p:set>
                                      <p:cBhvr>
                                        <p:cTn id="9" dur="1" fill="hold">
                                          <p:stCondLst>
                                            <p:cond delay="0"/>
                                          </p:stCondLst>
                                        </p:cTn>
                                        <p:tgtEl>
                                          <p:spTgt spid="60"/>
                                        </p:tgtEl>
                                        <p:attrNameLst>
                                          <p:attrName>style.visibility</p:attrName>
                                        </p:attrNameLst>
                                      </p:cBhvr>
                                      <p:to>
                                        <p:strVal val="visible"/>
                                      </p:to>
                                    </p:set>
                                    <p:anim calcmode="lin" valueType="num">
                                      <p:cBhvr additive="base">
                                        <p:cTn id="10" dur="500"/>
                                        <p:tgtEl>
                                          <p:spTgt spid="60"/>
                                        </p:tgtEl>
                                        <p:attrNameLst>
                                          <p:attrName>ppt_y</p:attrName>
                                        </p:attrNameLst>
                                      </p:cBhvr>
                                      <p:tavLst>
                                        <p:tav tm="0">
                                          <p:val>
                                            <p:strVal val="#ppt_y-#ppt_h*1.125000"/>
                                          </p:val>
                                        </p:tav>
                                        <p:tav tm="100000">
                                          <p:val>
                                            <p:strVal val="#ppt_y"/>
                                          </p:val>
                                        </p:tav>
                                      </p:tavLst>
                                    </p:anim>
                                    <p:animEffect transition="in" filter="wipe(down)">
                                      <p:cBhvr>
                                        <p:cTn id="11" dur="500"/>
                                        <p:tgtEl>
                                          <p:spTgt spid="60"/>
                                        </p:tgtEl>
                                      </p:cBhvr>
                                    </p:animEffect>
                                  </p:childTnLst>
                                </p:cTn>
                              </p:par>
                              <p:par>
                                <p:cTn id="12" presetID="12" presetClass="entr" presetSubtype="1" fill="hold" grpId="0" nodeType="withEffect">
                                  <p:stCondLst>
                                    <p:cond delay="300"/>
                                  </p:stCondLst>
                                  <p:childTnLst>
                                    <p:set>
                                      <p:cBhvr>
                                        <p:cTn id="13" dur="1" fill="hold">
                                          <p:stCondLst>
                                            <p:cond delay="0"/>
                                          </p:stCondLst>
                                        </p:cTn>
                                        <p:tgtEl>
                                          <p:spTgt spid="61"/>
                                        </p:tgtEl>
                                        <p:attrNameLst>
                                          <p:attrName>style.visibility</p:attrName>
                                        </p:attrNameLst>
                                      </p:cBhvr>
                                      <p:to>
                                        <p:strVal val="visible"/>
                                      </p:to>
                                    </p:set>
                                    <p:anim calcmode="lin" valueType="num">
                                      <p:cBhvr additive="base">
                                        <p:cTn id="14" dur="500"/>
                                        <p:tgtEl>
                                          <p:spTgt spid="61"/>
                                        </p:tgtEl>
                                        <p:attrNameLst>
                                          <p:attrName>ppt_y</p:attrName>
                                        </p:attrNameLst>
                                      </p:cBhvr>
                                      <p:tavLst>
                                        <p:tav tm="0">
                                          <p:val>
                                            <p:strVal val="#ppt_y-#ppt_h*1.125000"/>
                                          </p:val>
                                        </p:tav>
                                        <p:tav tm="100000">
                                          <p:val>
                                            <p:strVal val="#ppt_y"/>
                                          </p:val>
                                        </p:tav>
                                      </p:tavLst>
                                    </p:anim>
                                    <p:animEffect transition="in" filter="wipe(down)">
                                      <p:cBhvr>
                                        <p:cTn id="15" dur="500"/>
                                        <p:tgtEl>
                                          <p:spTgt spid="61"/>
                                        </p:tgtEl>
                                      </p:cBhvr>
                                    </p:animEffect>
                                  </p:childTnLst>
                                </p:cTn>
                              </p:par>
                              <p:par>
                                <p:cTn id="16" presetID="12" presetClass="entr" presetSubtype="1" fill="hold" grpId="0" nodeType="withEffect">
                                  <p:stCondLst>
                                    <p:cond delay="500"/>
                                  </p:stCondLst>
                                  <p:childTnLst>
                                    <p:set>
                                      <p:cBhvr>
                                        <p:cTn id="17" dur="1" fill="hold">
                                          <p:stCondLst>
                                            <p:cond delay="0"/>
                                          </p:stCondLst>
                                        </p:cTn>
                                        <p:tgtEl>
                                          <p:spTgt spid="62"/>
                                        </p:tgtEl>
                                        <p:attrNameLst>
                                          <p:attrName>style.visibility</p:attrName>
                                        </p:attrNameLst>
                                      </p:cBhvr>
                                      <p:to>
                                        <p:strVal val="visible"/>
                                      </p:to>
                                    </p:set>
                                    <p:anim calcmode="lin" valueType="num">
                                      <p:cBhvr additive="base">
                                        <p:cTn id="18" dur="500"/>
                                        <p:tgtEl>
                                          <p:spTgt spid="62"/>
                                        </p:tgtEl>
                                        <p:attrNameLst>
                                          <p:attrName>ppt_y</p:attrName>
                                        </p:attrNameLst>
                                      </p:cBhvr>
                                      <p:tavLst>
                                        <p:tav tm="0">
                                          <p:val>
                                            <p:strVal val="#ppt_y-#ppt_h*1.125000"/>
                                          </p:val>
                                        </p:tav>
                                        <p:tav tm="100000">
                                          <p:val>
                                            <p:strVal val="#ppt_y"/>
                                          </p:val>
                                        </p:tav>
                                      </p:tavLst>
                                    </p:anim>
                                    <p:animEffect transition="in" filter="wipe(down)">
                                      <p:cBhvr>
                                        <p:cTn id="19" dur="500"/>
                                        <p:tgtEl>
                                          <p:spTgt spid="62"/>
                                        </p:tgtEl>
                                      </p:cBhvr>
                                    </p:animEffect>
                                  </p:childTnLst>
                                </p:cTn>
                              </p:par>
                              <p:par>
                                <p:cTn id="20" presetID="12" presetClass="entr" presetSubtype="1" fill="hold" grpId="0" nodeType="withEffect">
                                  <p:stCondLst>
                                    <p:cond delay="700"/>
                                  </p:stCondLst>
                                  <p:childTnLst>
                                    <p:set>
                                      <p:cBhvr>
                                        <p:cTn id="21" dur="1" fill="hold">
                                          <p:stCondLst>
                                            <p:cond delay="0"/>
                                          </p:stCondLst>
                                        </p:cTn>
                                        <p:tgtEl>
                                          <p:spTgt spid="63"/>
                                        </p:tgtEl>
                                        <p:attrNameLst>
                                          <p:attrName>style.visibility</p:attrName>
                                        </p:attrNameLst>
                                      </p:cBhvr>
                                      <p:to>
                                        <p:strVal val="visible"/>
                                      </p:to>
                                    </p:set>
                                    <p:anim calcmode="lin" valueType="num">
                                      <p:cBhvr additive="base">
                                        <p:cTn id="22" dur="500"/>
                                        <p:tgtEl>
                                          <p:spTgt spid="63"/>
                                        </p:tgtEl>
                                        <p:attrNameLst>
                                          <p:attrName>ppt_y</p:attrName>
                                        </p:attrNameLst>
                                      </p:cBhvr>
                                      <p:tavLst>
                                        <p:tav tm="0">
                                          <p:val>
                                            <p:strVal val="#ppt_y-#ppt_h*1.125000"/>
                                          </p:val>
                                        </p:tav>
                                        <p:tav tm="100000">
                                          <p:val>
                                            <p:strVal val="#ppt_y"/>
                                          </p:val>
                                        </p:tav>
                                      </p:tavLst>
                                    </p:anim>
                                    <p:animEffect transition="in" filter="wipe(down)">
                                      <p:cBhvr>
                                        <p:cTn id="2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p:bldP spid="1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文本框 10"/>
          <p:cNvSpPr txBox="1">
            <a:spLocks noChangeArrowheads="1"/>
          </p:cNvSpPr>
          <p:nvPr/>
        </p:nvSpPr>
        <p:spPr bwMode="auto">
          <a:xfrm>
            <a:off x="683568" y="208664"/>
            <a:ext cx="3510057" cy="34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ea"/>
                <a:ea typeface="+mn-ea"/>
              </a:rPr>
              <a:t>年度工作概述</a:t>
            </a:r>
            <a:r>
              <a:rPr lang="zh-CN" altLang="en-US" sz="1200" b="1" dirty="0">
                <a:latin typeface="+mn-ea"/>
                <a:ea typeface="+mn-ea"/>
              </a:rPr>
              <a:t>（文字可以编辑）</a:t>
            </a:r>
            <a:endParaRPr lang="zh-CN" altLang="en-US" sz="1200" b="1" dirty="0">
              <a:latin typeface="+mn-ea"/>
              <a:ea typeface="+mn-ea"/>
              <a:cs typeface="+mn-ea"/>
              <a:sym typeface="+mn-lt"/>
            </a:endParaRPr>
          </a:p>
        </p:txBody>
      </p:sp>
      <p:sp>
        <p:nvSpPr>
          <p:cNvPr id="24" name="Freeform 9"/>
          <p:cNvSpPr>
            <a:spLocks/>
          </p:cNvSpPr>
          <p:nvPr/>
        </p:nvSpPr>
        <p:spPr bwMode="auto">
          <a:xfrm rot="13500000">
            <a:off x="1320734" y="1826751"/>
            <a:ext cx="1604538" cy="1604537"/>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458A"/>
          </a:solidFill>
          <a:ln>
            <a:noFill/>
          </a:ln>
        </p:spPr>
        <p:txBody>
          <a:bodyPr vert="horz" wrap="square" lIns="68562" tIns="34281" rIns="68562" bIns="34281" numCol="1" anchor="t" anchorCtr="0" compatLnSpc="1">
            <a:prstTxWarp prst="textNoShape">
              <a:avLst/>
            </a:prstTxWarp>
          </a:bodyPr>
          <a:lstStyle/>
          <a:p>
            <a:endParaRPr lang="id-ID" sz="1012">
              <a:solidFill>
                <a:schemeClr val="accent1"/>
              </a:solidFill>
            </a:endParaRPr>
          </a:p>
        </p:txBody>
      </p:sp>
      <p:sp>
        <p:nvSpPr>
          <p:cNvPr id="25" name="Freeform 9"/>
          <p:cNvSpPr>
            <a:spLocks/>
          </p:cNvSpPr>
          <p:nvPr/>
        </p:nvSpPr>
        <p:spPr bwMode="auto">
          <a:xfrm rot="13500000">
            <a:off x="3072679" y="1822724"/>
            <a:ext cx="1604538" cy="1604537"/>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458A"/>
          </a:solidFill>
          <a:ln>
            <a:noFill/>
          </a:ln>
        </p:spPr>
        <p:txBody>
          <a:bodyPr vert="horz" wrap="square" lIns="68562" tIns="34281" rIns="68562" bIns="34281" numCol="1" anchor="t" anchorCtr="0" compatLnSpc="1">
            <a:prstTxWarp prst="textNoShape">
              <a:avLst/>
            </a:prstTxWarp>
          </a:bodyPr>
          <a:lstStyle/>
          <a:p>
            <a:endParaRPr lang="id-ID" sz="1012">
              <a:solidFill>
                <a:schemeClr val="accent1"/>
              </a:solidFill>
            </a:endParaRPr>
          </a:p>
        </p:txBody>
      </p:sp>
      <p:sp>
        <p:nvSpPr>
          <p:cNvPr id="26" name="Freeform 9"/>
          <p:cNvSpPr>
            <a:spLocks/>
          </p:cNvSpPr>
          <p:nvPr/>
        </p:nvSpPr>
        <p:spPr bwMode="auto">
          <a:xfrm rot="2700000">
            <a:off x="2194253" y="960352"/>
            <a:ext cx="1604538" cy="1604538"/>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tx1">
              <a:lumMod val="50000"/>
              <a:lumOff val="50000"/>
            </a:schemeClr>
          </a:solidFill>
          <a:ln>
            <a:noFill/>
          </a:ln>
        </p:spPr>
        <p:txBody>
          <a:bodyPr vert="horz" wrap="square" lIns="68562" tIns="34281" rIns="68562" bIns="34281" numCol="1" anchor="t" anchorCtr="0" compatLnSpc="1">
            <a:prstTxWarp prst="textNoShape">
              <a:avLst/>
            </a:prstTxWarp>
          </a:bodyPr>
          <a:lstStyle/>
          <a:p>
            <a:endParaRPr lang="id-ID" sz="1012">
              <a:solidFill>
                <a:schemeClr val="accent1"/>
              </a:solidFill>
            </a:endParaRPr>
          </a:p>
        </p:txBody>
      </p:sp>
      <p:sp>
        <p:nvSpPr>
          <p:cNvPr id="27" name="椭圆 26"/>
          <p:cNvSpPr/>
          <p:nvPr/>
        </p:nvSpPr>
        <p:spPr>
          <a:xfrm>
            <a:off x="5074379" y="1433049"/>
            <a:ext cx="432354" cy="432476"/>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椭圆 27"/>
          <p:cNvSpPr/>
          <p:nvPr/>
        </p:nvSpPr>
        <p:spPr>
          <a:xfrm>
            <a:off x="5074380" y="1972968"/>
            <a:ext cx="432354" cy="4324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椭圆 28"/>
          <p:cNvSpPr/>
          <p:nvPr/>
        </p:nvSpPr>
        <p:spPr>
          <a:xfrm>
            <a:off x="5074380" y="2525484"/>
            <a:ext cx="432354" cy="432476"/>
          </a:xfrm>
          <a:prstGeom prst="ellipse">
            <a:avLst/>
          </a:prstGeom>
          <a:solidFill>
            <a:srgbClr val="004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标题 11"/>
          <p:cNvSpPr txBox="1">
            <a:spLocks/>
          </p:cNvSpPr>
          <p:nvPr/>
        </p:nvSpPr>
        <p:spPr>
          <a:xfrm>
            <a:off x="5506734" y="1484159"/>
            <a:ext cx="2358774" cy="59733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请在此处输入详细的文字介绍信息和简介，表达图表的含义</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表达图表的含义</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标题 11"/>
          <p:cNvSpPr txBox="1">
            <a:spLocks/>
          </p:cNvSpPr>
          <p:nvPr/>
        </p:nvSpPr>
        <p:spPr>
          <a:xfrm>
            <a:off x="5506735" y="2024079"/>
            <a:ext cx="2358774" cy="59733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请在此处输入详细的文字介绍信息和简介，表达图表的含义</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表达图表的含义</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标题 11"/>
          <p:cNvSpPr txBox="1">
            <a:spLocks/>
          </p:cNvSpPr>
          <p:nvPr/>
        </p:nvSpPr>
        <p:spPr>
          <a:xfrm>
            <a:off x="5506735" y="2576595"/>
            <a:ext cx="2358774" cy="59733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请在此处输入详细的文字介绍信息和简介，表达图表的含义</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表达图表的含义</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Box 73"/>
          <p:cNvSpPr txBox="1"/>
          <p:nvPr/>
        </p:nvSpPr>
        <p:spPr>
          <a:xfrm>
            <a:off x="1575447" y="4030838"/>
            <a:ext cx="6128085" cy="484748"/>
          </a:xfrm>
          <a:prstGeom prst="rect">
            <a:avLst/>
          </a:prstGeom>
          <a:noFill/>
        </p:spPr>
        <p:txBody>
          <a:bodyPr wrap="square" lIns="0" tIns="0" rIns="0" bIns="0" rtlCol="0">
            <a:spAutoFit/>
          </a:bodyPr>
          <a:lstStyle/>
          <a:p>
            <a:pPr algn="just"/>
            <a:r>
              <a:rPr lang="zh-CN" altLang="en-US" sz="1050" dirty="0">
                <a:solidFill>
                  <a:schemeClr val="tx1">
                    <a:lumMod val="75000"/>
                    <a:lumOff val="25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34" name="TextBox 74"/>
          <p:cNvSpPr txBox="1"/>
          <p:nvPr/>
        </p:nvSpPr>
        <p:spPr>
          <a:xfrm>
            <a:off x="3891766" y="3704710"/>
            <a:ext cx="1544105" cy="230832"/>
          </a:xfrm>
          <a:prstGeom prst="rect">
            <a:avLst/>
          </a:prstGeom>
          <a:noFill/>
        </p:spPr>
        <p:txBody>
          <a:bodyPr wrap="square" lIns="0" tIns="0" rIns="0" bIns="0" rtlCol="0">
            <a:spAutoFit/>
          </a:bodyPr>
          <a:lstStyle/>
          <a:p>
            <a:r>
              <a:rPr lang="zh-CN" altLang="en-US" sz="1500" b="1" dirty="0">
                <a:latin typeface="Impact MT Std" pitchFamily="34" charset="0"/>
                <a:ea typeface="微软雅黑" pitchFamily="34" charset="-122"/>
              </a:rPr>
              <a:t>点击输入标题文本</a:t>
            </a:r>
          </a:p>
        </p:txBody>
      </p:sp>
      <p:sp>
        <p:nvSpPr>
          <p:cNvPr id="35" name="TextBox 74"/>
          <p:cNvSpPr txBox="1"/>
          <p:nvPr/>
        </p:nvSpPr>
        <p:spPr>
          <a:xfrm>
            <a:off x="1908718" y="2417212"/>
            <a:ext cx="516935" cy="384721"/>
          </a:xfrm>
          <a:prstGeom prst="rect">
            <a:avLst/>
          </a:prstGeom>
          <a:noFill/>
        </p:spPr>
        <p:txBody>
          <a:bodyPr wrap="square" lIns="0" tIns="0" rIns="0" bIns="0"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Box 74"/>
          <p:cNvSpPr txBox="1"/>
          <p:nvPr/>
        </p:nvSpPr>
        <p:spPr>
          <a:xfrm>
            <a:off x="3679019" y="2417212"/>
            <a:ext cx="516935" cy="384721"/>
          </a:xfrm>
          <a:prstGeom prst="rect">
            <a:avLst/>
          </a:prstGeom>
          <a:noFill/>
        </p:spPr>
        <p:txBody>
          <a:bodyPr wrap="square" lIns="0" tIns="0" rIns="0" bIns="0"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Box 74"/>
          <p:cNvSpPr txBox="1"/>
          <p:nvPr/>
        </p:nvSpPr>
        <p:spPr>
          <a:xfrm>
            <a:off x="2799272" y="1570260"/>
            <a:ext cx="516935" cy="384721"/>
          </a:xfrm>
          <a:prstGeom prst="rect">
            <a:avLst/>
          </a:prstGeom>
          <a:noFill/>
        </p:spPr>
        <p:txBody>
          <a:bodyPr wrap="square" lIns="0" tIns="0" rIns="0" bIns="0"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1262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lef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3000"/>
                            </p:stCondLst>
                            <p:childTnLst>
                              <p:par>
                                <p:cTn id="65" presetID="53" presetClass="entr" presetSubtype="16"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childTnLst>
                          </p:cTn>
                        </p:par>
                        <p:par>
                          <p:cTn id="70" fill="hold">
                            <p:stCondLst>
                              <p:cond delay="3500"/>
                            </p:stCondLst>
                            <p:childTnLst>
                              <p:par>
                                <p:cTn id="71" presetID="2" presetClass="entr" presetSubtype="2" fill="hold" grpId="0" nodeType="after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300" fill="hold"/>
                                        <p:tgtEl>
                                          <p:spTgt spid="34"/>
                                        </p:tgtEl>
                                        <p:attrNameLst>
                                          <p:attrName>ppt_x</p:attrName>
                                        </p:attrNameLst>
                                      </p:cBhvr>
                                      <p:tavLst>
                                        <p:tav tm="0">
                                          <p:val>
                                            <p:strVal val="1+#ppt_w/2"/>
                                          </p:val>
                                        </p:tav>
                                        <p:tav tm="100000">
                                          <p:val>
                                            <p:strVal val="#ppt_x"/>
                                          </p:val>
                                        </p:tav>
                                      </p:tavLst>
                                    </p:anim>
                                    <p:anim calcmode="lin" valueType="num">
                                      <p:cBhvr additive="base">
                                        <p:cTn id="74" dur="300" fill="hold"/>
                                        <p:tgtEl>
                                          <p:spTgt spid="34"/>
                                        </p:tgtEl>
                                        <p:attrNameLst>
                                          <p:attrName>ppt_y</p:attrName>
                                        </p:attrNameLst>
                                      </p:cBhvr>
                                      <p:tavLst>
                                        <p:tav tm="0">
                                          <p:val>
                                            <p:strVal val="#ppt_y"/>
                                          </p:val>
                                        </p:tav>
                                        <p:tav tm="100000">
                                          <p:val>
                                            <p:strVal val="#ppt_y"/>
                                          </p:val>
                                        </p:tav>
                                      </p:tavLst>
                                    </p:anim>
                                  </p:childTnLst>
                                </p:cTn>
                              </p:par>
                            </p:childTnLst>
                          </p:cTn>
                        </p:par>
                        <p:par>
                          <p:cTn id="75" fill="hold">
                            <p:stCondLst>
                              <p:cond delay="3800"/>
                            </p:stCondLst>
                            <p:childTnLst>
                              <p:par>
                                <p:cTn id="76" presetID="2" presetClass="entr" presetSubtype="2"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300" fill="hold"/>
                                        <p:tgtEl>
                                          <p:spTgt spid="33"/>
                                        </p:tgtEl>
                                        <p:attrNameLst>
                                          <p:attrName>ppt_x</p:attrName>
                                        </p:attrNameLst>
                                      </p:cBhvr>
                                      <p:tavLst>
                                        <p:tav tm="0">
                                          <p:val>
                                            <p:strVal val="1+#ppt_w/2"/>
                                          </p:val>
                                        </p:tav>
                                        <p:tav tm="100000">
                                          <p:val>
                                            <p:strVal val="#ppt_x"/>
                                          </p:val>
                                        </p:tav>
                                      </p:tavLst>
                                    </p:anim>
                                    <p:anim calcmode="lin" valueType="num">
                                      <p:cBhvr additive="base">
                                        <p:cTn id="79" dur="3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p:bldP spid="3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8412</TotalTime>
  <Words>2552</Words>
  <Application>Microsoft Office PowerPoint</Application>
  <PresentationFormat>全屏显示(16:9)</PresentationFormat>
  <Paragraphs>268</Paragraphs>
  <Slides>29</Slides>
  <Notes>29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29</vt:i4>
      </vt:variant>
    </vt:vector>
  </HeadingPairs>
  <TitlesOfParts>
    <vt:vector size="51" baseType="lpstr">
      <vt:lpstr>DFGothic-EB</vt:lpstr>
      <vt:lpstr>Gill Sans</vt:lpstr>
      <vt:lpstr>Helvetica-Roman-SemiB</vt:lpstr>
      <vt:lpstr>Impact MT Std</vt:lpstr>
      <vt:lpstr>Lato Light</vt:lpstr>
      <vt:lpstr>SimSun-ExtB</vt:lpstr>
      <vt:lpstr>方正粗谭黑简体</vt:lpstr>
      <vt:lpstr>方正大黑简体</vt:lpstr>
      <vt:lpstr>方正兰亭黑_GBK</vt:lpstr>
      <vt:lpstr>方正姚体</vt:lpstr>
      <vt:lpstr>方正正中黑简体</vt:lpstr>
      <vt:lpstr>汉仪粗宋繁</vt:lpstr>
      <vt:lpstr>黑体</vt:lpstr>
      <vt:lpstr>华文黑体</vt:lpstr>
      <vt:lpstr>经典繁随意</vt:lpstr>
      <vt:lpstr>宋体</vt:lpstr>
      <vt:lpstr>微软雅黑</vt:lpstr>
      <vt:lpstr>Arial</vt:lpstr>
      <vt:lpstr>Calibri</vt:lpstr>
      <vt:lpstr>Helvetica</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1</cp:revision>
  <dcterms:created xsi:type="dcterms:W3CDTF">2015-04-24T01:01:13Z</dcterms:created>
  <dcterms:modified xsi:type="dcterms:W3CDTF">2020-05-29T02:36:00Z</dcterms:modified>
</cp:coreProperties>
</file>