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61246a2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61246a2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f51c74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1f51c74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77ce8edd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77ce8ed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6179f7e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6179f7e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conda package manager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179f7e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179f7e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e8fbe7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e8fbe7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77ce8ed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77ce8ed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e8fbe7f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e8fbe7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1246a2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61246a2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61246a2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61246a2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156200" y="179450"/>
            <a:ext cx="5712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rPr>
              <a:t>Data Science</a:t>
            </a:r>
            <a:br>
              <a:rPr lang="en-GB" sz="54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-GB" sz="5400">
                <a:solidFill>
                  <a:srgbClr val="30849D"/>
                </a:solidFill>
                <a:latin typeface="Alfa Slab One"/>
                <a:ea typeface="Alfa Slab One"/>
                <a:cs typeface="Alfa Slab One"/>
                <a:sym typeface="Alfa Slab One"/>
              </a:rPr>
              <a:t>Survival Skills</a:t>
            </a:r>
            <a:endParaRPr sz="5400">
              <a:solidFill>
                <a:srgbClr val="30849D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0849D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04708" y="4704442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B8DB"/>
              </a:buClr>
              <a:buSzPts val="3000"/>
              <a:buFont typeface="Alfa Slab One"/>
              <a:buNone/>
              <a:defRPr sz="3000">
                <a:solidFill>
                  <a:srgbClr val="42B8DB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naconda.com/products/individual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 Setup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venv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 are no errors, you can refresh the tab of the notebook and find the venv like: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1221164" y="1076142"/>
            <a:ext cx="6238865" cy="2991217"/>
            <a:chOff x="1049713" y="1274674"/>
            <a:chExt cx="6581775" cy="3155625"/>
          </a:xfrm>
        </p:grpSpPr>
        <p:pic>
          <p:nvPicPr>
            <p:cNvPr id="164" name="Google Shape;164;p22"/>
            <p:cNvPicPr preferRelativeResize="0"/>
            <p:nvPr/>
          </p:nvPicPr>
          <p:blipFill rotWithShape="1">
            <a:blip r:embed="rId3">
              <a:alphaModFix/>
            </a:blip>
            <a:srcRect b="5615" l="0" r="0" t="0"/>
            <a:stretch/>
          </p:blipFill>
          <p:spPr>
            <a:xfrm>
              <a:off x="1049713" y="1274674"/>
              <a:ext cx="6581775" cy="3155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2"/>
            <p:cNvSpPr/>
            <p:nvPr/>
          </p:nvSpPr>
          <p:spPr>
            <a:xfrm>
              <a:off x="6740175" y="2987250"/>
              <a:ext cx="891300" cy="485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003000" y="3083625"/>
              <a:ext cx="650400" cy="240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2"/>
          <p:cNvSpPr txBox="1"/>
          <p:nvPr/>
        </p:nvSpPr>
        <p:spPr>
          <a:xfrm>
            <a:off x="101550" y="4118575"/>
            <a:ext cx="8940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new file will be running using the virtual environment that we just created, and you can install the needed packages to use in your notebook.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514800" y="501300"/>
            <a:ext cx="8114400" cy="41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we are done!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the Homework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Data Science Survival Skills. With this activity you will: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 Anaconda (if not </a:t>
            </a:r>
            <a:r>
              <a:rPr lang="en-GB"/>
              <a:t>previously</a:t>
            </a:r>
            <a:r>
              <a:rPr lang="en-GB"/>
              <a:t> installed).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how to set and use a virtual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323" y="3200148"/>
            <a:ext cx="767425" cy="7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Anaconda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</a:t>
            </a:r>
            <a:r>
              <a:rPr lang="en-GB"/>
              <a:t> is a Python distribution platform that allows us to install and manage Python libraries together with several Virtual Environments. Its installation comes with various packages and elements such as </a:t>
            </a:r>
            <a:r>
              <a:rPr b="1" lang="en-GB"/>
              <a:t>Jupyter Notebook</a:t>
            </a:r>
            <a:r>
              <a:rPr lang="en-GB"/>
              <a:t>, Spyder, Pycharm, and its GUI: Anaconda Navigator.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650" y="2571752"/>
            <a:ext cx="2918700" cy="1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325" y="3616350"/>
            <a:ext cx="1275225" cy="12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150" y="3655612"/>
            <a:ext cx="1032375" cy="11967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carry out this Homework, you need to install Anaconda. Its installation is straightforward, so you only have to follow the instructions of the official website: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Link to Anaconda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707348" y="54042"/>
            <a:ext cx="572832" cy="572724"/>
          </a:xfrm>
          <a:custGeom>
            <a:rect b="b" l="l" r="r" t="t"/>
            <a:pathLst>
              <a:path extrusionOk="0" h="21600" w="2160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42B8DB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650" y="2250750"/>
            <a:ext cx="6986099" cy="21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r>
              <a:rPr lang="en-GB"/>
              <a:t>. Virtual Environment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allows us to have </a:t>
            </a:r>
            <a:r>
              <a:rPr lang="en-GB"/>
              <a:t>isolated</a:t>
            </a:r>
            <a:r>
              <a:rPr lang="en-GB"/>
              <a:t> the packages needed to work in a specific project; i.e., these packages don't affect the base Python installation. Using a virtual environment, you can use different versions of the same package for several programs without affecting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Virtualenv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50" y="2049275"/>
            <a:ext cx="57268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250" y="3788000"/>
            <a:ext cx="57268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88013" y="2594250"/>
            <a:ext cx="7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00"/>
              <a:t>2.7</a:t>
            </a:r>
            <a:endParaRPr sz="8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412038" y="4389350"/>
            <a:ext cx="74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00"/>
              <a:t>3.7</a:t>
            </a:r>
            <a:endParaRPr sz="8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318871" y="2734012"/>
            <a:ext cx="1481907" cy="1427158"/>
            <a:chOff x="943771" y="2674037"/>
            <a:chExt cx="1481907" cy="1427158"/>
          </a:xfrm>
        </p:grpSpPr>
        <p:grpSp>
          <p:nvGrpSpPr>
            <p:cNvPr id="99" name="Google Shape;99;p18"/>
            <p:cNvGrpSpPr/>
            <p:nvPr/>
          </p:nvGrpSpPr>
          <p:grpSpPr>
            <a:xfrm>
              <a:off x="943771" y="2674037"/>
              <a:ext cx="1481907" cy="1427158"/>
              <a:chOff x="2583325" y="2972875"/>
              <a:chExt cx="462850" cy="445750"/>
            </a:xfrm>
          </p:grpSpPr>
          <p:sp>
            <p:nvSpPr>
              <p:cNvPr id="100" name="Google Shape;100;p18"/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rect b="b" l="l" r="r" t="t"/>
                <a:pathLst>
                  <a:path extrusionOk="0" h="3811" w="9038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8"/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rect b="b" l="l" r="r" t="t"/>
                <a:pathLst>
                  <a:path extrusionOk="0" h="13483" w="18514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8"/>
            <p:cNvGrpSpPr/>
            <p:nvPr/>
          </p:nvGrpSpPr>
          <p:grpSpPr>
            <a:xfrm>
              <a:off x="1297700" y="2917378"/>
              <a:ext cx="774049" cy="572708"/>
              <a:chOff x="5255200" y="3006475"/>
              <a:chExt cx="511700" cy="378575"/>
            </a:xfrm>
          </p:grpSpPr>
          <p:sp>
            <p:nvSpPr>
              <p:cNvPr id="103" name="Google Shape;103;p18"/>
              <p:cNvSpPr/>
              <p:nvPr/>
            </p:nvSpPr>
            <p:spPr>
              <a:xfrm>
                <a:off x="5255200" y="3006475"/>
                <a:ext cx="349900" cy="349875"/>
              </a:xfrm>
              <a:custGeom>
                <a:rect b="b" l="l" r="r" t="t"/>
                <a:pathLst>
                  <a:path extrusionOk="0" h="13995" w="13996">
                    <a:moveTo>
                      <a:pt x="6986" y="4714"/>
                    </a:moveTo>
                    <a:lnTo>
                      <a:pt x="7206" y="4738"/>
                    </a:lnTo>
                    <a:lnTo>
                      <a:pt x="7425" y="4763"/>
                    </a:lnTo>
                    <a:lnTo>
                      <a:pt x="7645" y="4812"/>
                    </a:lnTo>
                    <a:lnTo>
                      <a:pt x="7841" y="4885"/>
                    </a:lnTo>
                    <a:lnTo>
                      <a:pt x="8060" y="4983"/>
                    </a:lnTo>
                    <a:lnTo>
                      <a:pt x="8256" y="5105"/>
                    </a:lnTo>
                    <a:lnTo>
                      <a:pt x="8427" y="5227"/>
                    </a:lnTo>
                    <a:lnTo>
                      <a:pt x="8598" y="5398"/>
                    </a:lnTo>
                    <a:lnTo>
                      <a:pt x="8769" y="5569"/>
                    </a:lnTo>
                    <a:lnTo>
                      <a:pt x="8891" y="5740"/>
                    </a:lnTo>
                    <a:lnTo>
                      <a:pt x="9013" y="5935"/>
                    </a:lnTo>
                    <a:lnTo>
                      <a:pt x="9111" y="6155"/>
                    </a:lnTo>
                    <a:lnTo>
                      <a:pt x="9184" y="6350"/>
                    </a:lnTo>
                    <a:lnTo>
                      <a:pt x="9233" y="6570"/>
                    </a:lnTo>
                    <a:lnTo>
                      <a:pt x="9257" y="6790"/>
                    </a:lnTo>
                    <a:lnTo>
                      <a:pt x="9257" y="7010"/>
                    </a:lnTo>
                    <a:lnTo>
                      <a:pt x="9257" y="7229"/>
                    </a:lnTo>
                    <a:lnTo>
                      <a:pt x="9233" y="7425"/>
                    </a:lnTo>
                    <a:lnTo>
                      <a:pt x="9184" y="7645"/>
                    </a:lnTo>
                    <a:lnTo>
                      <a:pt x="9111" y="7864"/>
                    </a:lnTo>
                    <a:lnTo>
                      <a:pt x="9013" y="8060"/>
                    </a:lnTo>
                    <a:lnTo>
                      <a:pt x="8891" y="8255"/>
                    </a:lnTo>
                    <a:lnTo>
                      <a:pt x="8769" y="8451"/>
                    </a:lnTo>
                    <a:lnTo>
                      <a:pt x="8598" y="8622"/>
                    </a:lnTo>
                    <a:lnTo>
                      <a:pt x="8427" y="8768"/>
                    </a:lnTo>
                    <a:lnTo>
                      <a:pt x="8256" y="8915"/>
                    </a:lnTo>
                    <a:lnTo>
                      <a:pt x="8060" y="9012"/>
                    </a:lnTo>
                    <a:lnTo>
                      <a:pt x="7841" y="9110"/>
                    </a:lnTo>
                    <a:lnTo>
                      <a:pt x="7645" y="9183"/>
                    </a:lnTo>
                    <a:lnTo>
                      <a:pt x="7425" y="9232"/>
                    </a:lnTo>
                    <a:lnTo>
                      <a:pt x="7206" y="9257"/>
                    </a:lnTo>
                    <a:lnTo>
                      <a:pt x="6986" y="9281"/>
                    </a:lnTo>
                    <a:lnTo>
                      <a:pt x="6766" y="9257"/>
                    </a:lnTo>
                    <a:lnTo>
                      <a:pt x="6546" y="9232"/>
                    </a:lnTo>
                    <a:lnTo>
                      <a:pt x="6351" y="9183"/>
                    </a:lnTo>
                    <a:lnTo>
                      <a:pt x="6131" y="9110"/>
                    </a:lnTo>
                    <a:lnTo>
                      <a:pt x="5936" y="9012"/>
                    </a:lnTo>
                    <a:lnTo>
                      <a:pt x="5740" y="8915"/>
                    </a:lnTo>
                    <a:lnTo>
                      <a:pt x="5545" y="8768"/>
                    </a:lnTo>
                    <a:lnTo>
                      <a:pt x="5374" y="8622"/>
                    </a:lnTo>
                    <a:lnTo>
                      <a:pt x="5227" y="8451"/>
                    </a:lnTo>
                    <a:lnTo>
                      <a:pt x="5081" y="8255"/>
                    </a:lnTo>
                    <a:lnTo>
                      <a:pt x="4983" y="8060"/>
                    </a:lnTo>
                    <a:lnTo>
                      <a:pt x="4885" y="7864"/>
                    </a:lnTo>
                    <a:lnTo>
                      <a:pt x="4812" y="7645"/>
                    </a:lnTo>
                    <a:lnTo>
                      <a:pt x="4763" y="7425"/>
                    </a:lnTo>
                    <a:lnTo>
                      <a:pt x="4714" y="7229"/>
                    </a:lnTo>
                    <a:lnTo>
                      <a:pt x="4714" y="7010"/>
                    </a:lnTo>
                    <a:lnTo>
                      <a:pt x="4714" y="6790"/>
                    </a:lnTo>
                    <a:lnTo>
                      <a:pt x="4763" y="6570"/>
                    </a:lnTo>
                    <a:lnTo>
                      <a:pt x="4812" y="6350"/>
                    </a:lnTo>
                    <a:lnTo>
                      <a:pt x="4885" y="6155"/>
                    </a:lnTo>
                    <a:lnTo>
                      <a:pt x="4983" y="5935"/>
                    </a:lnTo>
                    <a:lnTo>
                      <a:pt x="5081" y="5740"/>
                    </a:lnTo>
                    <a:lnTo>
                      <a:pt x="5227" y="5569"/>
                    </a:lnTo>
                    <a:lnTo>
                      <a:pt x="5374" y="5398"/>
                    </a:lnTo>
                    <a:lnTo>
                      <a:pt x="5545" y="5227"/>
                    </a:lnTo>
                    <a:lnTo>
                      <a:pt x="5740" y="5105"/>
                    </a:lnTo>
                    <a:lnTo>
                      <a:pt x="5936" y="4983"/>
                    </a:lnTo>
                    <a:lnTo>
                      <a:pt x="6131" y="4885"/>
                    </a:lnTo>
                    <a:lnTo>
                      <a:pt x="6351" y="4812"/>
                    </a:lnTo>
                    <a:lnTo>
                      <a:pt x="6546" y="4763"/>
                    </a:lnTo>
                    <a:lnTo>
                      <a:pt x="6766" y="4738"/>
                    </a:lnTo>
                    <a:lnTo>
                      <a:pt x="6986" y="4714"/>
                    </a:lnTo>
                    <a:close/>
                    <a:moveTo>
                      <a:pt x="6497" y="0"/>
                    </a:moveTo>
                    <a:lnTo>
                      <a:pt x="6375" y="25"/>
                    </a:lnTo>
                    <a:lnTo>
                      <a:pt x="6253" y="49"/>
                    </a:lnTo>
                    <a:lnTo>
                      <a:pt x="6131" y="122"/>
                    </a:lnTo>
                    <a:lnTo>
                      <a:pt x="6033" y="196"/>
                    </a:lnTo>
                    <a:lnTo>
                      <a:pt x="5936" y="293"/>
                    </a:lnTo>
                    <a:lnTo>
                      <a:pt x="5862" y="391"/>
                    </a:lnTo>
                    <a:lnTo>
                      <a:pt x="5813" y="513"/>
                    </a:lnTo>
                    <a:lnTo>
                      <a:pt x="5789" y="635"/>
                    </a:lnTo>
                    <a:lnTo>
                      <a:pt x="5618" y="2076"/>
                    </a:lnTo>
                    <a:lnTo>
                      <a:pt x="5325" y="2174"/>
                    </a:lnTo>
                    <a:lnTo>
                      <a:pt x="5032" y="2296"/>
                    </a:lnTo>
                    <a:lnTo>
                      <a:pt x="4763" y="2418"/>
                    </a:lnTo>
                    <a:lnTo>
                      <a:pt x="4495" y="2565"/>
                    </a:lnTo>
                    <a:lnTo>
                      <a:pt x="3347" y="1661"/>
                    </a:lnTo>
                    <a:lnTo>
                      <a:pt x="3225" y="1588"/>
                    </a:lnTo>
                    <a:lnTo>
                      <a:pt x="3103" y="1539"/>
                    </a:lnTo>
                    <a:lnTo>
                      <a:pt x="2980" y="1514"/>
                    </a:lnTo>
                    <a:lnTo>
                      <a:pt x="2736" y="1514"/>
                    </a:lnTo>
                    <a:lnTo>
                      <a:pt x="2590" y="1563"/>
                    </a:lnTo>
                    <a:lnTo>
                      <a:pt x="2492" y="1637"/>
                    </a:lnTo>
                    <a:lnTo>
                      <a:pt x="2394" y="1710"/>
                    </a:lnTo>
                    <a:lnTo>
                      <a:pt x="1710" y="2394"/>
                    </a:lnTo>
                    <a:lnTo>
                      <a:pt x="1613" y="2491"/>
                    </a:lnTo>
                    <a:lnTo>
                      <a:pt x="1564" y="2614"/>
                    </a:lnTo>
                    <a:lnTo>
                      <a:pt x="1515" y="2736"/>
                    </a:lnTo>
                    <a:lnTo>
                      <a:pt x="1491" y="2858"/>
                    </a:lnTo>
                    <a:lnTo>
                      <a:pt x="1491" y="3004"/>
                    </a:lnTo>
                    <a:lnTo>
                      <a:pt x="1515" y="3126"/>
                    </a:lnTo>
                    <a:lnTo>
                      <a:pt x="1564" y="3249"/>
                    </a:lnTo>
                    <a:lnTo>
                      <a:pt x="1637" y="3346"/>
                    </a:lnTo>
                    <a:lnTo>
                      <a:pt x="2541" y="4494"/>
                    </a:lnTo>
                    <a:lnTo>
                      <a:pt x="2394" y="4763"/>
                    </a:lnTo>
                    <a:lnTo>
                      <a:pt x="2272" y="5056"/>
                    </a:lnTo>
                    <a:lnTo>
                      <a:pt x="2174" y="5349"/>
                    </a:lnTo>
                    <a:lnTo>
                      <a:pt x="2077" y="5642"/>
                    </a:lnTo>
                    <a:lnTo>
                      <a:pt x="636" y="5789"/>
                    </a:lnTo>
                    <a:lnTo>
                      <a:pt x="514" y="5837"/>
                    </a:lnTo>
                    <a:lnTo>
                      <a:pt x="392" y="5886"/>
                    </a:lnTo>
                    <a:lnTo>
                      <a:pt x="269" y="5959"/>
                    </a:lnTo>
                    <a:lnTo>
                      <a:pt x="172" y="6033"/>
                    </a:lnTo>
                    <a:lnTo>
                      <a:pt x="99" y="6155"/>
                    </a:lnTo>
                    <a:lnTo>
                      <a:pt x="50" y="6253"/>
                    </a:lnTo>
                    <a:lnTo>
                      <a:pt x="1" y="6399"/>
                    </a:lnTo>
                    <a:lnTo>
                      <a:pt x="1" y="6521"/>
                    </a:lnTo>
                    <a:lnTo>
                      <a:pt x="1" y="7474"/>
                    </a:lnTo>
                    <a:lnTo>
                      <a:pt x="1" y="7620"/>
                    </a:lnTo>
                    <a:lnTo>
                      <a:pt x="50" y="7742"/>
                    </a:lnTo>
                    <a:lnTo>
                      <a:pt x="99" y="7864"/>
                    </a:lnTo>
                    <a:lnTo>
                      <a:pt x="172" y="7962"/>
                    </a:lnTo>
                    <a:lnTo>
                      <a:pt x="269" y="8060"/>
                    </a:lnTo>
                    <a:lnTo>
                      <a:pt x="392" y="8133"/>
                    </a:lnTo>
                    <a:lnTo>
                      <a:pt x="514" y="8182"/>
                    </a:lnTo>
                    <a:lnTo>
                      <a:pt x="636" y="8206"/>
                    </a:lnTo>
                    <a:lnTo>
                      <a:pt x="2077" y="8377"/>
                    </a:lnTo>
                    <a:lnTo>
                      <a:pt x="2174" y="8670"/>
                    </a:lnTo>
                    <a:lnTo>
                      <a:pt x="2272" y="8939"/>
                    </a:lnTo>
                    <a:lnTo>
                      <a:pt x="2394" y="9232"/>
                    </a:lnTo>
                    <a:lnTo>
                      <a:pt x="2541" y="9501"/>
                    </a:lnTo>
                    <a:lnTo>
                      <a:pt x="1637" y="10649"/>
                    </a:lnTo>
                    <a:lnTo>
                      <a:pt x="1564" y="10771"/>
                    </a:lnTo>
                    <a:lnTo>
                      <a:pt x="1515" y="10893"/>
                    </a:lnTo>
                    <a:lnTo>
                      <a:pt x="1491" y="11015"/>
                    </a:lnTo>
                    <a:lnTo>
                      <a:pt x="1491" y="11137"/>
                    </a:lnTo>
                    <a:lnTo>
                      <a:pt x="1515" y="11259"/>
                    </a:lnTo>
                    <a:lnTo>
                      <a:pt x="1564" y="11381"/>
                    </a:lnTo>
                    <a:lnTo>
                      <a:pt x="1613" y="11504"/>
                    </a:lnTo>
                    <a:lnTo>
                      <a:pt x="1710" y="11601"/>
                    </a:lnTo>
                    <a:lnTo>
                      <a:pt x="2394" y="12285"/>
                    </a:lnTo>
                    <a:lnTo>
                      <a:pt x="2492" y="12383"/>
                    </a:lnTo>
                    <a:lnTo>
                      <a:pt x="2590" y="12432"/>
                    </a:lnTo>
                    <a:lnTo>
                      <a:pt x="2736" y="12480"/>
                    </a:lnTo>
                    <a:lnTo>
                      <a:pt x="2858" y="12505"/>
                    </a:lnTo>
                    <a:lnTo>
                      <a:pt x="2980" y="12505"/>
                    </a:lnTo>
                    <a:lnTo>
                      <a:pt x="3103" y="12456"/>
                    </a:lnTo>
                    <a:lnTo>
                      <a:pt x="3225" y="12407"/>
                    </a:lnTo>
                    <a:lnTo>
                      <a:pt x="3347" y="12358"/>
                    </a:lnTo>
                    <a:lnTo>
                      <a:pt x="4495" y="11455"/>
                    </a:lnTo>
                    <a:lnTo>
                      <a:pt x="4763" y="11577"/>
                    </a:lnTo>
                    <a:lnTo>
                      <a:pt x="5032" y="11723"/>
                    </a:lnTo>
                    <a:lnTo>
                      <a:pt x="5325" y="11821"/>
                    </a:lnTo>
                    <a:lnTo>
                      <a:pt x="5618" y="11919"/>
                    </a:lnTo>
                    <a:lnTo>
                      <a:pt x="5789" y="13360"/>
                    </a:lnTo>
                    <a:lnTo>
                      <a:pt x="5813" y="13482"/>
                    </a:lnTo>
                    <a:lnTo>
                      <a:pt x="5862" y="13604"/>
                    </a:lnTo>
                    <a:lnTo>
                      <a:pt x="5936" y="13726"/>
                    </a:lnTo>
                    <a:lnTo>
                      <a:pt x="6033" y="13824"/>
                    </a:lnTo>
                    <a:lnTo>
                      <a:pt x="6131" y="13897"/>
                    </a:lnTo>
                    <a:lnTo>
                      <a:pt x="6253" y="13946"/>
                    </a:lnTo>
                    <a:lnTo>
                      <a:pt x="6375" y="13995"/>
                    </a:lnTo>
                    <a:lnTo>
                      <a:pt x="7596" y="13995"/>
                    </a:lnTo>
                    <a:lnTo>
                      <a:pt x="7743" y="13946"/>
                    </a:lnTo>
                    <a:lnTo>
                      <a:pt x="7841" y="13897"/>
                    </a:lnTo>
                    <a:lnTo>
                      <a:pt x="7963" y="13824"/>
                    </a:lnTo>
                    <a:lnTo>
                      <a:pt x="8036" y="13726"/>
                    </a:lnTo>
                    <a:lnTo>
                      <a:pt x="8109" y="13604"/>
                    </a:lnTo>
                    <a:lnTo>
                      <a:pt x="8158" y="13482"/>
                    </a:lnTo>
                    <a:lnTo>
                      <a:pt x="8183" y="13360"/>
                    </a:lnTo>
                    <a:lnTo>
                      <a:pt x="8353" y="11919"/>
                    </a:lnTo>
                    <a:lnTo>
                      <a:pt x="8647" y="11821"/>
                    </a:lnTo>
                    <a:lnTo>
                      <a:pt x="8940" y="11723"/>
                    </a:lnTo>
                    <a:lnTo>
                      <a:pt x="9233" y="11577"/>
                    </a:lnTo>
                    <a:lnTo>
                      <a:pt x="9501" y="11455"/>
                    </a:lnTo>
                    <a:lnTo>
                      <a:pt x="10649" y="12358"/>
                    </a:lnTo>
                    <a:lnTo>
                      <a:pt x="10747" y="12407"/>
                    </a:lnTo>
                    <a:lnTo>
                      <a:pt x="10869" y="12456"/>
                    </a:lnTo>
                    <a:lnTo>
                      <a:pt x="10991" y="12505"/>
                    </a:lnTo>
                    <a:lnTo>
                      <a:pt x="11138" y="12505"/>
                    </a:lnTo>
                    <a:lnTo>
                      <a:pt x="11260" y="12480"/>
                    </a:lnTo>
                    <a:lnTo>
                      <a:pt x="11382" y="12432"/>
                    </a:lnTo>
                    <a:lnTo>
                      <a:pt x="11504" y="12383"/>
                    </a:lnTo>
                    <a:lnTo>
                      <a:pt x="11602" y="12285"/>
                    </a:lnTo>
                    <a:lnTo>
                      <a:pt x="12286" y="11601"/>
                    </a:lnTo>
                    <a:lnTo>
                      <a:pt x="12359" y="11504"/>
                    </a:lnTo>
                    <a:lnTo>
                      <a:pt x="12432" y="11381"/>
                    </a:lnTo>
                    <a:lnTo>
                      <a:pt x="12457" y="11259"/>
                    </a:lnTo>
                    <a:lnTo>
                      <a:pt x="12481" y="11137"/>
                    </a:lnTo>
                    <a:lnTo>
                      <a:pt x="12481" y="11015"/>
                    </a:lnTo>
                    <a:lnTo>
                      <a:pt x="12457" y="10893"/>
                    </a:lnTo>
                    <a:lnTo>
                      <a:pt x="12408" y="10771"/>
                    </a:lnTo>
                    <a:lnTo>
                      <a:pt x="12334" y="10649"/>
                    </a:lnTo>
                    <a:lnTo>
                      <a:pt x="11431" y="9501"/>
                    </a:lnTo>
                    <a:lnTo>
                      <a:pt x="11577" y="9232"/>
                    </a:lnTo>
                    <a:lnTo>
                      <a:pt x="11699" y="8939"/>
                    </a:lnTo>
                    <a:lnTo>
                      <a:pt x="11822" y="8670"/>
                    </a:lnTo>
                    <a:lnTo>
                      <a:pt x="11895" y="8377"/>
                    </a:lnTo>
                    <a:lnTo>
                      <a:pt x="13360" y="8206"/>
                    </a:lnTo>
                    <a:lnTo>
                      <a:pt x="13482" y="8182"/>
                    </a:lnTo>
                    <a:lnTo>
                      <a:pt x="13604" y="8133"/>
                    </a:lnTo>
                    <a:lnTo>
                      <a:pt x="13702" y="8060"/>
                    </a:lnTo>
                    <a:lnTo>
                      <a:pt x="13800" y="7962"/>
                    </a:lnTo>
                    <a:lnTo>
                      <a:pt x="13873" y="7864"/>
                    </a:lnTo>
                    <a:lnTo>
                      <a:pt x="13946" y="7742"/>
                    </a:lnTo>
                    <a:lnTo>
                      <a:pt x="13971" y="7620"/>
                    </a:lnTo>
                    <a:lnTo>
                      <a:pt x="13995" y="7474"/>
                    </a:lnTo>
                    <a:lnTo>
                      <a:pt x="13995" y="6521"/>
                    </a:lnTo>
                    <a:lnTo>
                      <a:pt x="13971" y="6399"/>
                    </a:lnTo>
                    <a:lnTo>
                      <a:pt x="13946" y="6253"/>
                    </a:lnTo>
                    <a:lnTo>
                      <a:pt x="13873" y="6155"/>
                    </a:lnTo>
                    <a:lnTo>
                      <a:pt x="13800" y="6033"/>
                    </a:lnTo>
                    <a:lnTo>
                      <a:pt x="13702" y="5959"/>
                    </a:lnTo>
                    <a:lnTo>
                      <a:pt x="13604" y="5886"/>
                    </a:lnTo>
                    <a:lnTo>
                      <a:pt x="13482" y="5837"/>
                    </a:lnTo>
                    <a:lnTo>
                      <a:pt x="13360" y="5789"/>
                    </a:lnTo>
                    <a:lnTo>
                      <a:pt x="11895" y="5642"/>
                    </a:lnTo>
                    <a:lnTo>
                      <a:pt x="11822" y="5349"/>
                    </a:lnTo>
                    <a:lnTo>
                      <a:pt x="11699" y="5056"/>
                    </a:lnTo>
                    <a:lnTo>
                      <a:pt x="11577" y="4763"/>
                    </a:lnTo>
                    <a:lnTo>
                      <a:pt x="11431" y="4494"/>
                    </a:lnTo>
                    <a:lnTo>
                      <a:pt x="12334" y="3346"/>
                    </a:lnTo>
                    <a:lnTo>
                      <a:pt x="12408" y="3249"/>
                    </a:lnTo>
                    <a:lnTo>
                      <a:pt x="12457" y="3126"/>
                    </a:lnTo>
                    <a:lnTo>
                      <a:pt x="12481" y="3004"/>
                    </a:lnTo>
                    <a:lnTo>
                      <a:pt x="12481" y="2858"/>
                    </a:lnTo>
                    <a:lnTo>
                      <a:pt x="12457" y="2736"/>
                    </a:lnTo>
                    <a:lnTo>
                      <a:pt x="12432" y="2614"/>
                    </a:lnTo>
                    <a:lnTo>
                      <a:pt x="12359" y="2491"/>
                    </a:lnTo>
                    <a:lnTo>
                      <a:pt x="12286" y="2394"/>
                    </a:lnTo>
                    <a:lnTo>
                      <a:pt x="11602" y="1710"/>
                    </a:lnTo>
                    <a:lnTo>
                      <a:pt x="11504" y="1637"/>
                    </a:lnTo>
                    <a:lnTo>
                      <a:pt x="11382" y="1563"/>
                    </a:lnTo>
                    <a:lnTo>
                      <a:pt x="11260" y="1514"/>
                    </a:lnTo>
                    <a:lnTo>
                      <a:pt x="10991" y="1514"/>
                    </a:lnTo>
                    <a:lnTo>
                      <a:pt x="10869" y="1539"/>
                    </a:lnTo>
                    <a:lnTo>
                      <a:pt x="10747" y="1588"/>
                    </a:lnTo>
                    <a:lnTo>
                      <a:pt x="10649" y="1661"/>
                    </a:lnTo>
                    <a:lnTo>
                      <a:pt x="9501" y="2565"/>
                    </a:lnTo>
                    <a:lnTo>
                      <a:pt x="9233" y="2418"/>
                    </a:lnTo>
                    <a:lnTo>
                      <a:pt x="8940" y="2296"/>
                    </a:lnTo>
                    <a:lnTo>
                      <a:pt x="8647" y="2174"/>
                    </a:lnTo>
                    <a:lnTo>
                      <a:pt x="8353" y="2076"/>
                    </a:lnTo>
                    <a:lnTo>
                      <a:pt x="8183" y="635"/>
                    </a:lnTo>
                    <a:lnTo>
                      <a:pt x="8158" y="513"/>
                    </a:lnTo>
                    <a:lnTo>
                      <a:pt x="8109" y="391"/>
                    </a:lnTo>
                    <a:lnTo>
                      <a:pt x="8036" y="293"/>
                    </a:lnTo>
                    <a:lnTo>
                      <a:pt x="7963" y="196"/>
                    </a:lnTo>
                    <a:lnTo>
                      <a:pt x="7841" y="122"/>
                    </a:lnTo>
                    <a:lnTo>
                      <a:pt x="7743" y="49"/>
                    </a:lnTo>
                    <a:lnTo>
                      <a:pt x="7596" y="25"/>
                    </a:lnTo>
                    <a:lnTo>
                      <a:pt x="74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8"/>
              <p:cNvSpPr/>
              <p:nvPr/>
            </p:nvSpPr>
            <p:spPr>
              <a:xfrm>
                <a:off x="5567825" y="3185975"/>
                <a:ext cx="199075" cy="199075"/>
              </a:xfrm>
              <a:custGeom>
                <a:rect b="b" l="l" r="r" t="t"/>
                <a:pathLst>
                  <a:path extrusionOk="0" h="7963" w="7963">
                    <a:moveTo>
                      <a:pt x="3933" y="2296"/>
                    </a:moveTo>
                    <a:lnTo>
                      <a:pt x="4103" y="2321"/>
                    </a:lnTo>
                    <a:lnTo>
                      <a:pt x="4274" y="2321"/>
                    </a:lnTo>
                    <a:lnTo>
                      <a:pt x="4421" y="2370"/>
                    </a:lnTo>
                    <a:lnTo>
                      <a:pt x="4592" y="2419"/>
                    </a:lnTo>
                    <a:lnTo>
                      <a:pt x="4738" y="2492"/>
                    </a:lnTo>
                    <a:lnTo>
                      <a:pt x="4885" y="2565"/>
                    </a:lnTo>
                    <a:lnTo>
                      <a:pt x="5032" y="2663"/>
                    </a:lnTo>
                    <a:lnTo>
                      <a:pt x="5154" y="2785"/>
                    </a:lnTo>
                    <a:lnTo>
                      <a:pt x="5276" y="2883"/>
                    </a:lnTo>
                    <a:lnTo>
                      <a:pt x="5373" y="3029"/>
                    </a:lnTo>
                    <a:lnTo>
                      <a:pt x="5447" y="3151"/>
                    </a:lnTo>
                    <a:lnTo>
                      <a:pt x="5520" y="3298"/>
                    </a:lnTo>
                    <a:lnTo>
                      <a:pt x="5593" y="3444"/>
                    </a:lnTo>
                    <a:lnTo>
                      <a:pt x="5618" y="3615"/>
                    </a:lnTo>
                    <a:lnTo>
                      <a:pt x="5642" y="3762"/>
                    </a:lnTo>
                    <a:lnTo>
                      <a:pt x="5667" y="3933"/>
                    </a:lnTo>
                    <a:lnTo>
                      <a:pt x="5667" y="4079"/>
                    </a:lnTo>
                    <a:lnTo>
                      <a:pt x="5642" y="4250"/>
                    </a:lnTo>
                    <a:lnTo>
                      <a:pt x="5618" y="4421"/>
                    </a:lnTo>
                    <a:lnTo>
                      <a:pt x="5569" y="4568"/>
                    </a:lnTo>
                    <a:lnTo>
                      <a:pt x="5496" y="4739"/>
                    </a:lnTo>
                    <a:lnTo>
                      <a:pt x="5398" y="4885"/>
                    </a:lnTo>
                    <a:lnTo>
                      <a:pt x="5300" y="5007"/>
                    </a:lnTo>
                    <a:lnTo>
                      <a:pt x="5203" y="5154"/>
                    </a:lnTo>
                    <a:lnTo>
                      <a:pt x="5080" y="5252"/>
                    </a:lnTo>
                    <a:lnTo>
                      <a:pt x="4958" y="5349"/>
                    </a:lnTo>
                    <a:lnTo>
                      <a:pt x="4812" y="5447"/>
                    </a:lnTo>
                    <a:lnTo>
                      <a:pt x="4665" y="5520"/>
                    </a:lnTo>
                    <a:lnTo>
                      <a:pt x="4519" y="5569"/>
                    </a:lnTo>
                    <a:lnTo>
                      <a:pt x="4372" y="5618"/>
                    </a:lnTo>
                    <a:lnTo>
                      <a:pt x="4201" y="5642"/>
                    </a:lnTo>
                    <a:lnTo>
                      <a:pt x="4055" y="5667"/>
                    </a:lnTo>
                    <a:lnTo>
                      <a:pt x="3884" y="5642"/>
                    </a:lnTo>
                    <a:lnTo>
                      <a:pt x="3713" y="5642"/>
                    </a:lnTo>
                    <a:lnTo>
                      <a:pt x="3566" y="5594"/>
                    </a:lnTo>
                    <a:lnTo>
                      <a:pt x="3395" y="5545"/>
                    </a:lnTo>
                    <a:lnTo>
                      <a:pt x="3249" y="5471"/>
                    </a:lnTo>
                    <a:lnTo>
                      <a:pt x="3102" y="5398"/>
                    </a:lnTo>
                    <a:lnTo>
                      <a:pt x="2956" y="5300"/>
                    </a:lnTo>
                    <a:lnTo>
                      <a:pt x="2833" y="5178"/>
                    </a:lnTo>
                    <a:lnTo>
                      <a:pt x="2711" y="5081"/>
                    </a:lnTo>
                    <a:lnTo>
                      <a:pt x="2614" y="4934"/>
                    </a:lnTo>
                    <a:lnTo>
                      <a:pt x="2540" y="4812"/>
                    </a:lnTo>
                    <a:lnTo>
                      <a:pt x="2467" y="4665"/>
                    </a:lnTo>
                    <a:lnTo>
                      <a:pt x="2394" y="4519"/>
                    </a:lnTo>
                    <a:lnTo>
                      <a:pt x="2369" y="4348"/>
                    </a:lnTo>
                    <a:lnTo>
                      <a:pt x="2321" y="4201"/>
                    </a:lnTo>
                    <a:lnTo>
                      <a:pt x="2321" y="4030"/>
                    </a:lnTo>
                    <a:lnTo>
                      <a:pt x="2321" y="3884"/>
                    </a:lnTo>
                    <a:lnTo>
                      <a:pt x="2345" y="3713"/>
                    </a:lnTo>
                    <a:lnTo>
                      <a:pt x="2369" y="3542"/>
                    </a:lnTo>
                    <a:lnTo>
                      <a:pt x="2418" y="3395"/>
                    </a:lnTo>
                    <a:lnTo>
                      <a:pt x="2492" y="3224"/>
                    </a:lnTo>
                    <a:lnTo>
                      <a:pt x="2589" y="3078"/>
                    </a:lnTo>
                    <a:lnTo>
                      <a:pt x="2687" y="2956"/>
                    </a:lnTo>
                    <a:lnTo>
                      <a:pt x="2785" y="2809"/>
                    </a:lnTo>
                    <a:lnTo>
                      <a:pt x="2907" y="2712"/>
                    </a:lnTo>
                    <a:lnTo>
                      <a:pt x="3029" y="2614"/>
                    </a:lnTo>
                    <a:lnTo>
                      <a:pt x="3175" y="2516"/>
                    </a:lnTo>
                    <a:lnTo>
                      <a:pt x="3322" y="2443"/>
                    </a:lnTo>
                    <a:lnTo>
                      <a:pt x="3468" y="2394"/>
                    </a:lnTo>
                    <a:lnTo>
                      <a:pt x="3615" y="2345"/>
                    </a:lnTo>
                    <a:lnTo>
                      <a:pt x="3786" y="2321"/>
                    </a:lnTo>
                    <a:lnTo>
                      <a:pt x="3933" y="2296"/>
                    </a:lnTo>
                    <a:close/>
                    <a:moveTo>
                      <a:pt x="3053" y="1"/>
                    </a:moveTo>
                    <a:lnTo>
                      <a:pt x="2980" y="25"/>
                    </a:lnTo>
                    <a:lnTo>
                      <a:pt x="2443" y="196"/>
                    </a:lnTo>
                    <a:lnTo>
                      <a:pt x="2369" y="220"/>
                    </a:lnTo>
                    <a:lnTo>
                      <a:pt x="2296" y="269"/>
                    </a:lnTo>
                    <a:lnTo>
                      <a:pt x="2198" y="391"/>
                    </a:lnTo>
                    <a:lnTo>
                      <a:pt x="2150" y="538"/>
                    </a:lnTo>
                    <a:lnTo>
                      <a:pt x="2150" y="611"/>
                    </a:lnTo>
                    <a:lnTo>
                      <a:pt x="2150" y="684"/>
                    </a:lnTo>
                    <a:lnTo>
                      <a:pt x="2394" y="1832"/>
                    </a:lnTo>
                    <a:lnTo>
                      <a:pt x="2223" y="1954"/>
                    </a:lnTo>
                    <a:lnTo>
                      <a:pt x="2076" y="2101"/>
                    </a:lnTo>
                    <a:lnTo>
                      <a:pt x="1002" y="1686"/>
                    </a:lnTo>
                    <a:lnTo>
                      <a:pt x="928" y="1686"/>
                    </a:lnTo>
                    <a:lnTo>
                      <a:pt x="831" y="1661"/>
                    </a:lnTo>
                    <a:lnTo>
                      <a:pt x="684" y="1710"/>
                    </a:lnTo>
                    <a:lnTo>
                      <a:pt x="562" y="1784"/>
                    </a:lnTo>
                    <a:lnTo>
                      <a:pt x="513" y="1832"/>
                    </a:lnTo>
                    <a:lnTo>
                      <a:pt x="464" y="1906"/>
                    </a:lnTo>
                    <a:lnTo>
                      <a:pt x="220" y="2394"/>
                    </a:lnTo>
                    <a:lnTo>
                      <a:pt x="196" y="2467"/>
                    </a:lnTo>
                    <a:lnTo>
                      <a:pt x="171" y="2541"/>
                    </a:lnTo>
                    <a:lnTo>
                      <a:pt x="196" y="2712"/>
                    </a:lnTo>
                    <a:lnTo>
                      <a:pt x="245" y="2834"/>
                    </a:lnTo>
                    <a:lnTo>
                      <a:pt x="293" y="2907"/>
                    </a:lnTo>
                    <a:lnTo>
                      <a:pt x="367" y="2956"/>
                    </a:lnTo>
                    <a:lnTo>
                      <a:pt x="1344" y="3591"/>
                    </a:lnTo>
                    <a:lnTo>
                      <a:pt x="1319" y="3786"/>
                    </a:lnTo>
                    <a:lnTo>
                      <a:pt x="1295" y="4006"/>
                    </a:lnTo>
                    <a:lnTo>
                      <a:pt x="245" y="4494"/>
                    </a:lnTo>
                    <a:lnTo>
                      <a:pt x="196" y="4519"/>
                    </a:lnTo>
                    <a:lnTo>
                      <a:pt x="123" y="4568"/>
                    </a:lnTo>
                    <a:lnTo>
                      <a:pt x="49" y="4714"/>
                    </a:lnTo>
                    <a:lnTo>
                      <a:pt x="0" y="4861"/>
                    </a:lnTo>
                    <a:lnTo>
                      <a:pt x="25" y="4934"/>
                    </a:lnTo>
                    <a:lnTo>
                      <a:pt x="25" y="5007"/>
                    </a:lnTo>
                    <a:lnTo>
                      <a:pt x="220" y="5545"/>
                    </a:lnTo>
                    <a:lnTo>
                      <a:pt x="245" y="5594"/>
                    </a:lnTo>
                    <a:lnTo>
                      <a:pt x="293" y="5667"/>
                    </a:lnTo>
                    <a:lnTo>
                      <a:pt x="391" y="5764"/>
                    </a:lnTo>
                    <a:lnTo>
                      <a:pt x="538" y="5813"/>
                    </a:lnTo>
                    <a:lnTo>
                      <a:pt x="684" y="5813"/>
                    </a:lnTo>
                    <a:lnTo>
                      <a:pt x="1832" y="5569"/>
                    </a:lnTo>
                    <a:lnTo>
                      <a:pt x="1954" y="5740"/>
                    </a:lnTo>
                    <a:lnTo>
                      <a:pt x="2101" y="5887"/>
                    </a:lnTo>
                    <a:lnTo>
                      <a:pt x="1710" y="6986"/>
                    </a:lnTo>
                    <a:lnTo>
                      <a:pt x="1686" y="7059"/>
                    </a:lnTo>
                    <a:lnTo>
                      <a:pt x="1686" y="7132"/>
                    </a:lnTo>
                    <a:lnTo>
                      <a:pt x="1710" y="7279"/>
                    </a:lnTo>
                    <a:lnTo>
                      <a:pt x="1783" y="7401"/>
                    </a:lnTo>
                    <a:lnTo>
                      <a:pt x="1857" y="7450"/>
                    </a:lnTo>
                    <a:lnTo>
                      <a:pt x="1905" y="7499"/>
                    </a:lnTo>
                    <a:lnTo>
                      <a:pt x="2418" y="7743"/>
                    </a:lnTo>
                    <a:lnTo>
                      <a:pt x="2492" y="7792"/>
                    </a:lnTo>
                    <a:lnTo>
                      <a:pt x="2711" y="7792"/>
                    </a:lnTo>
                    <a:lnTo>
                      <a:pt x="2858" y="7718"/>
                    </a:lnTo>
                    <a:lnTo>
                      <a:pt x="2907" y="7669"/>
                    </a:lnTo>
                    <a:lnTo>
                      <a:pt x="2956" y="7621"/>
                    </a:lnTo>
                    <a:lnTo>
                      <a:pt x="3591" y="6644"/>
                    </a:lnTo>
                    <a:lnTo>
                      <a:pt x="3810" y="6668"/>
                    </a:lnTo>
                    <a:lnTo>
                      <a:pt x="4006" y="6668"/>
                    </a:lnTo>
                    <a:lnTo>
                      <a:pt x="4494" y="7718"/>
                    </a:lnTo>
                    <a:lnTo>
                      <a:pt x="4543" y="7792"/>
                    </a:lnTo>
                    <a:lnTo>
                      <a:pt x="4592" y="7840"/>
                    </a:lnTo>
                    <a:lnTo>
                      <a:pt x="4714" y="7914"/>
                    </a:lnTo>
                    <a:lnTo>
                      <a:pt x="4861" y="7963"/>
                    </a:lnTo>
                    <a:lnTo>
                      <a:pt x="4934" y="7963"/>
                    </a:lnTo>
                    <a:lnTo>
                      <a:pt x="5007" y="7938"/>
                    </a:lnTo>
                    <a:lnTo>
                      <a:pt x="5544" y="7767"/>
                    </a:lnTo>
                    <a:lnTo>
                      <a:pt x="5618" y="7743"/>
                    </a:lnTo>
                    <a:lnTo>
                      <a:pt x="5667" y="7694"/>
                    </a:lnTo>
                    <a:lnTo>
                      <a:pt x="5764" y="7572"/>
                    </a:lnTo>
                    <a:lnTo>
                      <a:pt x="5838" y="7425"/>
                    </a:lnTo>
                    <a:lnTo>
                      <a:pt x="5838" y="7352"/>
                    </a:lnTo>
                    <a:lnTo>
                      <a:pt x="5838" y="7279"/>
                    </a:lnTo>
                    <a:lnTo>
                      <a:pt x="5593" y="6131"/>
                    </a:lnTo>
                    <a:lnTo>
                      <a:pt x="5740" y="6009"/>
                    </a:lnTo>
                    <a:lnTo>
                      <a:pt x="5911" y="5862"/>
                    </a:lnTo>
                    <a:lnTo>
                      <a:pt x="6985" y="6277"/>
                    </a:lnTo>
                    <a:lnTo>
                      <a:pt x="7059" y="6277"/>
                    </a:lnTo>
                    <a:lnTo>
                      <a:pt x="7132" y="6302"/>
                    </a:lnTo>
                    <a:lnTo>
                      <a:pt x="7278" y="6253"/>
                    </a:lnTo>
                    <a:lnTo>
                      <a:pt x="7425" y="6180"/>
                    </a:lnTo>
                    <a:lnTo>
                      <a:pt x="7474" y="6131"/>
                    </a:lnTo>
                    <a:lnTo>
                      <a:pt x="7523" y="6058"/>
                    </a:lnTo>
                    <a:lnTo>
                      <a:pt x="7767" y="5545"/>
                    </a:lnTo>
                    <a:lnTo>
                      <a:pt x="7791" y="5496"/>
                    </a:lnTo>
                    <a:lnTo>
                      <a:pt x="7816" y="5398"/>
                    </a:lnTo>
                    <a:lnTo>
                      <a:pt x="7791" y="5252"/>
                    </a:lnTo>
                    <a:lnTo>
                      <a:pt x="7718" y="5129"/>
                    </a:lnTo>
                    <a:lnTo>
                      <a:pt x="7669" y="5056"/>
                    </a:lnTo>
                    <a:lnTo>
                      <a:pt x="7620" y="5007"/>
                    </a:lnTo>
                    <a:lnTo>
                      <a:pt x="6643" y="4372"/>
                    </a:lnTo>
                    <a:lnTo>
                      <a:pt x="6668" y="4177"/>
                    </a:lnTo>
                    <a:lnTo>
                      <a:pt x="6668" y="3957"/>
                    </a:lnTo>
                    <a:lnTo>
                      <a:pt x="7718" y="3469"/>
                    </a:lnTo>
                    <a:lnTo>
                      <a:pt x="7791" y="3444"/>
                    </a:lnTo>
                    <a:lnTo>
                      <a:pt x="7865" y="3395"/>
                    </a:lnTo>
                    <a:lnTo>
                      <a:pt x="7938" y="3249"/>
                    </a:lnTo>
                    <a:lnTo>
                      <a:pt x="7962" y="3102"/>
                    </a:lnTo>
                    <a:lnTo>
                      <a:pt x="7962" y="3029"/>
                    </a:lnTo>
                    <a:lnTo>
                      <a:pt x="7962" y="2956"/>
                    </a:lnTo>
                    <a:lnTo>
                      <a:pt x="7767" y="2419"/>
                    </a:lnTo>
                    <a:lnTo>
                      <a:pt x="7743" y="2345"/>
                    </a:lnTo>
                    <a:lnTo>
                      <a:pt x="7694" y="2296"/>
                    </a:lnTo>
                    <a:lnTo>
                      <a:pt x="7572" y="2199"/>
                    </a:lnTo>
                    <a:lnTo>
                      <a:pt x="7449" y="2150"/>
                    </a:lnTo>
                    <a:lnTo>
                      <a:pt x="7278" y="2150"/>
                    </a:lnTo>
                    <a:lnTo>
                      <a:pt x="6155" y="2394"/>
                    </a:lnTo>
                    <a:lnTo>
                      <a:pt x="6033" y="2223"/>
                    </a:lnTo>
                    <a:lnTo>
                      <a:pt x="5886" y="2077"/>
                    </a:lnTo>
                    <a:lnTo>
                      <a:pt x="6277" y="978"/>
                    </a:lnTo>
                    <a:lnTo>
                      <a:pt x="6302" y="904"/>
                    </a:lnTo>
                    <a:lnTo>
                      <a:pt x="6302" y="831"/>
                    </a:lnTo>
                    <a:lnTo>
                      <a:pt x="6277" y="684"/>
                    </a:lnTo>
                    <a:lnTo>
                      <a:pt x="6179" y="562"/>
                    </a:lnTo>
                    <a:lnTo>
                      <a:pt x="6131" y="489"/>
                    </a:lnTo>
                    <a:lnTo>
                      <a:pt x="6082" y="465"/>
                    </a:lnTo>
                    <a:lnTo>
                      <a:pt x="5569" y="196"/>
                    </a:lnTo>
                    <a:lnTo>
                      <a:pt x="5496" y="172"/>
                    </a:lnTo>
                    <a:lnTo>
                      <a:pt x="5276" y="172"/>
                    </a:lnTo>
                    <a:lnTo>
                      <a:pt x="5129" y="245"/>
                    </a:lnTo>
                    <a:lnTo>
                      <a:pt x="5080" y="294"/>
                    </a:lnTo>
                    <a:lnTo>
                      <a:pt x="5032" y="343"/>
                    </a:lnTo>
                    <a:lnTo>
                      <a:pt x="4397" y="1319"/>
                    </a:lnTo>
                    <a:lnTo>
                      <a:pt x="4177" y="1295"/>
                    </a:lnTo>
                    <a:lnTo>
                      <a:pt x="3981" y="1295"/>
                    </a:lnTo>
                    <a:lnTo>
                      <a:pt x="3493" y="245"/>
                    </a:lnTo>
                    <a:lnTo>
                      <a:pt x="3444" y="172"/>
                    </a:lnTo>
                    <a:lnTo>
                      <a:pt x="3395" y="123"/>
                    </a:lnTo>
                    <a:lnTo>
                      <a:pt x="3273" y="49"/>
                    </a:lnTo>
                    <a:lnTo>
                      <a:pt x="31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" name="Google Shape;105;p18"/>
          <p:cNvGrpSpPr/>
          <p:nvPr/>
        </p:nvGrpSpPr>
        <p:grpSpPr>
          <a:xfrm>
            <a:off x="6057238" y="2107218"/>
            <a:ext cx="749092" cy="680834"/>
            <a:chOff x="4562200" y="4968250"/>
            <a:chExt cx="549550" cy="499475"/>
          </a:xfrm>
        </p:grpSpPr>
        <p:sp>
          <p:nvSpPr>
            <p:cNvPr id="106" name="Google Shape;106;p1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7285972" y="2161300"/>
            <a:ext cx="177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00"/>
              <a:t>p</a:t>
            </a:r>
            <a:r>
              <a:rPr lang="en-GB" sz="8200"/>
              <a:t>ackage==1.0</a:t>
            </a:r>
            <a:endParaRPr sz="8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8"/>
          <p:cNvCxnSpPr>
            <a:stCxn id="111" idx="1"/>
          </p:cNvCxnSpPr>
          <p:nvPr/>
        </p:nvCxnSpPr>
        <p:spPr>
          <a:xfrm rot="10800000">
            <a:off x="6860872" y="2447650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13" name="Google Shape;113;p18"/>
          <p:cNvGrpSpPr/>
          <p:nvPr/>
        </p:nvGrpSpPr>
        <p:grpSpPr>
          <a:xfrm>
            <a:off x="6013813" y="3733931"/>
            <a:ext cx="749092" cy="680834"/>
            <a:chOff x="4562200" y="4968250"/>
            <a:chExt cx="549550" cy="499475"/>
          </a:xfrm>
        </p:grpSpPr>
        <p:sp>
          <p:nvSpPr>
            <p:cNvPr id="114" name="Google Shape;114;p1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2B8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42550" y="3788025"/>
            <a:ext cx="19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200"/>
              <a:t>package== 3.2</a:t>
            </a:r>
            <a:endParaRPr sz="8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>
            <a:stCxn id="119" idx="1"/>
          </p:cNvCxnSpPr>
          <p:nvPr/>
        </p:nvCxnSpPr>
        <p:spPr>
          <a:xfrm rot="10800000">
            <a:off x="6817450" y="4074375"/>
            <a:ext cx="42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1" name="Google Shape;121;p18"/>
          <p:cNvSpPr/>
          <p:nvPr/>
        </p:nvSpPr>
        <p:spPr>
          <a:xfrm>
            <a:off x="2730400" y="1852680"/>
            <a:ext cx="895698" cy="732726"/>
          </a:xfrm>
          <a:custGeom>
            <a:rect b="b" l="l" r="r" t="t"/>
            <a:pathLst>
              <a:path extrusionOk="0" h="21600" w="2160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674700" y="2140950"/>
            <a:ext cx="9513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/>
              <a:t>Project 1</a:t>
            </a:r>
            <a:endParaRPr sz="6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743325" y="3627980"/>
            <a:ext cx="895698" cy="732726"/>
          </a:xfrm>
          <a:custGeom>
            <a:rect b="b" l="l" r="r" t="t"/>
            <a:pathLst>
              <a:path extrusionOk="0" h="21600" w="2160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4275" lIns="14275" spcFirstLastPara="1" rIns="14275" wrap="square" tIns="1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687625" y="3872150"/>
            <a:ext cx="10260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/>
              <a:t>Project 2</a:t>
            </a:r>
            <a:endParaRPr sz="6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 flipH="1" rot="10800000">
            <a:off x="1813700" y="2495550"/>
            <a:ext cx="861000" cy="67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1813700" y="3244675"/>
            <a:ext cx="861000" cy="67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>
            <a:stCxn id="122" idx="3"/>
            <a:endCxn id="94" idx="1"/>
          </p:cNvCxnSpPr>
          <p:nvPr/>
        </p:nvCxnSpPr>
        <p:spPr>
          <a:xfrm flipH="1" rot="10800000">
            <a:off x="3626000" y="2335650"/>
            <a:ext cx="8622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>
            <a:stCxn id="124" idx="3"/>
            <a:endCxn id="95" idx="1"/>
          </p:cNvCxnSpPr>
          <p:nvPr/>
        </p:nvCxnSpPr>
        <p:spPr>
          <a:xfrm>
            <a:off x="3713625" y="4074350"/>
            <a:ext cx="7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>
            <a:stCxn id="95" idx="3"/>
          </p:cNvCxnSpPr>
          <p:nvPr/>
        </p:nvCxnSpPr>
        <p:spPr>
          <a:xfrm>
            <a:off x="5060931" y="4074350"/>
            <a:ext cx="983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5060931" y="2332325"/>
            <a:ext cx="10194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At this point, you should open Jupyter Notebook using Anaconda Navigator and select a web browser to run the notebooks. Subsequently, you will choose under "New" the option "Terminal."</a:t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Jupyter Notebooks and venv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1278275" y="1760688"/>
            <a:ext cx="6600825" cy="3019425"/>
            <a:chOff x="1278275" y="1760688"/>
            <a:chExt cx="6600825" cy="3019425"/>
          </a:xfrm>
        </p:grpSpPr>
        <p:pic>
          <p:nvPicPr>
            <p:cNvPr id="139" name="Google Shape;13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8275" y="1760688"/>
              <a:ext cx="6600825" cy="301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9"/>
            <p:cNvSpPr/>
            <p:nvPr/>
          </p:nvSpPr>
          <p:spPr>
            <a:xfrm>
              <a:off x="6987800" y="4222175"/>
              <a:ext cx="891300" cy="485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6250625" y="4318550"/>
              <a:ext cx="650400" cy="240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Activating Venv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36150" y="665750"/>
            <a:ext cx="8885100" cy="4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create and activate your virtual environment we need to write the following on th</a:t>
            </a:r>
            <a:r>
              <a:rPr lang="en-GB"/>
              <a:t>e</a:t>
            </a:r>
            <a:r>
              <a:rPr lang="en-GB"/>
              <a:t> command prompt: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conda create -n myvenv python=3.7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will see the request “</a:t>
            </a:r>
            <a:r>
              <a:rPr i="1" lang="en-GB"/>
              <a:t>Proceed ([y]/n)?</a:t>
            </a:r>
            <a:r>
              <a:rPr lang="en-GB"/>
              <a:t>” </a:t>
            </a:r>
            <a:r>
              <a:rPr lang="en-GB"/>
              <a:t>from the command prompt. Press ‘y’ and then enter. </a:t>
            </a:r>
            <a:r>
              <a:rPr lang="en-GB"/>
              <a:t>This will create the virtual environment under the name “myvenv”. Finally, you can activate the venv by writing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b="1" i="1" lang="en-GB"/>
              <a:t>conda activate myvenv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After the activation of the venv, you will see its name in front of the command line.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You can deactivate it using:  </a:t>
            </a:r>
            <a:r>
              <a:rPr b="1" i="1" lang="en-GB"/>
              <a:t>conda deactivate</a:t>
            </a:r>
            <a:endParaRPr b="1" i="1"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0300" y="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venv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36150" y="665750"/>
            <a:ext cx="8885100" cy="3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Now we want to use this virtual environment within Jupyter Notebook. To do it, we can install and specify the kernel using the commands: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pip install --user ipykernel </a:t>
            </a:r>
            <a:endParaRPr b="1"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/>
              <a:t>ipython kernel install --user --name=myvenv</a:t>
            </a:r>
            <a:endParaRPr b="1"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SS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