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82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1647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camp.com/tutorial/introduction-to-convolutional-neural-networks-cnns" TargetMode="External"/><Relationship Id="rId4" Type="http://schemas.openxmlformats.org/officeDocument/2006/relationships/hyperlink" Target="https://www.ncbi.nlm.nih.gov/pmc/articles/PMC828688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9" y="344129"/>
            <a:ext cx="9018219" cy="57576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Corona Virus Outbreak Prediction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769810"/>
            <a:ext cx="4451347" cy="13320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There are those who contract the virus for the first time and those who continue to experience symptoms even years of infection.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This project can even further be developed when they are any new symptoms traced or any similar kind of pandemic emerges.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https://ieeexplore.ieee.org/document/9716478</a:t>
            </a:r>
            <a:endParaRPr lang="en-US" sz="1800" i="1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https://www.ncbi.nlm.nih.gov/pmc/articles/PMC8286881/</a:t>
            </a:r>
            <a:endParaRPr lang="en-US" sz="1800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https://www.datacamp.com/tutorial/introduction-to-convolutional-neural-networks-cnns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https://www.kaggle.com/datasets?search=covid+-19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29"/>
            <a:ext cx="8762580" cy="55355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684" y="5165809"/>
            <a:ext cx="595464" cy="936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4347896" cy="11611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Team Members</a:t>
            </a:r>
            <a:endParaRPr lang="en-US" dirty="0">
              <a:solidFill>
                <a:srgbClr val="FFFF00"/>
              </a:solidFill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505231"/>
            <a:ext cx="10526045" cy="459658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Sai Deva Pranay Kumar Rao -700745063</a:t>
            </a:r>
          </a:p>
          <a:p>
            <a:pPr algn="l"/>
            <a:r>
              <a:rPr lang="en-US" dirty="0" err="1"/>
              <a:t>Praneeth</a:t>
            </a:r>
            <a:r>
              <a:rPr lang="en-US" dirty="0"/>
              <a:t> Kumar </a:t>
            </a:r>
            <a:r>
              <a:rPr lang="en-US" dirty="0" err="1"/>
              <a:t>Annapureddy</a:t>
            </a:r>
            <a:r>
              <a:rPr lang="en-US" dirty="0"/>
              <a:t> – 700747594</a:t>
            </a:r>
          </a:p>
          <a:p>
            <a:pPr algn="l"/>
            <a:r>
              <a:rPr lang="en-US" dirty="0" err="1"/>
              <a:t>Sreeya</a:t>
            </a:r>
            <a:r>
              <a:rPr lang="en-US" dirty="0"/>
              <a:t> Gutta – 700745419</a:t>
            </a:r>
          </a:p>
          <a:p>
            <a:pPr algn="l"/>
            <a:r>
              <a:rPr lang="en-US" dirty="0"/>
              <a:t>Meghana Reddy </a:t>
            </a:r>
            <a:r>
              <a:rPr lang="en-US" dirty="0" err="1"/>
              <a:t>Guvvanthula</a:t>
            </a:r>
            <a:r>
              <a:rPr lang="en-US" dirty="0"/>
              <a:t> - 700745063</a:t>
            </a:r>
          </a:p>
          <a:p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Roles and Responsibilities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Meghana – Collection &amp; Filtering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Sreeya – Training &amp;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Pranay – Analysis &amp; 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Praneeth </a:t>
            </a:r>
            <a:r>
              <a:rPr lang="en-US">
                <a:solidFill>
                  <a:srgbClr val="FFFFFF">
                    <a:alpha val="80000"/>
                  </a:srgbClr>
                </a:solidFill>
              </a:rPr>
              <a:t>- Validation</a:t>
            </a:r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increasing cases and it’s results of numerous death led to the implementation of this project.</a:t>
            </a:r>
          </a:p>
          <a:p>
            <a:pPr algn="l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availability of the large-scale datasets in the market.</a:t>
            </a:r>
          </a:p>
          <a:p>
            <a:pPr algn="l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Chest radiography(X-Ray) is one of the trust worthy methods.</a:t>
            </a:r>
          </a:p>
          <a:p>
            <a:pPr algn="l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Basic knowledge on the CNN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924231"/>
          </a:xfrm>
          <a:noFill/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838633"/>
            <a:ext cx="10526045" cy="426317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Predict the person is positive to the virus or not by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Developing a deep learning model using CNN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Gathering the necessary information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Applying the model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To gain the optimal efficiency, increase the accuracy, reduce the time complexity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0982"/>
            <a:ext cx="10526045" cy="4812887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image processing, feature extraction, and classification methods employed in the development of each system cause them to differ from one another.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Three powerful networks, namely ResNet50, InceptionV3, and VGG16, have been fine-tuned on an enhanced dataset, which was constructed by collecting COVID-19 and normal chest X-ray images from different public databases</a:t>
            </a:r>
            <a:r>
              <a:rPr lang="en-US" dirty="0">
                <a:effectLst/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Colab</a:t>
            </a:r>
            <a:r>
              <a:rPr lang="en-US" dirty="0"/>
              <a:t> Tool helps to develop and run the application directly inside the cloud server where the Python library files are installed. The Neural networks algorithm libraries are built inside the </a:t>
            </a:r>
            <a:r>
              <a:rPr lang="en-US" dirty="0" err="1"/>
              <a:t>Colab</a:t>
            </a:r>
            <a:r>
              <a:rPr lang="en-US" dirty="0"/>
              <a:t>. It helps the project to use the Neural networks algorithm in the finding of Covid19 disease. 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study aims to predict the status of the patient either positive or negative to the disease based on the severity.</a:t>
            </a:r>
            <a:r>
              <a:rPr lang="en-US" dirty="0"/>
              <a:t> Additionally, it also evaluates the highness of the symptoms, classifying them based on their ranges with an accompanying accuracy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Data filtering, processing training and testing(80-20% ratio) is done to obtain the desired result.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/>
              <a:t>Algorithm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/>
              <a:t>CNN (Convolutional neural network) is a deep learning networking architecture that learns directly from data.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/>
              <a:t>This is considered as the most effective algorithm for image classification, retrieval, and detection tasks.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207348" y="4017600"/>
            <a:ext cx="4089582" cy="2300400"/>
          </a:xfrm>
          <a:prstGeom prst="rect">
            <a:avLst/>
          </a:prstGeom>
        </p:spPr>
      </p:pic>
      <p:pic>
        <p:nvPicPr>
          <p:cNvPr id="5" name="Picture 4" descr="A diagram of a hidden layer&#10;&#10;Description automatically generated">
            <a:extLst>
              <a:ext uri="{FF2B5EF4-FFF2-40B4-BE49-F238E27FC236}">
                <a16:creationId xmlns:a16="http://schemas.microsoft.com/office/drawing/2014/main" id="{344DADEF-6ED5-0E16-FBE7-E525BDA8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00" y="4055677"/>
            <a:ext cx="7133012" cy="22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531815"/>
            <a:ext cx="4451347" cy="172085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541339" y="3588030"/>
            <a:ext cx="3524400" cy="1982483"/>
          </a:xfrm>
          <a:prstGeom prst="rect">
            <a:avLst/>
          </a:prstGeom>
        </p:spPr>
      </p:pic>
      <p:pic>
        <p:nvPicPr>
          <p:cNvPr id="5" name="Picture 4" descr="A close-up of an x-ray&#10;&#10;Description automatically generated">
            <a:extLst>
              <a:ext uri="{FF2B5EF4-FFF2-40B4-BE49-F238E27FC236}">
                <a16:creationId xmlns:a16="http://schemas.microsoft.com/office/drawing/2014/main" id="{AA94A19C-ECD4-1BC2-F549-7CF517DC0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2346150"/>
            <a:ext cx="5595729" cy="33896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A3D352-99DA-CB18-715D-1935E732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68" y="2395845"/>
            <a:ext cx="5513593" cy="33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Wingdings</vt:lpstr>
      <vt:lpstr>FrostyVTI</vt:lpstr>
      <vt:lpstr>Corona Virus Outbreak Prediction Using Deep Learning</vt:lpstr>
      <vt:lpstr>Team Members</vt:lpstr>
      <vt:lpstr>Roles and Responsibilities</vt:lpstr>
      <vt:lpstr>Motivation</vt:lpstr>
      <vt:lpstr>Objectives</vt:lpstr>
      <vt:lpstr>Related Work</vt:lpstr>
      <vt:lpstr>Problem statement</vt:lpstr>
      <vt:lpstr>Proposed solution</vt:lpstr>
      <vt:lpstr>Results</vt:lpstr>
      <vt:lpstr>Future Scope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Outbreak Prediction Using Deep Learning</dc:title>
  <dc:creator>GUTTA SREEYA</dc:creator>
  <cp:lastModifiedBy>GUTTA SREEYA</cp:lastModifiedBy>
  <cp:revision>2</cp:revision>
  <dcterms:created xsi:type="dcterms:W3CDTF">2024-04-18T00:40:35Z</dcterms:created>
  <dcterms:modified xsi:type="dcterms:W3CDTF">2024-04-18T03:36:08Z</dcterms:modified>
</cp:coreProperties>
</file>