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60"/>
  </p:notesMasterIdLst>
  <p:sldIdLst>
    <p:sldId id="256" r:id="rId2"/>
    <p:sldId id="257" r:id="rId3"/>
    <p:sldId id="258" r:id="rId4"/>
    <p:sldId id="259" r:id="rId5"/>
    <p:sldId id="260" r:id="rId6"/>
    <p:sldId id="261" r:id="rId7"/>
    <p:sldId id="262" r:id="rId8"/>
    <p:sldId id="265" r:id="rId9"/>
    <p:sldId id="264" r:id="rId10"/>
    <p:sldId id="263" r:id="rId11"/>
    <p:sldId id="266" r:id="rId12"/>
    <p:sldId id="267" r:id="rId13"/>
    <p:sldId id="268" r:id="rId14"/>
    <p:sldId id="310" r:id="rId15"/>
    <p:sldId id="311" r:id="rId16"/>
    <p:sldId id="312"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3" r:id="rId50"/>
    <p:sldId id="301" r:id="rId51"/>
    <p:sldId id="302" r:id="rId52"/>
    <p:sldId id="304" r:id="rId53"/>
    <p:sldId id="305" r:id="rId54"/>
    <p:sldId id="306" r:id="rId55"/>
    <p:sldId id="307" r:id="rId56"/>
    <p:sldId id="308" r:id="rId57"/>
    <p:sldId id="313" r:id="rId58"/>
    <p:sldId id="309"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v Kumar" userId="79e4d6f24c87dde7" providerId="LiveId" clId="{6F4A3BA8-4145-4F2D-AF4F-0C6B246985C9}"/>
    <pc:docChg chg="undo custSel addSld modSld sldOrd">
      <pc:chgData name="Saurav Kumar" userId="79e4d6f24c87dde7" providerId="LiveId" clId="{6F4A3BA8-4145-4F2D-AF4F-0C6B246985C9}" dt="2023-02-09T15:28:24.803" v="11353" actId="20577"/>
      <pc:docMkLst>
        <pc:docMk/>
      </pc:docMkLst>
      <pc:sldChg chg="modSp mod">
        <pc:chgData name="Saurav Kumar" userId="79e4d6f24c87dde7" providerId="LiveId" clId="{6F4A3BA8-4145-4F2D-AF4F-0C6B246985C9}" dt="2023-02-09T08:15:21.982" v="187"/>
        <pc:sldMkLst>
          <pc:docMk/>
          <pc:sldMk cId="3377161054" sldId="256"/>
        </pc:sldMkLst>
        <pc:spChg chg="mod">
          <ac:chgData name="Saurav Kumar" userId="79e4d6f24c87dde7" providerId="LiveId" clId="{6F4A3BA8-4145-4F2D-AF4F-0C6B246985C9}" dt="2023-02-09T08:15:03.453" v="184"/>
          <ac:spMkLst>
            <pc:docMk/>
            <pc:sldMk cId="3377161054" sldId="256"/>
            <ac:spMk id="2" creationId="{8430493D-A0CD-AF43-07BD-B3E35B4E03F3}"/>
          </ac:spMkLst>
        </pc:spChg>
        <pc:spChg chg="mod">
          <ac:chgData name="Saurav Kumar" userId="79e4d6f24c87dde7" providerId="LiveId" clId="{6F4A3BA8-4145-4F2D-AF4F-0C6B246985C9}" dt="2023-02-09T08:15:21.982" v="187"/>
          <ac:spMkLst>
            <pc:docMk/>
            <pc:sldMk cId="3377161054" sldId="256"/>
            <ac:spMk id="3" creationId="{0A2F9625-5723-509D-5414-76291E73CF40}"/>
          </ac:spMkLst>
        </pc:spChg>
      </pc:sldChg>
      <pc:sldChg chg="modSp new mod">
        <pc:chgData name="Saurav Kumar" userId="79e4d6f24c87dde7" providerId="LiveId" clId="{6F4A3BA8-4145-4F2D-AF4F-0C6B246985C9}" dt="2023-02-09T08:16:41.810" v="213"/>
        <pc:sldMkLst>
          <pc:docMk/>
          <pc:sldMk cId="2578395715" sldId="257"/>
        </pc:sldMkLst>
        <pc:spChg chg="mod">
          <ac:chgData name="Saurav Kumar" userId="79e4d6f24c87dde7" providerId="LiveId" clId="{6F4A3BA8-4145-4F2D-AF4F-0C6B246985C9}" dt="2023-02-09T08:16:12.239" v="212" actId="14100"/>
          <ac:spMkLst>
            <pc:docMk/>
            <pc:sldMk cId="2578395715" sldId="257"/>
            <ac:spMk id="2" creationId="{EC0C4043-C8FE-4463-BA76-E1E166B46DF1}"/>
          </ac:spMkLst>
        </pc:spChg>
        <pc:spChg chg="mod">
          <ac:chgData name="Saurav Kumar" userId="79e4d6f24c87dde7" providerId="LiveId" clId="{6F4A3BA8-4145-4F2D-AF4F-0C6B246985C9}" dt="2023-02-09T08:16:41.810" v="213"/>
          <ac:spMkLst>
            <pc:docMk/>
            <pc:sldMk cId="2578395715" sldId="257"/>
            <ac:spMk id="3" creationId="{DCA97C71-BC97-0FAC-D478-24F0B0C9CDD4}"/>
          </ac:spMkLst>
        </pc:spChg>
      </pc:sldChg>
      <pc:sldChg chg="modSp new mod">
        <pc:chgData name="Saurav Kumar" userId="79e4d6f24c87dde7" providerId="LiveId" clId="{6F4A3BA8-4145-4F2D-AF4F-0C6B246985C9}" dt="2023-02-09T08:17:58.014" v="218" actId="14100"/>
        <pc:sldMkLst>
          <pc:docMk/>
          <pc:sldMk cId="3481489158" sldId="258"/>
        </pc:sldMkLst>
        <pc:spChg chg="mod">
          <ac:chgData name="Saurav Kumar" userId="79e4d6f24c87dde7" providerId="LiveId" clId="{6F4A3BA8-4145-4F2D-AF4F-0C6B246985C9}" dt="2023-02-09T08:17:58.014" v="218" actId="14100"/>
          <ac:spMkLst>
            <pc:docMk/>
            <pc:sldMk cId="3481489158" sldId="258"/>
            <ac:spMk id="2" creationId="{BF555AC5-4DC4-38A4-EF3C-A4CED65CBEA1}"/>
          </ac:spMkLst>
        </pc:spChg>
      </pc:sldChg>
      <pc:sldChg chg="modSp new mod">
        <pc:chgData name="Saurav Kumar" userId="79e4d6f24c87dde7" providerId="LiveId" clId="{6F4A3BA8-4145-4F2D-AF4F-0C6B246985C9}" dt="2023-02-09T08:19:27.065" v="226" actId="20577"/>
        <pc:sldMkLst>
          <pc:docMk/>
          <pc:sldMk cId="54516608" sldId="259"/>
        </pc:sldMkLst>
        <pc:spChg chg="mod">
          <ac:chgData name="Saurav Kumar" userId="79e4d6f24c87dde7" providerId="LiveId" clId="{6F4A3BA8-4145-4F2D-AF4F-0C6B246985C9}" dt="2023-02-09T08:18:17.135" v="222" actId="14100"/>
          <ac:spMkLst>
            <pc:docMk/>
            <pc:sldMk cId="54516608" sldId="259"/>
            <ac:spMk id="2" creationId="{77C92E66-3523-0F82-DAB3-98159AC2C583}"/>
          </ac:spMkLst>
        </pc:spChg>
        <pc:spChg chg="mod">
          <ac:chgData name="Saurav Kumar" userId="79e4d6f24c87dde7" providerId="LiveId" clId="{6F4A3BA8-4145-4F2D-AF4F-0C6B246985C9}" dt="2023-02-09T08:19:27.065" v="226" actId="20577"/>
          <ac:spMkLst>
            <pc:docMk/>
            <pc:sldMk cId="54516608" sldId="259"/>
            <ac:spMk id="3" creationId="{D1D73555-30A7-9F02-F18A-58C6C0FFAF8B}"/>
          </ac:spMkLst>
        </pc:spChg>
      </pc:sldChg>
      <pc:sldChg chg="modSp new mod">
        <pc:chgData name="Saurav Kumar" userId="79e4d6f24c87dde7" providerId="LiveId" clId="{6F4A3BA8-4145-4F2D-AF4F-0C6B246985C9}" dt="2023-02-09T08:20:45.968" v="243" actId="20577"/>
        <pc:sldMkLst>
          <pc:docMk/>
          <pc:sldMk cId="1838986046" sldId="260"/>
        </pc:sldMkLst>
        <pc:spChg chg="mod">
          <ac:chgData name="Saurav Kumar" userId="79e4d6f24c87dde7" providerId="LiveId" clId="{6F4A3BA8-4145-4F2D-AF4F-0C6B246985C9}" dt="2023-02-09T08:20:08.479" v="234" actId="14100"/>
          <ac:spMkLst>
            <pc:docMk/>
            <pc:sldMk cId="1838986046" sldId="260"/>
            <ac:spMk id="2" creationId="{F9644214-BE47-055C-841B-7CEE08063DA4}"/>
          </ac:spMkLst>
        </pc:spChg>
        <pc:spChg chg="mod">
          <ac:chgData name="Saurav Kumar" userId="79e4d6f24c87dde7" providerId="LiveId" clId="{6F4A3BA8-4145-4F2D-AF4F-0C6B246985C9}" dt="2023-02-09T08:20:45.968" v="243" actId="20577"/>
          <ac:spMkLst>
            <pc:docMk/>
            <pc:sldMk cId="1838986046" sldId="260"/>
            <ac:spMk id="3" creationId="{2F0B3457-8E4B-4365-4113-0EC0DA3B8B9F}"/>
          </ac:spMkLst>
        </pc:spChg>
      </pc:sldChg>
      <pc:sldChg chg="modSp new mod">
        <pc:chgData name="Saurav Kumar" userId="79e4d6f24c87dde7" providerId="LiveId" clId="{6F4A3BA8-4145-4F2D-AF4F-0C6B246985C9}" dt="2023-02-09T08:29:52.615" v="943" actId="20577"/>
        <pc:sldMkLst>
          <pc:docMk/>
          <pc:sldMk cId="1460020091" sldId="261"/>
        </pc:sldMkLst>
        <pc:spChg chg="mod">
          <ac:chgData name="Saurav Kumar" userId="79e4d6f24c87dde7" providerId="LiveId" clId="{6F4A3BA8-4145-4F2D-AF4F-0C6B246985C9}" dt="2023-02-09T08:22:54.230" v="291" actId="14100"/>
          <ac:spMkLst>
            <pc:docMk/>
            <pc:sldMk cId="1460020091" sldId="261"/>
            <ac:spMk id="2" creationId="{EFEAAD12-B199-DF62-79D0-4749107455F8}"/>
          </ac:spMkLst>
        </pc:spChg>
        <pc:spChg chg="mod">
          <ac:chgData name="Saurav Kumar" userId="79e4d6f24c87dde7" providerId="LiveId" clId="{6F4A3BA8-4145-4F2D-AF4F-0C6B246985C9}" dt="2023-02-09T08:29:52.615" v="943" actId="20577"/>
          <ac:spMkLst>
            <pc:docMk/>
            <pc:sldMk cId="1460020091" sldId="261"/>
            <ac:spMk id="3" creationId="{D8DCA86F-3F0E-47A6-1ACF-6A3F84A8AC5E}"/>
          </ac:spMkLst>
        </pc:spChg>
      </pc:sldChg>
      <pc:sldChg chg="addSp delSp modSp new mod">
        <pc:chgData name="Saurav Kumar" userId="79e4d6f24c87dde7" providerId="LiveId" clId="{6F4A3BA8-4145-4F2D-AF4F-0C6B246985C9}" dt="2023-02-09T08:30:04.837" v="946" actId="1076"/>
        <pc:sldMkLst>
          <pc:docMk/>
          <pc:sldMk cId="699500982" sldId="262"/>
        </pc:sldMkLst>
        <pc:spChg chg="mod">
          <ac:chgData name="Saurav Kumar" userId="79e4d6f24c87dde7" providerId="LiveId" clId="{6F4A3BA8-4145-4F2D-AF4F-0C6B246985C9}" dt="2023-02-09T08:29:14.270" v="829" actId="14100"/>
          <ac:spMkLst>
            <pc:docMk/>
            <pc:sldMk cId="699500982" sldId="262"/>
            <ac:spMk id="2" creationId="{DD65B4C3-5AA4-85AF-B20E-21F44D80384A}"/>
          </ac:spMkLst>
        </pc:spChg>
        <pc:spChg chg="del mod">
          <ac:chgData name="Saurav Kumar" userId="79e4d6f24c87dde7" providerId="LiveId" clId="{6F4A3BA8-4145-4F2D-AF4F-0C6B246985C9}" dt="2023-02-09T08:28:35.822" v="801" actId="22"/>
          <ac:spMkLst>
            <pc:docMk/>
            <pc:sldMk cId="699500982" sldId="262"/>
            <ac:spMk id="3" creationId="{8B5B6D8C-4EB1-85CA-C1B8-3D0F729454C0}"/>
          </ac:spMkLst>
        </pc:spChg>
        <pc:picChg chg="add mod ord">
          <ac:chgData name="Saurav Kumar" userId="79e4d6f24c87dde7" providerId="LiveId" clId="{6F4A3BA8-4145-4F2D-AF4F-0C6B246985C9}" dt="2023-02-09T08:30:04.837" v="946" actId="1076"/>
          <ac:picMkLst>
            <pc:docMk/>
            <pc:sldMk cId="699500982" sldId="262"/>
            <ac:picMk id="5" creationId="{9B5656C0-8E30-4456-0D86-DB2C8F04164D}"/>
          </ac:picMkLst>
        </pc:picChg>
      </pc:sldChg>
      <pc:sldChg chg="modSp new mod">
        <pc:chgData name="Saurav Kumar" userId="79e4d6f24c87dde7" providerId="LiveId" clId="{6F4A3BA8-4145-4F2D-AF4F-0C6B246985C9}" dt="2023-02-09T08:41:57.614" v="2010" actId="20577"/>
        <pc:sldMkLst>
          <pc:docMk/>
          <pc:sldMk cId="4235013235" sldId="263"/>
        </pc:sldMkLst>
        <pc:spChg chg="mod">
          <ac:chgData name="Saurav Kumar" userId="79e4d6f24c87dde7" providerId="LiveId" clId="{6F4A3BA8-4145-4F2D-AF4F-0C6B246985C9}" dt="2023-02-09T08:30:34.478" v="963" actId="1076"/>
          <ac:spMkLst>
            <pc:docMk/>
            <pc:sldMk cId="4235013235" sldId="263"/>
            <ac:spMk id="2" creationId="{E2087547-600C-22B7-5AE6-A583752244B8}"/>
          </ac:spMkLst>
        </pc:spChg>
        <pc:spChg chg="mod">
          <ac:chgData name="Saurav Kumar" userId="79e4d6f24c87dde7" providerId="LiveId" clId="{6F4A3BA8-4145-4F2D-AF4F-0C6B246985C9}" dt="2023-02-09T08:41:57.614" v="2010" actId="20577"/>
          <ac:spMkLst>
            <pc:docMk/>
            <pc:sldMk cId="4235013235" sldId="263"/>
            <ac:spMk id="3" creationId="{2A10ACDA-E904-FBA0-8E73-730E11DF61CF}"/>
          </ac:spMkLst>
        </pc:spChg>
      </pc:sldChg>
      <pc:sldChg chg="modSp new mod ord">
        <pc:chgData name="Saurav Kumar" userId="79e4d6f24c87dde7" providerId="LiveId" clId="{6F4A3BA8-4145-4F2D-AF4F-0C6B246985C9}" dt="2023-02-09T08:39:42.214" v="1871" actId="20577"/>
        <pc:sldMkLst>
          <pc:docMk/>
          <pc:sldMk cId="4240663015" sldId="264"/>
        </pc:sldMkLst>
        <pc:spChg chg="mod">
          <ac:chgData name="Saurav Kumar" userId="79e4d6f24c87dde7" providerId="LiveId" clId="{6F4A3BA8-4145-4F2D-AF4F-0C6B246985C9}" dt="2023-02-09T08:38:05.702" v="1636" actId="14100"/>
          <ac:spMkLst>
            <pc:docMk/>
            <pc:sldMk cId="4240663015" sldId="264"/>
            <ac:spMk id="2" creationId="{090905C1-65A1-5BC6-DB34-B692A006B184}"/>
          </ac:spMkLst>
        </pc:spChg>
        <pc:spChg chg="mod">
          <ac:chgData name="Saurav Kumar" userId="79e4d6f24c87dde7" providerId="LiveId" clId="{6F4A3BA8-4145-4F2D-AF4F-0C6B246985C9}" dt="2023-02-09T08:39:42.214" v="1871" actId="20577"/>
          <ac:spMkLst>
            <pc:docMk/>
            <pc:sldMk cId="4240663015" sldId="264"/>
            <ac:spMk id="3" creationId="{C50F0540-78CD-FD9F-6075-46499165AA15}"/>
          </ac:spMkLst>
        </pc:spChg>
      </pc:sldChg>
      <pc:sldChg chg="addSp delSp modSp new mod">
        <pc:chgData name="Saurav Kumar" userId="79e4d6f24c87dde7" providerId="LiveId" clId="{6F4A3BA8-4145-4F2D-AF4F-0C6B246985C9}" dt="2023-02-09T08:37:36.509" v="1632" actId="14100"/>
        <pc:sldMkLst>
          <pc:docMk/>
          <pc:sldMk cId="1734409233" sldId="265"/>
        </pc:sldMkLst>
        <pc:spChg chg="mod">
          <ac:chgData name="Saurav Kumar" userId="79e4d6f24c87dde7" providerId="LiveId" clId="{6F4A3BA8-4145-4F2D-AF4F-0C6B246985C9}" dt="2023-02-09T08:37:15.621" v="1629" actId="14100"/>
          <ac:spMkLst>
            <pc:docMk/>
            <pc:sldMk cId="1734409233" sldId="265"/>
            <ac:spMk id="2" creationId="{77FD1CFB-E1D0-F75D-9CB5-94CB2B0F1677}"/>
          </ac:spMkLst>
        </pc:spChg>
        <pc:spChg chg="del">
          <ac:chgData name="Saurav Kumar" userId="79e4d6f24c87dde7" providerId="LiveId" clId="{6F4A3BA8-4145-4F2D-AF4F-0C6B246985C9}" dt="2023-02-09T08:37:31.486" v="1630" actId="22"/>
          <ac:spMkLst>
            <pc:docMk/>
            <pc:sldMk cId="1734409233" sldId="265"/>
            <ac:spMk id="3" creationId="{B6390FA8-37F8-E097-7FB4-A6EE0F989286}"/>
          </ac:spMkLst>
        </pc:spChg>
        <pc:picChg chg="add mod ord">
          <ac:chgData name="Saurav Kumar" userId="79e4d6f24c87dde7" providerId="LiveId" clId="{6F4A3BA8-4145-4F2D-AF4F-0C6B246985C9}" dt="2023-02-09T08:37:36.509" v="1632" actId="14100"/>
          <ac:picMkLst>
            <pc:docMk/>
            <pc:sldMk cId="1734409233" sldId="265"/>
            <ac:picMk id="5" creationId="{86B199CA-6C68-C763-4F97-FDD182507C0C}"/>
          </ac:picMkLst>
        </pc:picChg>
      </pc:sldChg>
      <pc:sldChg chg="addSp delSp modSp new mod">
        <pc:chgData name="Saurav Kumar" userId="79e4d6f24c87dde7" providerId="LiveId" clId="{6F4A3BA8-4145-4F2D-AF4F-0C6B246985C9}" dt="2023-02-09T08:50:44.301" v="2745" actId="20577"/>
        <pc:sldMkLst>
          <pc:docMk/>
          <pc:sldMk cId="4114265428" sldId="266"/>
        </pc:sldMkLst>
        <pc:spChg chg="mod">
          <ac:chgData name="Saurav Kumar" userId="79e4d6f24c87dde7" providerId="LiveId" clId="{6F4A3BA8-4145-4F2D-AF4F-0C6B246985C9}" dt="2023-02-09T08:40:14.997" v="1875" actId="14100"/>
          <ac:spMkLst>
            <pc:docMk/>
            <pc:sldMk cId="4114265428" sldId="266"/>
            <ac:spMk id="2" creationId="{4337A81F-9437-344D-6A69-44947AD99BC6}"/>
          </ac:spMkLst>
        </pc:spChg>
        <pc:spChg chg="mod">
          <ac:chgData name="Saurav Kumar" userId="79e4d6f24c87dde7" providerId="LiveId" clId="{6F4A3BA8-4145-4F2D-AF4F-0C6B246985C9}" dt="2023-02-09T08:50:44.301" v="2745" actId="20577"/>
          <ac:spMkLst>
            <pc:docMk/>
            <pc:sldMk cId="4114265428" sldId="266"/>
            <ac:spMk id="3" creationId="{9FA4FD26-73F2-1D7D-E18B-9DAE6828F50E}"/>
          </ac:spMkLst>
        </pc:spChg>
        <pc:spChg chg="add del">
          <ac:chgData name="Saurav Kumar" userId="79e4d6f24c87dde7" providerId="LiveId" clId="{6F4A3BA8-4145-4F2D-AF4F-0C6B246985C9}" dt="2023-02-09T08:40:44.030" v="1892"/>
          <ac:spMkLst>
            <pc:docMk/>
            <pc:sldMk cId="4114265428" sldId="266"/>
            <ac:spMk id="4" creationId="{97D8F5E3-FE35-8C06-416C-F62856D748FF}"/>
          </ac:spMkLst>
        </pc:spChg>
      </pc:sldChg>
      <pc:sldChg chg="addSp delSp modSp new mod">
        <pc:chgData name="Saurav Kumar" userId="79e4d6f24c87dde7" providerId="LiveId" clId="{6F4A3BA8-4145-4F2D-AF4F-0C6B246985C9}" dt="2023-02-09T08:52:30.677" v="2779" actId="1076"/>
        <pc:sldMkLst>
          <pc:docMk/>
          <pc:sldMk cId="2469432189" sldId="267"/>
        </pc:sldMkLst>
        <pc:spChg chg="mod">
          <ac:chgData name="Saurav Kumar" userId="79e4d6f24c87dde7" providerId="LiveId" clId="{6F4A3BA8-4145-4F2D-AF4F-0C6B246985C9}" dt="2023-02-09T08:51:46.180" v="2775" actId="14100"/>
          <ac:spMkLst>
            <pc:docMk/>
            <pc:sldMk cId="2469432189" sldId="267"/>
            <ac:spMk id="2" creationId="{69B76E56-A230-DA7B-C9B0-5D4D9F3122EB}"/>
          </ac:spMkLst>
        </pc:spChg>
        <pc:spChg chg="del">
          <ac:chgData name="Saurav Kumar" userId="79e4d6f24c87dde7" providerId="LiveId" clId="{6F4A3BA8-4145-4F2D-AF4F-0C6B246985C9}" dt="2023-02-09T08:52:21.090" v="2776" actId="22"/>
          <ac:spMkLst>
            <pc:docMk/>
            <pc:sldMk cId="2469432189" sldId="267"/>
            <ac:spMk id="3" creationId="{63EDEA12-12A2-DD44-4A40-3E3575BEB46B}"/>
          </ac:spMkLst>
        </pc:spChg>
        <pc:picChg chg="add mod ord">
          <ac:chgData name="Saurav Kumar" userId="79e4d6f24c87dde7" providerId="LiveId" clId="{6F4A3BA8-4145-4F2D-AF4F-0C6B246985C9}" dt="2023-02-09T08:52:30.677" v="2779" actId="1076"/>
          <ac:picMkLst>
            <pc:docMk/>
            <pc:sldMk cId="2469432189" sldId="267"/>
            <ac:picMk id="5" creationId="{7B0B91CB-6E6C-28F7-BC6F-771D2A377393}"/>
          </ac:picMkLst>
        </pc:picChg>
      </pc:sldChg>
      <pc:sldChg chg="addSp delSp modSp new mod">
        <pc:chgData name="Saurav Kumar" userId="79e4d6f24c87dde7" providerId="LiveId" clId="{6F4A3BA8-4145-4F2D-AF4F-0C6B246985C9}" dt="2023-02-09T08:54:55.989" v="2912" actId="20577"/>
        <pc:sldMkLst>
          <pc:docMk/>
          <pc:sldMk cId="834003335" sldId="268"/>
        </pc:sldMkLst>
        <pc:spChg chg="mod">
          <ac:chgData name="Saurav Kumar" userId="79e4d6f24c87dde7" providerId="LiveId" clId="{6F4A3BA8-4145-4F2D-AF4F-0C6B246985C9}" dt="2023-02-09T08:53:19.300" v="2842" actId="14100"/>
          <ac:spMkLst>
            <pc:docMk/>
            <pc:sldMk cId="834003335" sldId="268"/>
            <ac:spMk id="2" creationId="{5B8C9BA4-EF16-4EB7-DD3A-D5C36FEC8971}"/>
          </ac:spMkLst>
        </pc:spChg>
        <pc:spChg chg="add del mod">
          <ac:chgData name="Saurav Kumar" userId="79e4d6f24c87dde7" providerId="LiveId" clId="{6F4A3BA8-4145-4F2D-AF4F-0C6B246985C9}" dt="2023-02-09T08:54:17.765" v="2905" actId="20577"/>
          <ac:spMkLst>
            <pc:docMk/>
            <pc:sldMk cId="834003335" sldId="268"/>
            <ac:spMk id="3" creationId="{BEA51521-7E29-C467-B469-98B322C04998}"/>
          </ac:spMkLst>
        </pc:spChg>
        <pc:spChg chg="add mod">
          <ac:chgData name="Saurav Kumar" userId="79e4d6f24c87dde7" providerId="LiveId" clId="{6F4A3BA8-4145-4F2D-AF4F-0C6B246985C9}" dt="2023-02-09T08:54:55.989" v="2912" actId="20577"/>
          <ac:spMkLst>
            <pc:docMk/>
            <pc:sldMk cId="834003335" sldId="268"/>
            <ac:spMk id="8" creationId="{780D18DE-3B72-E6B3-289D-2608FC6D3EA1}"/>
          </ac:spMkLst>
        </pc:spChg>
        <pc:picChg chg="add del mod ord">
          <ac:chgData name="Saurav Kumar" userId="79e4d6f24c87dde7" providerId="LiveId" clId="{6F4A3BA8-4145-4F2D-AF4F-0C6B246985C9}" dt="2023-02-09T08:53:27.775" v="2844" actId="22"/>
          <ac:picMkLst>
            <pc:docMk/>
            <pc:sldMk cId="834003335" sldId="268"/>
            <ac:picMk id="5" creationId="{3CCD9055-DCD0-3328-8A6A-147FC3E1949C}"/>
          </ac:picMkLst>
        </pc:picChg>
        <pc:picChg chg="add mod">
          <ac:chgData name="Saurav Kumar" userId="79e4d6f24c87dde7" providerId="LiveId" clId="{6F4A3BA8-4145-4F2D-AF4F-0C6B246985C9}" dt="2023-02-09T08:54:22.804" v="2907" actId="1076"/>
          <ac:picMkLst>
            <pc:docMk/>
            <pc:sldMk cId="834003335" sldId="268"/>
            <ac:picMk id="7" creationId="{4C0FBBA2-0243-8151-9B24-AB438C80A1A7}"/>
          </ac:picMkLst>
        </pc:picChg>
      </pc:sldChg>
      <pc:sldChg chg="addSp delSp modSp new mod">
        <pc:chgData name="Saurav Kumar" userId="79e4d6f24c87dde7" providerId="LiveId" clId="{6F4A3BA8-4145-4F2D-AF4F-0C6B246985C9}" dt="2023-02-09T08:56:13.110" v="2923" actId="14100"/>
        <pc:sldMkLst>
          <pc:docMk/>
          <pc:sldMk cId="4208433590" sldId="269"/>
        </pc:sldMkLst>
        <pc:spChg chg="mod">
          <ac:chgData name="Saurav Kumar" userId="79e4d6f24c87dde7" providerId="LiveId" clId="{6F4A3BA8-4145-4F2D-AF4F-0C6B246985C9}" dt="2023-02-09T08:55:21.604" v="2917" actId="14100"/>
          <ac:spMkLst>
            <pc:docMk/>
            <pc:sldMk cId="4208433590" sldId="269"/>
            <ac:spMk id="2" creationId="{76198C6E-0503-F321-7665-7F71F66EBAAA}"/>
          </ac:spMkLst>
        </pc:spChg>
        <pc:spChg chg="del">
          <ac:chgData name="Saurav Kumar" userId="79e4d6f24c87dde7" providerId="LiveId" clId="{6F4A3BA8-4145-4F2D-AF4F-0C6B246985C9}" dt="2023-02-09T08:55:33.771" v="2918" actId="22"/>
          <ac:spMkLst>
            <pc:docMk/>
            <pc:sldMk cId="4208433590" sldId="269"/>
            <ac:spMk id="3" creationId="{063FC673-9881-6967-4F0D-F7508104FCAD}"/>
          </ac:spMkLst>
        </pc:spChg>
        <pc:spChg chg="add mod">
          <ac:chgData name="Saurav Kumar" userId="79e4d6f24c87dde7" providerId="LiveId" clId="{6F4A3BA8-4145-4F2D-AF4F-0C6B246985C9}" dt="2023-02-09T08:56:13.110" v="2923" actId="14100"/>
          <ac:spMkLst>
            <pc:docMk/>
            <pc:sldMk cId="4208433590" sldId="269"/>
            <ac:spMk id="6" creationId="{CB88E6F3-9EDD-5887-21AC-AEA325DB3FA8}"/>
          </ac:spMkLst>
        </pc:spChg>
        <pc:picChg chg="add mod ord">
          <ac:chgData name="Saurav Kumar" userId="79e4d6f24c87dde7" providerId="LiveId" clId="{6F4A3BA8-4145-4F2D-AF4F-0C6B246985C9}" dt="2023-02-09T08:55:36.477" v="2919" actId="1076"/>
          <ac:picMkLst>
            <pc:docMk/>
            <pc:sldMk cId="4208433590" sldId="269"/>
            <ac:picMk id="5" creationId="{B903173D-96D7-B309-0C46-64576C5318A5}"/>
          </ac:picMkLst>
        </pc:picChg>
      </pc:sldChg>
      <pc:sldChg chg="addSp delSp modSp new mod">
        <pc:chgData name="Saurav Kumar" userId="79e4d6f24c87dde7" providerId="LiveId" clId="{6F4A3BA8-4145-4F2D-AF4F-0C6B246985C9}" dt="2023-02-09T08:57:09.836" v="2934" actId="20577"/>
        <pc:sldMkLst>
          <pc:docMk/>
          <pc:sldMk cId="2162587633" sldId="270"/>
        </pc:sldMkLst>
        <pc:spChg chg="mod">
          <ac:chgData name="Saurav Kumar" userId="79e4d6f24c87dde7" providerId="LiveId" clId="{6F4A3BA8-4145-4F2D-AF4F-0C6B246985C9}" dt="2023-02-09T08:56:31.276" v="2927" actId="14100"/>
          <ac:spMkLst>
            <pc:docMk/>
            <pc:sldMk cId="2162587633" sldId="270"/>
            <ac:spMk id="2" creationId="{BCA7444F-57D6-3525-E8B0-C0FF7AF5A42E}"/>
          </ac:spMkLst>
        </pc:spChg>
        <pc:spChg chg="del">
          <ac:chgData name="Saurav Kumar" userId="79e4d6f24c87dde7" providerId="LiveId" clId="{6F4A3BA8-4145-4F2D-AF4F-0C6B246985C9}" dt="2023-02-09T08:56:43.837" v="2928" actId="22"/>
          <ac:spMkLst>
            <pc:docMk/>
            <pc:sldMk cId="2162587633" sldId="270"/>
            <ac:spMk id="3" creationId="{82F61835-5CA8-C892-6C86-8068CFEECF1F}"/>
          </ac:spMkLst>
        </pc:spChg>
        <pc:spChg chg="add mod">
          <ac:chgData name="Saurav Kumar" userId="79e4d6f24c87dde7" providerId="LiveId" clId="{6F4A3BA8-4145-4F2D-AF4F-0C6B246985C9}" dt="2023-02-09T08:57:09.836" v="2934" actId="20577"/>
          <ac:spMkLst>
            <pc:docMk/>
            <pc:sldMk cId="2162587633" sldId="270"/>
            <ac:spMk id="6" creationId="{6EE201C5-E5D9-3A91-7F17-0B96EE1039BD}"/>
          </ac:spMkLst>
        </pc:spChg>
        <pc:picChg chg="add mod ord">
          <ac:chgData name="Saurav Kumar" userId="79e4d6f24c87dde7" providerId="LiveId" clId="{6F4A3BA8-4145-4F2D-AF4F-0C6B246985C9}" dt="2023-02-09T08:56:46.092" v="2929" actId="1076"/>
          <ac:picMkLst>
            <pc:docMk/>
            <pc:sldMk cId="2162587633" sldId="270"/>
            <ac:picMk id="5" creationId="{1AAFCF73-1B6A-7E80-0369-C964E57C1A6B}"/>
          </ac:picMkLst>
        </pc:picChg>
      </pc:sldChg>
      <pc:sldChg chg="addSp delSp modSp new mod">
        <pc:chgData name="Saurav Kumar" userId="79e4d6f24c87dde7" providerId="LiveId" clId="{6F4A3BA8-4145-4F2D-AF4F-0C6B246985C9}" dt="2023-02-09T08:57:56.349" v="2946" actId="14100"/>
        <pc:sldMkLst>
          <pc:docMk/>
          <pc:sldMk cId="3554763040" sldId="271"/>
        </pc:sldMkLst>
        <pc:spChg chg="mod">
          <ac:chgData name="Saurav Kumar" userId="79e4d6f24c87dde7" providerId="LiveId" clId="{6F4A3BA8-4145-4F2D-AF4F-0C6B246985C9}" dt="2023-02-09T08:57:29.132" v="2941" actId="14100"/>
          <ac:spMkLst>
            <pc:docMk/>
            <pc:sldMk cId="3554763040" sldId="271"/>
            <ac:spMk id="2" creationId="{3C005DA4-284E-0B1D-E77C-8FA1FC41FAC5}"/>
          </ac:spMkLst>
        </pc:spChg>
        <pc:spChg chg="del">
          <ac:chgData name="Saurav Kumar" userId="79e4d6f24c87dde7" providerId="LiveId" clId="{6F4A3BA8-4145-4F2D-AF4F-0C6B246985C9}" dt="2023-02-09T08:57:40.063" v="2942" actId="22"/>
          <ac:spMkLst>
            <pc:docMk/>
            <pc:sldMk cId="3554763040" sldId="271"/>
            <ac:spMk id="3" creationId="{BE4967AE-1FFF-159C-C18B-51F6676CFDBA}"/>
          </ac:spMkLst>
        </pc:spChg>
        <pc:spChg chg="add del">
          <ac:chgData name="Saurav Kumar" userId="79e4d6f24c87dde7" providerId="LiveId" clId="{6F4A3BA8-4145-4F2D-AF4F-0C6B246985C9}" dt="2023-02-09T08:57:20.554" v="2937" actId="22"/>
          <ac:spMkLst>
            <pc:docMk/>
            <pc:sldMk cId="3554763040" sldId="271"/>
            <ac:spMk id="5" creationId="{B141939A-0D77-2987-3AE8-998158ABD608}"/>
          </ac:spMkLst>
        </pc:spChg>
        <pc:spChg chg="add mod">
          <ac:chgData name="Saurav Kumar" userId="79e4d6f24c87dde7" providerId="LiveId" clId="{6F4A3BA8-4145-4F2D-AF4F-0C6B246985C9}" dt="2023-02-09T08:57:56.349" v="2946" actId="14100"/>
          <ac:spMkLst>
            <pc:docMk/>
            <pc:sldMk cId="3554763040" sldId="271"/>
            <ac:spMk id="8" creationId="{6139727B-ED1B-8A68-0D5F-9806C7598E58}"/>
          </ac:spMkLst>
        </pc:spChg>
        <pc:picChg chg="add mod ord">
          <ac:chgData name="Saurav Kumar" userId="79e4d6f24c87dde7" providerId="LiveId" clId="{6F4A3BA8-4145-4F2D-AF4F-0C6B246985C9}" dt="2023-02-09T08:57:42.100" v="2943" actId="1076"/>
          <ac:picMkLst>
            <pc:docMk/>
            <pc:sldMk cId="3554763040" sldId="271"/>
            <ac:picMk id="7" creationId="{C9BFE170-5E98-AA91-4B3A-0F51F9FD0EF9}"/>
          </ac:picMkLst>
        </pc:picChg>
      </pc:sldChg>
      <pc:sldChg chg="addSp delSp modSp new mod">
        <pc:chgData name="Saurav Kumar" userId="79e4d6f24c87dde7" providerId="LiveId" clId="{6F4A3BA8-4145-4F2D-AF4F-0C6B246985C9}" dt="2023-02-09T08:59:07.165" v="2961" actId="14100"/>
        <pc:sldMkLst>
          <pc:docMk/>
          <pc:sldMk cId="3927009559" sldId="272"/>
        </pc:sldMkLst>
        <pc:spChg chg="mod">
          <ac:chgData name="Saurav Kumar" userId="79e4d6f24c87dde7" providerId="LiveId" clId="{6F4A3BA8-4145-4F2D-AF4F-0C6B246985C9}" dt="2023-02-09T08:58:21.053" v="2955" actId="20577"/>
          <ac:spMkLst>
            <pc:docMk/>
            <pc:sldMk cId="3927009559" sldId="272"/>
            <ac:spMk id="2" creationId="{460D54CF-0159-BECD-B7DF-CD28D130B0DA}"/>
          </ac:spMkLst>
        </pc:spChg>
        <pc:spChg chg="del">
          <ac:chgData name="Saurav Kumar" userId="79e4d6f24c87dde7" providerId="LiveId" clId="{6F4A3BA8-4145-4F2D-AF4F-0C6B246985C9}" dt="2023-02-09T08:58:33.980" v="2956" actId="22"/>
          <ac:spMkLst>
            <pc:docMk/>
            <pc:sldMk cId="3927009559" sldId="272"/>
            <ac:spMk id="3" creationId="{CE312EE0-1ABD-43C6-7C7B-FCCC54882148}"/>
          </ac:spMkLst>
        </pc:spChg>
        <pc:spChg chg="add mod">
          <ac:chgData name="Saurav Kumar" userId="79e4d6f24c87dde7" providerId="LiveId" clId="{6F4A3BA8-4145-4F2D-AF4F-0C6B246985C9}" dt="2023-02-09T08:59:07.165" v="2961" actId="14100"/>
          <ac:spMkLst>
            <pc:docMk/>
            <pc:sldMk cId="3927009559" sldId="272"/>
            <ac:spMk id="6" creationId="{A02768C9-0D13-8E4F-3BB2-F88C2A4B1656}"/>
          </ac:spMkLst>
        </pc:spChg>
        <pc:picChg chg="add mod ord">
          <ac:chgData name="Saurav Kumar" userId="79e4d6f24c87dde7" providerId="LiveId" clId="{6F4A3BA8-4145-4F2D-AF4F-0C6B246985C9}" dt="2023-02-09T08:58:35.516" v="2957" actId="1076"/>
          <ac:picMkLst>
            <pc:docMk/>
            <pc:sldMk cId="3927009559" sldId="272"/>
            <ac:picMk id="5" creationId="{D5467A16-4F1C-1937-4893-3A5AEA43C09C}"/>
          </ac:picMkLst>
        </pc:picChg>
      </pc:sldChg>
      <pc:sldChg chg="addSp delSp modSp new mod">
        <pc:chgData name="Saurav Kumar" userId="79e4d6f24c87dde7" providerId="LiveId" clId="{6F4A3BA8-4145-4F2D-AF4F-0C6B246985C9}" dt="2023-02-09T08:59:56.173" v="2970" actId="14100"/>
        <pc:sldMkLst>
          <pc:docMk/>
          <pc:sldMk cId="2476418967" sldId="273"/>
        </pc:sldMkLst>
        <pc:spChg chg="mod">
          <ac:chgData name="Saurav Kumar" userId="79e4d6f24c87dde7" providerId="LiveId" clId="{6F4A3BA8-4145-4F2D-AF4F-0C6B246985C9}" dt="2023-02-09T08:59:27.139" v="2965" actId="14100"/>
          <ac:spMkLst>
            <pc:docMk/>
            <pc:sldMk cId="2476418967" sldId="273"/>
            <ac:spMk id="2" creationId="{78120826-1632-3DD3-6954-EA5A9AADD033}"/>
          </ac:spMkLst>
        </pc:spChg>
        <pc:spChg chg="del">
          <ac:chgData name="Saurav Kumar" userId="79e4d6f24c87dde7" providerId="LiveId" clId="{6F4A3BA8-4145-4F2D-AF4F-0C6B246985C9}" dt="2023-02-09T08:59:38.936" v="2966" actId="22"/>
          <ac:spMkLst>
            <pc:docMk/>
            <pc:sldMk cId="2476418967" sldId="273"/>
            <ac:spMk id="3" creationId="{DA5A0D47-05B1-F0DA-E532-0048317BCD64}"/>
          </ac:spMkLst>
        </pc:spChg>
        <pc:spChg chg="add mod">
          <ac:chgData name="Saurav Kumar" userId="79e4d6f24c87dde7" providerId="LiveId" clId="{6F4A3BA8-4145-4F2D-AF4F-0C6B246985C9}" dt="2023-02-09T08:59:56.173" v="2970" actId="14100"/>
          <ac:spMkLst>
            <pc:docMk/>
            <pc:sldMk cId="2476418967" sldId="273"/>
            <ac:spMk id="6" creationId="{4F5D9CF7-9419-51FD-8F43-70E8E3EEECB3}"/>
          </ac:spMkLst>
        </pc:spChg>
        <pc:picChg chg="add mod ord">
          <ac:chgData name="Saurav Kumar" userId="79e4d6f24c87dde7" providerId="LiveId" clId="{6F4A3BA8-4145-4F2D-AF4F-0C6B246985C9}" dt="2023-02-09T08:59:40.236" v="2967" actId="1076"/>
          <ac:picMkLst>
            <pc:docMk/>
            <pc:sldMk cId="2476418967" sldId="273"/>
            <ac:picMk id="5" creationId="{F523530D-FB34-4B87-F3AB-02F6CF3E03A4}"/>
          </ac:picMkLst>
        </pc:picChg>
      </pc:sldChg>
      <pc:sldChg chg="addSp delSp modSp new mod">
        <pc:chgData name="Saurav Kumar" userId="79e4d6f24c87dde7" providerId="LiveId" clId="{6F4A3BA8-4145-4F2D-AF4F-0C6B246985C9}" dt="2023-02-09T09:00:54.965" v="2983" actId="14100"/>
        <pc:sldMkLst>
          <pc:docMk/>
          <pc:sldMk cId="2352460986" sldId="274"/>
        </pc:sldMkLst>
        <pc:spChg chg="mod">
          <ac:chgData name="Saurav Kumar" userId="79e4d6f24c87dde7" providerId="LiveId" clId="{6F4A3BA8-4145-4F2D-AF4F-0C6B246985C9}" dt="2023-02-09T09:00:17.380" v="2975" actId="14100"/>
          <ac:spMkLst>
            <pc:docMk/>
            <pc:sldMk cId="2352460986" sldId="274"/>
            <ac:spMk id="2" creationId="{33C43BC2-1770-B9B4-EF7D-069B17320A29}"/>
          </ac:spMkLst>
        </pc:spChg>
        <pc:spChg chg="del">
          <ac:chgData name="Saurav Kumar" userId="79e4d6f24c87dde7" providerId="LiveId" clId="{6F4A3BA8-4145-4F2D-AF4F-0C6B246985C9}" dt="2023-02-09T09:00:33.377" v="2976" actId="22"/>
          <ac:spMkLst>
            <pc:docMk/>
            <pc:sldMk cId="2352460986" sldId="274"/>
            <ac:spMk id="3" creationId="{AAD910EC-E2CE-DDA8-AA89-B4F71E942A9E}"/>
          </ac:spMkLst>
        </pc:spChg>
        <pc:spChg chg="add mod">
          <ac:chgData name="Saurav Kumar" userId="79e4d6f24c87dde7" providerId="LiveId" clId="{6F4A3BA8-4145-4F2D-AF4F-0C6B246985C9}" dt="2023-02-09T09:00:54.965" v="2983" actId="14100"/>
          <ac:spMkLst>
            <pc:docMk/>
            <pc:sldMk cId="2352460986" sldId="274"/>
            <ac:spMk id="6" creationId="{A727D176-94B4-A11E-12DD-6A8862C607FB}"/>
          </ac:spMkLst>
        </pc:spChg>
        <pc:picChg chg="add mod ord">
          <ac:chgData name="Saurav Kumar" userId="79e4d6f24c87dde7" providerId="LiveId" clId="{6F4A3BA8-4145-4F2D-AF4F-0C6B246985C9}" dt="2023-02-09T09:00:38.308" v="2979" actId="1076"/>
          <ac:picMkLst>
            <pc:docMk/>
            <pc:sldMk cId="2352460986" sldId="274"/>
            <ac:picMk id="5" creationId="{DA54EB68-128B-0582-14B8-8608AB30B056}"/>
          </ac:picMkLst>
        </pc:picChg>
      </pc:sldChg>
      <pc:sldChg chg="addSp delSp modSp new mod">
        <pc:chgData name="Saurav Kumar" userId="79e4d6f24c87dde7" providerId="LiveId" clId="{6F4A3BA8-4145-4F2D-AF4F-0C6B246985C9}" dt="2023-02-09T09:01:47.917" v="2994" actId="14100"/>
        <pc:sldMkLst>
          <pc:docMk/>
          <pc:sldMk cId="3002606217" sldId="275"/>
        </pc:sldMkLst>
        <pc:spChg chg="mod">
          <ac:chgData name="Saurav Kumar" userId="79e4d6f24c87dde7" providerId="LiveId" clId="{6F4A3BA8-4145-4F2D-AF4F-0C6B246985C9}" dt="2023-02-09T09:01:12.228" v="2988" actId="14100"/>
          <ac:spMkLst>
            <pc:docMk/>
            <pc:sldMk cId="3002606217" sldId="275"/>
            <ac:spMk id="2" creationId="{6C69210C-0417-ABAA-0247-AFBAF592CBA8}"/>
          </ac:spMkLst>
        </pc:spChg>
        <pc:spChg chg="del">
          <ac:chgData name="Saurav Kumar" userId="79e4d6f24c87dde7" providerId="LiveId" clId="{6F4A3BA8-4145-4F2D-AF4F-0C6B246985C9}" dt="2023-02-09T09:01:27.816" v="2989" actId="22"/>
          <ac:spMkLst>
            <pc:docMk/>
            <pc:sldMk cId="3002606217" sldId="275"/>
            <ac:spMk id="3" creationId="{84C8D95E-8347-B9B7-3548-7CFE9D83A3E2}"/>
          </ac:spMkLst>
        </pc:spChg>
        <pc:spChg chg="add mod">
          <ac:chgData name="Saurav Kumar" userId="79e4d6f24c87dde7" providerId="LiveId" clId="{6F4A3BA8-4145-4F2D-AF4F-0C6B246985C9}" dt="2023-02-09T09:01:47.917" v="2994" actId="14100"/>
          <ac:spMkLst>
            <pc:docMk/>
            <pc:sldMk cId="3002606217" sldId="275"/>
            <ac:spMk id="6" creationId="{A81DE048-671A-1937-CA44-3B7E2752BF74}"/>
          </ac:spMkLst>
        </pc:spChg>
        <pc:picChg chg="add mod ord">
          <ac:chgData name="Saurav Kumar" userId="79e4d6f24c87dde7" providerId="LiveId" clId="{6F4A3BA8-4145-4F2D-AF4F-0C6B246985C9}" dt="2023-02-09T09:01:31.972" v="2991" actId="14100"/>
          <ac:picMkLst>
            <pc:docMk/>
            <pc:sldMk cId="3002606217" sldId="275"/>
            <ac:picMk id="5" creationId="{37299564-330A-EC20-53F1-3FE8BC930E35}"/>
          </ac:picMkLst>
        </pc:picChg>
      </pc:sldChg>
      <pc:sldChg chg="addSp modSp new mod">
        <pc:chgData name="Saurav Kumar" userId="79e4d6f24c87dde7" providerId="LiveId" clId="{6F4A3BA8-4145-4F2D-AF4F-0C6B246985C9}" dt="2023-02-09T09:05:11.038" v="3229" actId="5793"/>
        <pc:sldMkLst>
          <pc:docMk/>
          <pc:sldMk cId="4155561403" sldId="276"/>
        </pc:sldMkLst>
        <pc:spChg chg="mod">
          <ac:chgData name="Saurav Kumar" userId="79e4d6f24c87dde7" providerId="LiveId" clId="{6F4A3BA8-4145-4F2D-AF4F-0C6B246985C9}" dt="2023-02-09T09:02:22.595" v="3028" actId="14100"/>
          <ac:spMkLst>
            <pc:docMk/>
            <pc:sldMk cId="4155561403" sldId="276"/>
            <ac:spMk id="2" creationId="{E335F632-D867-B9CB-F947-D89842337E3D}"/>
          </ac:spMkLst>
        </pc:spChg>
        <pc:spChg chg="mod">
          <ac:chgData name="Saurav Kumar" userId="79e4d6f24c87dde7" providerId="LiveId" clId="{6F4A3BA8-4145-4F2D-AF4F-0C6B246985C9}" dt="2023-02-09T09:03:18.987" v="3039" actId="14100"/>
          <ac:spMkLst>
            <pc:docMk/>
            <pc:sldMk cId="4155561403" sldId="276"/>
            <ac:spMk id="3" creationId="{45E709F8-C045-B72C-B67A-6DADC928FDB2}"/>
          </ac:spMkLst>
        </pc:spChg>
        <pc:spChg chg="add mod">
          <ac:chgData name="Saurav Kumar" userId="79e4d6f24c87dde7" providerId="LiveId" clId="{6F4A3BA8-4145-4F2D-AF4F-0C6B246985C9}" dt="2023-02-09T09:05:11.038" v="3229" actId="5793"/>
          <ac:spMkLst>
            <pc:docMk/>
            <pc:sldMk cId="4155561403" sldId="276"/>
            <ac:spMk id="6" creationId="{464C180D-1CC8-9433-F3C9-95A18CA460BC}"/>
          </ac:spMkLst>
        </pc:spChg>
        <pc:picChg chg="add mod">
          <ac:chgData name="Saurav Kumar" userId="79e4d6f24c87dde7" providerId="LiveId" clId="{6F4A3BA8-4145-4F2D-AF4F-0C6B246985C9}" dt="2023-02-09T09:03:20.444" v="3040" actId="1076"/>
          <ac:picMkLst>
            <pc:docMk/>
            <pc:sldMk cId="4155561403" sldId="276"/>
            <ac:picMk id="5" creationId="{28AD5143-8E9D-E8C7-793A-90EBA3FE39E7}"/>
          </ac:picMkLst>
        </pc:picChg>
      </pc:sldChg>
      <pc:sldChg chg="addSp delSp modSp new mod">
        <pc:chgData name="Saurav Kumar" userId="79e4d6f24c87dde7" providerId="LiveId" clId="{6F4A3BA8-4145-4F2D-AF4F-0C6B246985C9}" dt="2023-02-09T09:07:44.491" v="3422" actId="20577"/>
        <pc:sldMkLst>
          <pc:docMk/>
          <pc:sldMk cId="2626158462" sldId="277"/>
        </pc:sldMkLst>
        <pc:spChg chg="mod">
          <ac:chgData name="Saurav Kumar" userId="79e4d6f24c87dde7" providerId="LiveId" clId="{6F4A3BA8-4145-4F2D-AF4F-0C6B246985C9}" dt="2023-02-09T09:05:37.404" v="3233" actId="14100"/>
          <ac:spMkLst>
            <pc:docMk/>
            <pc:sldMk cId="2626158462" sldId="277"/>
            <ac:spMk id="2" creationId="{3133FDA4-4E56-59B4-0AB4-5858792DF876}"/>
          </ac:spMkLst>
        </pc:spChg>
        <pc:spChg chg="del">
          <ac:chgData name="Saurav Kumar" userId="79e4d6f24c87dde7" providerId="LiveId" clId="{6F4A3BA8-4145-4F2D-AF4F-0C6B246985C9}" dt="2023-02-09T09:05:49.704" v="3234" actId="22"/>
          <ac:spMkLst>
            <pc:docMk/>
            <pc:sldMk cId="2626158462" sldId="277"/>
            <ac:spMk id="3" creationId="{A4467836-4559-AE5E-FA75-41B1BA9B1829}"/>
          </ac:spMkLst>
        </pc:spChg>
        <pc:spChg chg="add mod">
          <ac:chgData name="Saurav Kumar" userId="79e4d6f24c87dde7" providerId="LiveId" clId="{6F4A3BA8-4145-4F2D-AF4F-0C6B246985C9}" dt="2023-02-09T09:07:44.491" v="3422" actId="20577"/>
          <ac:spMkLst>
            <pc:docMk/>
            <pc:sldMk cId="2626158462" sldId="277"/>
            <ac:spMk id="6" creationId="{7D524751-7724-442F-BA97-6CF8D9682F27}"/>
          </ac:spMkLst>
        </pc:spChg>
        <pc:picChg chg="add mod ord">
          <ac:chgData name="Saurav Kumar" userId="79e4d6f24c87dde7" providerId="LiveId" clId="{6F4A3BA8-4145-4F2D-AF4F-0C6B246985C9}" dt="2023-02-09T09:05:53.900" v="3236" actId="14100"/>
          <ac:picMkLst>
            <pc:docMk/>
            <pc:sldMk cId="2626158462" sldId="277"/>
            <ac:picMk id="5" creationId="{794E98AD-B335-9D68-7697-5AC9D00BD63F}"/>
          </ac:picMkLst>
        </pc:picChg>
      </pc:sldChg>
      <pc:sldChg chg="addSp delSp modSp new mod">
        <pc:chgData name="Saurav Kumar" userId="79e4d6f24c87dde7" providerId="LiveId" clId="{6F4A3BA8-4145-4F2D-AF4F-0C6B246985C9}" dt="2023-02-09T09:11:15.452" v="3676" actId="20577"/>
        <pc:sldMkLst>
          <pc:docMk/>
          <pc:sldMk cId="2134330339" sldId="278"/>
        </pc:sldMkLst>
        <pc:spChg chg="mod">
          <ac:chgData name="Saurav Kumar" userId="79e4d6f24c87dde7" providerId="LiveId" clId="{6F4A3BA8-4145-4F2D-AF4F-0C6B246985C9}" dt="2023-02-09T09:08:44.523" v="3438" actId="14100"/>
          <ac:spMkLst>
            <pc:docMk/>
            <pc:sldMk cId="2134330339" sldId="278"/>
            <ac:spMk id="2" creationId="{FBDEE589-9FA5-4DB9-A5FD-386DFC15A96B}"/>
          </ac:spMkLst>
        </pc:spChg>
        <pc:spChg chg="del">
          <ac:chgData name="Saurav Kumar" userId="79e4d6f24c87dde7" providerId="LiveId" clId="{6F4A3BA8-4145-4F2D-AF4F-0C6B246985C9}" dt="2023-02-09T09:08:57.103" v="3439" actId="22"/>
          <ac:spMkLst>
            <pc:docMk/>
            <pc:sldMk cId="2134330339" sldId="278"/>
            <ac:spMk id="3" creationId="{D9A702ED-42FA-F6BA-36E2-E5CE8775B9DD}"/>
          </ac:spMkLst>
        </pc:spChg>
        <pc:spChg chg="add mod">
          <ac:chgData name="Saurav Kumar" userId="79e4d6f24c87dde7" providerId="LiveId" clId="{6F4A3BA8-4145-4F2D-AF4F-0C6B246985C9}" dt="2023-02-09T09:11:15.452" v="3676" actId="20577"/>
          <ac:spMkLst>
            <pc:docMk/>
            <pc:sldMk cId="2134330339" sldId="278"/>
            <ac:spMk id="6" creationId="{CD660019-208E-6020-749D-3322C7DDE7F9}"/>
          </ac:spMkLst>
        </pc:spChg>
        <pc:picChg chg="add mod ord">
          <ac:chgData name="Saurav Kumar" userId="79e4d6f24c87dde7" providerId="LiveId" clId="{6F4A3BA8-4145-4F2D-AF4F-0C6B246985C9}" dt="2023-02-09T09:10:13.107" v="3560" actId="1076"/>
          <ac:picMkLst>
            <pc:docMk/>
            <pc:sldMk cId="2134330339" sldId="278"/>
            <ac:picMk id="5" creationId="{DC4F719F-DB93-3DEE-DE97-7F048243A051}"/>
          </ac:picMkLst>
        </pc:picChg>
      </pc:sldChg>
      <pc:sldChg chg="addSp delSp modSp new mod">
        <pc:chgData name="Saurav Kumar" userId="79e4d6f24c87dde7" providerId="LiveId" clId="{6F4A3BA8-4145-4F2D-AF4F-0C6B246985C9}" dt="2023-02-09T09:14:42.058" v="4073" actId="20577"/>
        <pc:sldMkLst>
          <pc:docMk/>
          <pc:sldMk cId="3542984688" sldId="279"/>
        </pc:sldMkLst>
        <pc:spChg chg="mod">
          <ac:chgData name="Saurav Kumar" userId="79e4d6f24c87dde7" providerId="LiveId" clId="{6F4A3BA8-4145-4F2D-AF4F-0C6B246985C9}" dt="2023-02-09T09:11:59.459" v="3680" actId="14100"/>
          <ac:spMkLst>
            <pc:docMk/>
            <pc:sldMk cId="3542984688" sldId="279"/>
            <ac:spMk id="2" creationId="{71C1B4D9-5874-2EAB-B545-80BDB7FBAE89}"/>
          </ac:spMkLst>
        </pc:spChg>
        <pc:spChg chg="del">
          <ac:chgData name="Saurav Kumar" userId="79e4d6f24c87dde7" providerId="LiveId" clId="{6F4A3BA8-4145-4F2D-AF4F-0C6B246985C9}" dt="2023-02-09T09:12:11.572" v="3681" actId="22"/>
          <ac:spMkLst>
            <pc:docMk/>
            <pc:sldMk cId="3542984688" sldId="279"/>
            <ac:spMk id="3" creationId="{0D9F18BA-69C0-36E7-14AA-872746798B92}"/>
          </ac:spMkLst>
        </pc:spChg>
        <pc:spChg chg="add mod">
          <ac:chgData name="Saurav Kumar" userId="79e4d6f24c87dde7" providerId="LiveId" clId="{6F4A3BA8-4145-4F2D-AF4F-0C6B246985C9}" dt="2023-02-09T09:14:42.058" v="4073" actId="20577"/>
          <ac:spMkLst>
            <pc:docMk/>
            <pc:sldMk cId="3542984688" sldId="279"/>
            <ac:spMk id="6" creationId="{D3B7F53A-8A6F-C629-E541-F64B835F8C8A}"/>
          </ac:spMkLst>
        </pc:spChg>
        <pc:picChg chg="add mod ord">
          <ac:chgData name="Saurav Kumar" userId="79e4d6f24c87dde7" providerId="LiveId" clId="{6F4A3BA8-4145-4F2D-AF4F-0C6B246985C9}" dt="2023-02-09T09:12:16.483" v="3684" actId="1076"/>
          <ac:picMkLst>
            <pc:docMk/>
            <pc:sldMk cId="3542984688" sldId="279"/>
            <ac:picMk id="5" creationId="{EE7D8A49-847A-01B1-46F1-136D2697493C}"/>
          </ac:picMkLst>
        </pc:picChg>
      </pc:sldChg>
      <pc:sldChg chg="addSp delSp modSp new mod">
        <pc:chgData name="Saurav Kumar" userId="79e4d6f24c87dde7" providerId="LiveId" clId="{6F4A3BA8-4145-4F2D-AF4F-0C6B246985C9}" dt="2023-02-09T09:17:41.667" v="4395" actId="20577"/>
        <pc:sldMkLst>
          <pc:docMk/>
          <pc:sldMk cId="2944626899" sldId="280"/>
        </pc:sldMkLst>
        <pc:spChg chg="mod">
          <ac:chgData name="Saurav Kumar" userId="79e4d6f24c87dde7" providerId="LiveId" clId="{6F4A3BA8-4145-4F2D-AF4F-0C6B246985C9}" dt="2023-02-09T09:14:57.819" v="4077" actId="14100"/>
          <ac:spMkLst>
            <pc:docMk/>
            <pc:sldMk cId="2944626899" sldId="280"/>
            <ac:spMk id="2" creationId="{0C6E22F7-E37D-4519-879C-CC34AB2B87B0}"/>
          </ac:spMkLst>
        </pc:spChg>
        <pc:spChg chg="del">
          <ac:chgData name="Saurav Kumar" userId="79e4d6f24c87dde7" providerId="LiveId" clId="{6F4A3BA8-4145-4F2D-AF4F-0C6B246985C9}" dt="2023-02-09T09:15:12.755" v="4078" actId="22"/>
          <ac:spMkLst>
            <pc:docMk/>
            <pc:sldMk cId="2944626899" sldId="280"/>
            <ac:spMk id="3" creationId="{07284EFA-3122-5FC3-934A-AF9261BB4B8C}"/>
          </ac:spMkLst>
        </pc:spChg>
        <pc:spChg chg="add del mod">
          <ac:chgData name="Saurav Kumar" userId="79e4d6f24c87dde7" providerId="LiveId" clId="{6F4A3BA8-4145-4F2D-AF4F-0C6B246985C9}" dt="2023-02-09T09:15:30.983" v="4083"/>
          <ac:spMkLst>
            <pc:docMk/>
            <pc:sldMk cId="2944626899" sldId="280"/>
            <ac:spMk id="6" creationId="{9D10E9C2-99AD-2E02-7D6F-2EC7EAE8CF26}"/>
          </ac:spMkLst>
        </pc:spChg>
        <pc:spChg chg="add mod">
          <ac:chgData name="Saurav Kumar" userId="79e4d6f24c87dde7" providerId="LiveId" clId="{6F4A3BA8-4145-4F2D-AF4F-0C6B246985C9}" dt="2023-02-09T09:17:41.667" v="4395" actId="20577"/>
          <ac:spMkLst>
            <pc:docMk/>
            <pc:sldMk cId="2944626899" sldId="280"/>
            <ac:spMk id="7" creationId="{1347D101-C86E-EAFB-0AB3-9DBE2A318922}"/>
          </ac:spMkLst>
        </pc:spChg>
        <pc:picChg chg="add mod ord">
          <ac:chgData name="Saurav Kumar" userId="79e4d6f24c87dde7" providerId="LiveId" clId="{6F4A3BA8-4145-4F2D-AF4F-0C6B246985C9}" dt="2023-02-09T09:15:16.363" v="4080" actId="14100"/>
          <ac:picMkLst>
            <pc:docMk/>
            <pc:sldMk cId="2944626899" sldId="280"/>
            <ac:picMk id="5" creationId="{AD3CCC35-AC4E-494C-DD3C-5B92171AE790}"/>
          </ac:picMkLst>
        </pc:picChg>
      </pc:sldChg>
      <pc:sldChg chg="addSp delSp modSp new mod">
        <pc:chgData name="Saurav Kumar" userId="79e4d6f24c87dde7" providerId="LiveId" clId="{6F4A3BA8-4145-4F2D-AF4F-0C6B246985C9}" dt="2023-02-09T09:20:06.330" v="4606" actId="20577"/>
        <pc:sldMkLst>
          <pc:docMk/>
          <pc:sldMk cId="2160884255" sldId="281"/>
        </pc:sldMkLst>
        <pc:spChg chg="mod">
          <ac:chgData name="Saurav Kumar" userId="79e4d6f24c87dde7" providerId="LiveId" clId="{6F4A3BA8-4145-4F2D-AF4F-0C6B246985C9}" dt="2023-02-09T09:18:00.086" v="4399" actId="14100"/>
          <ac:spMkLst>
            <pc:docMk/>
            <pc:sldMk cId="2160884255" sldId="281"/>
            <ac:spMk id="2" creationId="{E9F1EF1E-09DD-37B1-8380-0925CC83FC8F}"/>
          </ac:spMkLst>
        </pc:spChg>
        <pc:spChg chg="del">
          <ac:chgData name="Saurav Kumar" userId="79e4d6f24c87dde7" providerId="LiveId" clId="{6F4A3BA8-4145-4F2D-AF4F-0C6B246985C9}" dt="2023-02-09T09:18:25.331" v="4400" actId="22"/>
          <ac:spMkLst>
            <pc:docMk/>
            <pc:sldMk cId="2160884255" sldId="281"/>
            <ac:spMk id="3" creationId="{A5CFE971-B2CA-F77A-6B6C-730046469A58}"/>
          </ac:spMkLst>
        </pc:spChg>
        <pc:spChg chg="add mod">
          <ac:chgData name="Saurav Kumar" userId="79e4d6f24c87dde7" providerId="LiveId" clId="{6F4A3BA8-4145-4F2D-AF4F-0C6B246985C9}" dt="2023-02-09T09:20:06.330" v="4606" actId="20577"/>
          <ac:spMkLst>
            <pc:docMk/>
            <pc:sldMk cId="2160884255" sldId="281"/>
            <ac:spMk id="6" creationId="{DAFBEBB7-1F0F-6F0E-8250-ADA7618B1964}"/>
          </ac:spMkLst>
        </pc:spChg>
        <pc:picChg chg="add mod ord">
          <ac:chgData name="Saurav Kumar" userId="79e4d6f24c87dde7" providerId="LiveId" clId="{6F4A3BA8-4145-4F2D-AF4F-0C6B246985C9}" dt="2023-02-09T09:18:32.042" v="4405" actId="1076"/>
          <ac:picMkLst>
            <pc:docMk/>
            <pc:sldMk cId="2160884255" sldId="281"/>
            <ac:picMk id="5" creationId="{2AF8999C-BB44-3B19-6EED-5C9D4203516C}"/>
          </ac:picMkLst>
        </pc:picChg>
      </pc:sldChg>
      <pc:sldChg chg="addSp delSp modSp new mod">
        <pc:chgData name="Saurav Kumar" userId="79e4d6f24c87dde7" providerId="LiveId" clId="{6F4A3BA8-4145-4F2D-AF4F-0C6B246985C9}" dt="2023-02-09T09:21:44.803" v="4718" actId="20577"/>
        <pc:sldMkLst>
          <pc:docMk/>
          <pc:sldMk cId="2590212130" sldId="282"/>
        </pc:sldMkLst>
        <pc:spChg chg="mod">
          <ac:chgData name="Saurav Kumar" userId="79e4d6f24c87dde7" providerId="LiveId" clId="{6F4A3BA8-4145-4F2D-AF4F-0C6B246985C9}" dt="2023-02-09T09:20:35.746" v="4609" actId="14100"/>
          <ac:spMkLst>
            <pc:docMk/>
            <pc:sldMk cId="2590212130" sldId="282"/>
            <ac:spMk id="2" creationId="{666C9EF8-D9B3-3AB1-0409-2BA1C1A038CF}"/>
          </ac:spMkLst>
        </pc:spChg>
        <pc:spChg chg="del">
          <ac:chgData name="Saurav Kumar" userId="79e4d6f24c87dde7" providerId="LiveId" clId="{6F4A3BA8-4145-4F2D-AF4F-0C6B246985C9}" dt="2023-02-09T09:21:01.734" v="4610" actId="22"/>
          <ac:spMkLst>
            <pc:docMk/>
            <pc:sldMk cId="2590212130" sldId="282"/>
            <ac:spMk id="3" creationId="{08635631-F87A-A89F-D390-A538EA337F34}"/>
          </ac:spMkLst>
        </pc:spChg>
        <pc:spChg chg="add mod">
          <ac:chgData name="Saurav Kumar" userId="79e4d6f24c87dde7" providerId="LiveId" clId="{6F4A3BA8-4145-4F2D-AF4F-0C6B246985C9}" dt="2023-02-09T09:21:44.803" v="4718" actId="20577"/>
          <ac:spMkLst>
            <pc:docMk/>
            <pc:sldMk cId="2590212130" sldId="282"/>
            <ac:spMk id="6" creationId="{A71A2794-A462-2A49-847C-EF3A6CB21CA7}"/>
          </ac:spMkLst>
        </pc:spChg>
        <pc:picChg chg="add mod ord">
          <ac:chgData name="Saurav Kumar" userId="79e4d6f24c87dde7" providerId="LiveId" clId="{6F4A3BA8-4145-4F2D-AF4F-0C6B246985C9}" dt="2023-02-09T09:21:06.819" v="4613" actId="1076"/>
          <ac:picMkLst>
            <pc:docMk/>
            <pc:sldMk cId="2590212130" sldId="282"/>
            <ac:picMk id="5" creationId="{42F6999F-A06D-0AB3-7D02-28C9A65A28BF}"/>
          </ac:picMkLst>
        </pc:picChg>
      </pc:sldChg>
      <pc:sldChg chg="addSp modSp new mod">
        <pc:chgData name="Saurav Kumar" userId="79e4d6f24c87dde7" providerId="LiveId" clId="{6F4A3BA8-4145-4F2D-AF4F-0C6B246985C9}" dt="2023-02-09T09:23:30.490" v="4791" actId="1076"/>
        <pc:sldMkLst>
          <pc:docMk/>
          <pc:sldMk cId="2272623161" sldId="283"/>
        </pc:sldMkLst>
        <pc:spChg chg="mod">
          <ac:chgData name="Saurav Kumar" userId="79e4d6f24c87dde7" providerId="LiveId" clId="{6F4A3BA8-4145-4F2D-AF4F-0C6B246985C9}" dt="2023-02-09T09:22:32.362" v="4744" actId="14100"/>
          <ac:spMkLst>
            <pc:docMk/>
            <pc:sldMk cId="2272623161" sldId="283"/>
            <ac:spMk id="2" creationId="{75755182-A00C-BC49-DDED-B2D16E338238}"/>
          </ac:spMkLst>
        </pc:spChg>
        <pc:spChg chg="mod">
          <ac:chgData name="Saurav Kumar" userId="79e4d6f24c87dde7" providerId="LiveId" clId="{6F4A3BA8-4145-4F2D-AF4F-0C6B246985C9}" dt="2023-02-09T09:23:14.530" v="4783" actId="20577"/>
          <ac:spMkLst>
            <pc:docMk/>
            <pc:sldMk cId="2272623161" sldId="283"/>
            <ac:spMk id="3" creationId="{4CE1E6F9-12B2-939C-D1DF-EE2323635E95}"/>
          </ac:spMkLst>
        </pc:spChg>
        <pc:picChg chg="add mod">
          <ac:chgData name="Saurav Kumar" userId="79e4d6f24c87dde7" providerId="LiveId" clId="{6F4A3BA8-4145-4F2D-AF4F-0C6B246985C9}" dt="2023-02-09T09:23:30.490" v="4791" actId="1076"/>
          <ac:picMkLst>
            <pc:docMk/>
            <pc:sldMk cId="2272623161" sldId="283"/>
            <ac:picMk id="5" creationId="{A301ADF8-3C28-D894-CAB2-C425ADB46915}"/>
          </ac:picMkLst>
        </pc:picChg>
      </pc:sldChg>
      <pc:sldChg chg="addSp delSp modSp new mod">
        <pc:chgData name="Saurav Kumar" userId="79e4d6f24c87dde7" providerId="LiveId" clId="{6F4A3BA8-4145-4F2D-AF4F-0C6B246985C9}" dt="2023-02-09T09:26:10.602" v="4899" actId="20577"/>
        <pc:sldMkLst>
          <pc:docMk/>
          <pc:sldMk cId="222996290" sldId="284"/>
        </pc:sldMkLst>
        <pc:spChg chg="mod">
          <ac:chgData name="Saurav Kumar" userId="79e4d6f24c87dde7" providerId="LiveId" clId="{6F4A3BA8-4145-4F2D-AF4F-0C6B246985C9}" dt="2023-02-09T09:23:49.355" v="4794" actId="14100"/>
          <ac:spMkLst>
            <pc:docMk/>
            <pc:sldMk cId="222996290" sldId="284"/>
            <ac:spMk id="2" creationId="{67E01E4B-35FA-5A6F-6294-55D5E1DE047A}"/>
          </ac:spMkLst>
        </pc:spChg>
        <pc:spChg chg="del">
          <ac:chgData name="Saurav Kumar" userId="79e4d6f24c87dde7" providerId="LiveId" clId="{6F4A3BA8-4145-4F2D-AF4F-0C6B246985C9}" dt="2023-02-09T09:24:18.682" v="4795" actId="22"/>
          <ac:spMkLst>
            <pc:docMk/>
            <pc:sldMk cId="222996290" sldId="284"/>
            <ac:spMk id="3" creationId="{E3AC05F9-0C2C-9E3D-AE3A-9E54DBDEE8C6}"/>
          </ac:spMkLst>
        </pc:spChg>
        <pc:spChg chg="add mod">
          <ac:chgData name="Saurav Kumar" userId="79e4d6f24c87dde7" providerId="LiveId" clId="{6F4A3BA8-4145-4F2D-AF4F-0C6B246985C9}" dt="2023-02-09T09:26:10.602" v="4899" actId="20577"/>
          <ac:spMkLst>
            <pc:docMk/>
            <pc:sldMk cId="222996290" sldId="284"/>
            <ac:spMk id="6" creationId="{8E3D45D0-11CA-ED5D-FAEC-B2487ED982E3}"/>
          </ac:spMkLst>
        </pc:spChg>
        <pc:picChg chg="add mod ord">
          <ac:chgData name="Saurav Kumar" userId="79e4d6f24c87dde7" providerId="LiveId" clId="{6F4A3BA8-4145-4F2D-AF4F-0C6B246985C9}" dt="2023-02-09T09:24:22.338" v="4797" actId="14100"/>
          <ac:picMkLst>
            <pc:docMk/>
            <pc:sldMk cId="222996290" sldId="284"/>
            <ac:picMk id="5" creationId="{7B37B45A-F402-26FE-3D84-0690B92CCE3C}"/>
          </ac:picMkLst>
        </pc:picChg>
      </pc:sldChg>
      <pc:sldChg chg="addSp delSp modSp new mod">
        <pc:chgData name="Saurav Kumar" userId="79e4d6f24c87dde7" providerId="LiveId" clId="{6F4A3BA8-4145-4F2D-AF4F-0C6B246985C9}" dt="2023-02-09T09:30:19.410" v="5201" actId="20577"/>
        <pc:sldMkLst>
          <pc:docMk/>
          <pc:sldMk cId="3798209252" sldId="285"/>
        </pc:sldMkLst>
        <pc:spChg chg="mod">
          <ac:chgData name="Saurav Kumar" userId="79e4d6f24c87dde7" providerId="LiveId" clId="{6F4A3BA8-4145-4F2D-AF4F-0C6B246985C9}" dt="2023-02-09T09:26:43.123" v="4902" actId="14100"/>
          <ac:spMkLst>
            <pc:docMk/>
            <pc:sldMk cId="3798209252" sldId="285"/>
            <ac:spMk id="2" creationId="{2D191ED7-D801-C198-B42B-3EE6CB64518C}"/>
          </ac:spMkLst>
        </pc:spChg>
        <pc:spChg chg="del">
          <ac:chgData name="Saurav Kumar" userId="79e4d6f24c87dde7" providerId="LiveId" clId="{6F4A3BA8-4145-4F2D-AF4F-0C6B246985C9}" dt="2023-02-09T09:27:09.448" v="4903" actId="22"/>
          <ac:spMkLst>
            <pc:docMk/>
            <pc:sldMk cId="3798209252" sldId="285"/>
            <ac:spMk id="3" creationId="{83B0ECC9-7349-0271-7176-39E84A3F3A09}"/>
          </ac:spMkLst>
        </pc:spChg>
        <pc:spChg chg="add mod">
          <ac:chgData name="Saurav Kumar" userId="79e4d6f24c87dde7" providerId="LiveId" clId="{6F4A3BA8-4145-4F2D-AF4F-0C6B246985C9}" dt="2023-02-09T09:30:19.410" v="5201" actId="20577"/>
          <ac:spMkLst>
            <pc:docMk/>
            <pc:sldMk cId="3798209252" sldId="285"/>
            <ac:spMk id="6" creationId="{58F61FB4-D581-BB64-C376-D101739E4C33}"/>
          </ac:spMkLst>
        </pc:spChg>
        <pc:picChg chg="add mod ord">
          <ac:chgData name="Saurav Kumar" userId="79e4d6f24c87dde7" providerId="LiveId" clId="{6F4A3BA8-4145-4F2D-AF4F-0C6B246985C9}" dt="2023-02-09T09:27:13.546" v="4906" actId="1076"/>
          <ac:picMkLst>
            <pc:docMk/>
            <pc:sldMk cId="3798209252" sldId="285"/>
            <ac:picMk id="5" creationId="{698B43E6-B86B-CEA1-62AD-7448B6A52209}"/>
          </ac:picMkLst>
        </pc:picChg>
      </pc:sldChg>
      <pc:sldChg chg="addSp delSp modSp new mod">
        <pc:chgData name="Saurav Kumar" userId="79e4d6f24c87dde7" providerId="LiveId" clId="{6F4A3BA8-4145-4F2D-AF4F-0C6B246985C9}" dt="2023-02-09T09:33:35.490" v="5375" actId="20577"/>
        <pc:sldMkLst>
          <pc:docMk/>
          <pc:sldMk cId="2429675678" sldId="286"/>
        </pc:sldMkLst>
        <pc:spChg chg="mod">
          <ac:chgData name="Saurav Kumar" userId="79e4d6f24c87dde7" providerId="LiveId" clId="{6F4A3BA8-4145-4F2D-AF4F-0C6B246985C9}" dt="2023-02-09T09:30:53.190" v="5206" actId="255"/>
          <ac:spMkLst>
            <pc:docMk/>
            <pc:sldMk cId="2429675678" sldId="286"/>
            <ac:spMk id="2" creationId="{5C46B36C-AABA-0576-32F1-25B2ED8A9A29}"/>
          </ac:spMkLst>
        </pc:spChg>
        <pc:spChg chg="del">
          <ac:chgData name="Saurav Kumar" userId="79e4d6f24c87dde7" providerId="LiveId" clId="{6F4A3BA8-4145-4F2D-AF4F-0C6B246985C9}" dt="2023-02-09T09:31:12.824" v="5207" actId="22"/>
          <ac:spMkLst>
            <pc:docMk/>
            <pc:sldMk cId="2429675678" sldId="286"/>
            <ac:spMk id="3" creationId="{ADF62EC2-9998-BB4B-EAB9-9A2B4775BD68}"/>
          </ac:spMkLst>
        </pc:spChg>
        <pc:spChg chg="add mod">
          <ac:chgData name="Saurav Kumar" userId="79e4d6f24c87dde7" providerId="LiveId" clId="{6F4A3BA8-4145-4F2D-AF4F-0C6B246985C9}" dt="2023-02-09T09:33:35.490" v="5375" actId="20577"/>
          <ac:spMkLst>
            <pc:docMk/>
            <pc:sldMk cId="2429675678" sldId="286"/>
            <ac:spMk id="6" creationId="{5C307051-949F-5F7A-5EA7-23BC5D17A091}"/>
          </ac:spMkLst>
        </pc:spChg>
        <pc:picChg chg="add mod ord">
          <ac:chgData name="Saurav Kumar" userId="79e4d6f24c87dde7" providerId="LiveId" clId="{6F4A3BA8-4145-4F2D-AF4F-0C6B246985C9}" dt="2023-02-09T09:31:18.690" v="5210" actId="1076"/>
          <ac:picMkLst>
            <pc:docMk/>
            <pc:sldMk cId="2429675678" sldId="286"/>
            <ac:picMk id="5" creationId="{9AC643AA-C6C5-00E2-7D19-97439D6DDE83}"/>
          </ac:picMkLst>
        </pc:picChg>
      </pc:sldChg>
      <pc:sldChg chg="addSp delSp modSp new mod">
        <pc:chgData name="Saurav Kumar" userId="79e4d6f24c87dde7" providerId="LiveId" clId="{6F4A3BA8-4145-4F2D-AF4F-0C6B246985C9}" dt="2023-02-09T09:35:02.218" v="5386" actId="14100"/>
        <pc:sldMkLst>
          <pc:docMk/>
          <pc:sldMk cId="2496839191" sldId="287"/>
        </pc:sldMkLst>
        <pc:spChg chg="mod">
          <ac:chgData name="Saurav Kumar" userId="79e4d6f24c87dde7" providerId="LiveId" clId="{6F4A3BA8-4145-4F2D-AF4F-0C6B246985C9}" dt="2023-02-09T09:34:41.950" v="5383" actId="27636"/>
          <ac:spMkLst>
            <pc:docMk/>
            <pc:sldMk cId="2496839191" sldId="287"/>
            <ac:spMk id="2" creationId="{3D18F305-1367-4F7E-7F20-9162AAF8D24C}"/>
          </ac:spMkLst>
        </pc:spChg>
        <pc:spChg chg="del">
          <ac:chgData name="Saurav Kumar" userId="79e4d6f24c87dde7" providerId="LiveId" clId="{6F4A3BA8-4145-4F2D-AF4F-0C6B246985C9}" dt="2023-02-09T09:34:58.079" v="5384" actId="22"/>
          <ac:spMkLst>
            <pc:docMk/>
            <pc:sldMk cId="2496839191" sldId="287"/>
            <ac:spMk id="3" creationId="{E3BFF7E8-46E7-AFB7-3FD2-5C264E17CE7D}"/>
          </ac:spMkLst>
        </pc:spChg>
        <pc:picChg chg="add mod ord">
          <ac:chgData name="Saurav Kumar" userId="79e4d6f24c87dde7" providerId="LiveId" clId="{6F4A3BA8-4145-4F2D-AF4F-0C6B246985C9}" dt="2023-02-09T09:35:02.218" v="5386" actId="14100"/>
          <ac:picMkLst>
            <pc:docMk/>
            <pc:sldMk cId="2496839191" sldId="287"/>
            <ac:picMk id="5" creationId="{BD3EEE6D-F8FD-BE78-1DFD-22B532BA9AD7}"/>
          </ac:picMkLst>
        </pc:picChg>
      </pc:sldChg>
      <pc:sldChg chg="addSp delSp modSp new mod">
        <pc:chgData name="Saurav Kumar" userId="79e4d6f24c87dde7" providerId="LiveId" clId="{6F4A3BA8-4145-4F2D-AF4F-0C6B246985C9}" dt="2023-02-09T09:37:54.041" v="5492" actId="20577"/>
        <pc:sldMkLst>
          <pc:docMk/>
          <pc:sldMk cId="893985748" sldId="288"/>
        </pc:sldMkLst>
        <pc:spChg chg="mod">
          <ac:chgData name="Saurav Kumar" userId="79e4d6f24c87dde7" providerId="LiveId" clId="{6F4A3BA8-4145-4F2D-AF4F-0C6B246985C9}" dt="2023-02-09T09:36:33.993" v="5426" actId="255"/>
          <ac:spMkLst>
            <pc:docMk/>
            <pc:sldMk cId="893985748" sldId="288"/>
            <ac:spMk id="2" creationId="{13C8099F-E311-A187-B6C9-9A70B1C09011}"/>
          </ac:spMkLst>
        </pc:spChg>
        <pc:spChg chg="del">
          <ac:chgData name="Saurav Kumar" userId="79e4d6f24c87dde7" providerId="LiveId" clId="{6F4A3BA8-4145-4F2D-AF4F-0C6B246985C9}" dt="2023-02-09T09:37:01.883" v="5427" actId="22"/>
          <ac:spMkLst>
            <pc:docMk/>
            <pc:sldMk cId="893985748" sldId="288"/>
            <ac:spMk id="3" creationId="{586A0F24-7137-8FE8-F6FB-61C69790FEF0}"/>
          </ac:spMkLst>
        </pc:spChg>
        <pc:spChg chg="add mod">
          <ac:chgData name="Saurav Kumar" userId="79e4d6f24c87dde7" providerId="LiveId" clId="{6F4A3BA8-4145-4F2D-AF4F-0C6B246985C9}" dt="2023-02-09T09:37:54.041" v="5492" actId="20577"/>
          <ac:spMkLst>
            <pc:docMk/>
            <pc:sldMk cId="893985748" sldId="288"/>
            <ac:spMk id="6" creationId="{B27EA410-CC49-BF69-C102-3796EC6C7BD1}"/>
          </ac:spMkLst>
        </pc:spChg>
        <pc:picChg chg="add mod ord">
          <ac:chgData name="Saurav Kumar" userId="79e4d6f24c87dde7" providerId="LiveId" clId="{6F4A3BA8-4145-4F2D-AF4F-0C6B246985C9}" dt="2023-02-09T09:37:07.522" v="5430" actId="1076"/>
          <ac:picMkLst>
            <pc:docMk/>
            <pc:sldMk cId="893985748" sldId="288"/>
            <ac:picMk id="5" creationId="{99B8632A-1A1C-E9FF-11A7-0D5AE4EEAE28}"/>
          </ac:picMkLst>
        </pc:picChg>
      </pc:sldChg>
      <pc:sldChg chg="addSp delSp modSp new mod">
        <pc:chgData name="Saurav Kumar" userId="79e4d6f24c87dde7" providerId="LiveId" clId="{6F4A3BA8-4145-4F2D-AF4F-0C6B246985C9}" dt="2023-02-09T09:44:21.105" v="5660" actId="20577"/>
        <pc:sldMkLst>
          <pc:docMk/>
          <pc:sldMk cId="4289151271" sldId="289"/>
        </pc:sldMkLst>
        <pc:spChg chg="mod">
          <ac:chgData name="Saurav Kumar" userId="79e4d6f24c87dde7" providerId="LiveId" clId="{6F4A3BA8-4145-4F2D-AF4F-0C6B246985C9}" dt="2023-02-09T09:44:21.105" v="5660" actId="20577"/>
          <ac:spMkLst>
            <pc:docMk/>
            <pc:sldMk cId="4289151271" sldId="289"/>
            <ac:spMk id="2" creationId="{575FF351-3D35-3373-6947-FD31F690F7E9}"/>
          </ac:spMkLst>
        </pc:spChg>
        <pc:spChg chg="del">
          <ac:chgData name="Saurav Kumar" userId="79e4d6f24c87dde7" providerId="LiveId" clId="{6F4A3BA8-4145-4F2D-AF4F-0C6B246985C9}" dt="2023-02-09T09:38:43.363" v="5494"/>
          <ac:spMkLst>
            <pc:docMk/>
            <pc:sldMk cId="4289151271" sldId="289"/>
            <ac:spMk id="3" creationId="{BD95A730-84CC-32C0-50C9-21F338C8F459}"/>
          </ac:spMkLst>
        </pc:spChg>
        <pc:picChg chg="add mod">
          <ac:chgData name="Saurav Kumar" userId="79e4d6f24c87dde7" providerId="LiveId" clId="{6F4A3BA8-4145-4F2D-AF4F-0C6B246985C9}" dt="2023-02-09T09:40:30.146" v="5530" actId="1076"/>
          <ac:picMkLst>
            <pc:docMk/>
            <pc:sldMk cId="4289151271" sldId="289"/>
            <ac:picMk id="4" creationId="{9B7D4108-73C4-CFAC-2D21-13AE4B165736}"/>
          </ac:picMkLst>
        </pc:picChg>
        <pc:picChg chg="add mod">
          <ac:chgData name="Saurav Kumar" userId="79e4d6f24c87dde7" providerId="LiveId" clId="{6F4A3BA8-4145-4F2D-AF4F-0C6B246985C9}" dt="2023-02-09T09:38:46.618" v="5495" actId="1076"/>
          <ac:picMkLst>
            <pc:docMk/>
            <pc:sldMk cId="4289151271" sldId="289"/>
            <ac:picMk id="2050" creationId="{940A1C68-D9E4-0570-C055-C4FC223FE408}"/>
          </ac:picMkLst>
        </pc:picChg>
        <pc:picChg chg="add mod">
          <ac:chgData name="Saurav Kumar" userId="79e4d6f24c87dde7" providerId="LiveId" clId="{6F4A3BA8-4145-4F2D-AF4F-0C6B246985C9}" dt="2023-02-09T09:40:32.113" v="5531" actId="1076"/>
          <ac:picMkLst>
            <pc:docMk/>
            <pc:sldMk cId="4289151271" sldId="289"/>
            <ac:picMk id="2052" creationId="{CFFE8B05-C835-7AF1-E33A-41D0A97CD55C}"/>
          </ac:picMkLst>
        </pc:picChg>
        <pc:picChg chg="add del mod">
          <ac:chgData name="Saurav Kumar" userId="79e4d6f24c87dde7" providerId="LiveId" clId="{6F4A3BA8-4145-4F2D-AF4F-0C6B246985C9}" dt="2023-02-09T09:39:39.598" v="5511"/>
          <ac:picMkLst>
            <pc:docMk/>
            <pc:sldMk cId="4289151271" sldId="289"/>
            <ac:picMk id="2054" creationId="{9B28D86E-4C18-48E7-2181-D7F228FF484F}"/>
          </ac:picMkLst>
        </pc:picChg>
      </pc:sldChg>
      <pc:sldChg chg="addSp delSp modSp new">
        <pc:chgData name="Saurav Kumar" userId="79e4d6f24c87dde7" providerId="LiveId" clId="{6F4A3BA8-4145-4F2D-AF4F-0C6B246985C9}" dt="2023-02-09T09:43:56.520" v="5601" actId="14100"/>
        <pc:sldMkLst>
          <pc:docMk/>
          <pc:sldMk cId="4002395577" sldId="290"/>
        </pc:sldMkLst>
        <pc:spChg chg="del">
          <ac:chgData name="Saurav Kumar" userId="79e4d6f24c87dde7" providerId="LiveId" clId="{6F4A3BA8-4145-4F2D-AF4F-0C6B246985C9}" dt="2023-02-09T09:39:45.639" v="5514"/>
          <ac:spMkLst>
            <pc:docMk/>
            <pc:sldMk cId="4002395577" sldId="290"/>
            <ac:spMk id="3" creationId="{46718C64-FE4A-77A9-1354-4D7C4A6F4A1F}"/>
          </ac:spMkLst>
        </pc:spChg>
        <pc:spChg chg="add del mod">
          <ac:chgData name="Saurav Kumar" userId="79e4d6f24c87dde7" providerId="LiveId" clId="{6F4A3BA8-4145-4F2D-AF4F-0C6B246985C9}" dt="2023-02-09T09:40:51.005" v="5532"/>
          <ac:spMkLst>
            <pc:docMk/>
            <pc:sldMk cId="4002395577" sldId="290"/>
            <ac:spMk id="4" creationId="{D10A014B-0894-8F5B-5549-391EF6E34D90}"/>
          </ac:spMkLst>
        </pc:spChg>
        <pc:picChg chg="add del mod">
          <ac:chgData name="Saurav Kumar" userId="79e4d6f24c87dde7" providerId="LiveId" clId="{6F4A3BA8-4145-4F2D-AF4F-0C6B246985C9}" dt="2023-02-09T09:40:25.977" v="5528" actId="21"/>
          <ac:picMkLst>
            <pc:docMk/>
            <pc:sldMk cId="4002395577" sldId="290"/>
            <ac:picMk id="3074" creationId="{609DB7FC-39CE-F828-E5F3-653CAA2FAEA8}"/>
          </ac:picMkLst>
        </pc:picChg>
        <pc:picChg chg="add mod">
          <ac:chgData name="Saurav Kumar" userId="79e4d6f24c87dde7" providerId="LiveId" clId="{6F4A3BA8-4145-4F2D-AF4F-0C6B246985C9}" dt="2023-02-09T09:43:56.520" v="5601" actId="14100"/>
          <ac:picMkLst>
            <pc:docMk/>
            <pc:sldMk cId="4002395577" sldId="290"/>
            <ac:picMk id="3076" creationId="{606120FF-5760-A10A-405E-3B3126D7CE1D}"/>
          </ac:picMkLst>
        </pc:picChg>
        <pc:picChg chg="add mod">
          <ac:chgData name="Saurav Kumar" userId="79e4d6f24c87dde7" providerId="LiveId" clId="{6F4A3BA8-4145-4F2D-AF4F-0C6B246985C9}" dt="2023-02-09T09:43:51.061" v="5599" actId="1076"/>
          <ac:picMkLst>
            <pc:docMk/>
            <pc:sldMk cId="4002395577" sldId="290"/>
            <ac:picMk id="3078" creationId="{74F2B60E-979D-463E-4880-FC260F5F264E}"/>
          </ac:picMkLst>
        </pc:picChg>
        <pc:picChg chg="add del mod">
          <ac:chgData name="Saurav Kumar" userId="79e4d6f24c87dde7" providerId="LiveId" clId="{6F4A3BA8-4145-4F2D-AF4F-0C6B246985C9}" dt="2023-02-09T09:41:57.165" v="5557"/>
          <ac:picMkLst>
            <pc:docMk/>
            <pc:sldMk cId="4002395577" sldId="290"/>
            <ac:picMk id="3080" creationId="{8C4CA54B-B81D-D9E6-46C5-EB3910B84FAC}"/>
          </ac:picMkLst>
        </pc:picChg>
      </pc:sldChg>
      <pc:sldChg chg="addSp delSp modSp new">
        <pc:chgData name="Saurav Kumar" userId="79e4d6f24c87dde7" providerId="LiveId" clId="{6F4A3BA8-4145-4F2D-AF4F-0C6B246985C9}" dt="2023-02-09T09:43:46.264" v="5598" actId="1076"/>
        <pc:sldMkLst>
          <pc:docMk/>
          <pc:sldMk cId="1872694135" sldId="291"/>
        </pc:sldMkLst>
        <pc:spChg chg="del">
          <ac:chgData name="Saurav Kumar" userId="79e4d6f24c87dde7" providerId="LiveId" clId="{6F4A3BA8-4145-4F2D-AF4F-0C6B246985C9}" dt="2023-02-09T09:42:13.845" v="5567"/>
          <ac:spMkLst>
            <pc:docMk/>
            <pc:sldMk cId="1872694135" sldId="291"/>
            <ac:spMk id="3" creationId="{A0974FF0-4868-FE20-B3DF-7B961C6FF03D}"/>
          </ac:spMkLst>
        </pc:spChg>
        <pc:picChg chg="add mod">
          <ac:chgData name="Saurav Kumar" userId="79e4d6f24c87dde7" providerId="LiveId" clId="{6F4A3BA8-4145-4F2D-AF4F-0C6B246985C9}" dt="2023-02-09T09:43:41.841" v="5596" actId="1076"/>
          <ac:picMkLst>
            <pc:docMk/>
            <pc:sldMk cId="1872694135" sldId="291"/>
            <ac:picMk id="4098" creationId="{18FA49BB-E4F5-AE2C-3E20-DD93A4EDAFA1}"/>
          </ac:picMkLst>
        </pc:picChg>
        <pc:picChg chg="add del mod">
          <ac:chgData name="Saurav Kumar" userId="79e4d6f24c87dde7" providerId="LiveId" clId="{6F4A3BA8-4145-4F2D-AF4F-0C6B246985C9}" dt="2023-02-09T09:42:34.389" v="5578"/>
          <ac:picMkLst>
            <pc:docMk/>
            <pc:sldMk cId="1872694135" sldId="291"/>
            <ac:picMk id="4100" creationId="{56AFAAC3-5AC4-4794-2770-DA8715BB5CAB}"/>
          </ac:picMkLst>
        </pc:picChg>
        <pc:picChg chg="add mod">
          <ac:chgData name="Saurav Kumar" userId="79e4d6f24c87dde7" providerId="LiveId" clId="{6F4A3BA8-4145-4F2D-AF4F-0C6B246985C9}" dt="2023-02-09T09:43:46.264" v="5598" actId="1076"/>
          <ac:picMkLst>
            <pc:docMk/>
            <pc:sldMk cId="1872694135" sldId="291"/>
            <ac:picMk id="4102" creationId="{74A9897A-FE76-F7C4-9EC8-81B57CD6768E}"/>
          </ac:picMkLst>
        </pc:picChg>
      </pc:sldChg>
      <pc:sldChg chg="addSp delSp modSp new mod">
        <pc:chgData name="Saurav Kumar" userId="79e4d6f24c87dde7" providerId="LiveId" clId="{6F4A3BA8-4145-4F2D-AF4F-0C6B246985C9}" dt="2023-02-09T11:02:11.084" v="5877" actId="688"/>
        <pc:sldMkLst>
          <pc:docMk/>
          <pc:sldMk cId="2155453248" sldId="292"/>
        </pc:sldMkLst>
        <pc:spChg chg="del">
          <ac:chgData name="Saurav Kumar" userId="79e4d6f24c87dde7" providerId="LiveId" clId="{6F4A3BA8-4145-4F2D-AF4F-0C6B246985C9}" dt="2023-02-09T09:43:13.657" v="5586"/>
          <ac:spMkLst>
            <pc:docMk/>
            <pc:sldMk cId="2155453248" sldId="292"/>
            <ac:spMk id="3" creationId="{166E8EF8-475B-3EDF-0C04-749CF7209BA5}"/>
          </ac:spMkLst>
        </pc:spChg>
        <pc:spChg chg="add mod">
          <ac:chgData name="Saurav Kumar" userId="79e4d6f24c87dde7" providerId="LiveId" clId="{6F4A3BA8-4145-4F2D-AF4F-0C6B246985C9}" dt="2023-02-09T11:02:11.084" v="5877" actId="688"/>
          <ac:spMkLst>
            <pc:docMk/>
            <pc:sldMk cId="2155453248" sldId="292"/>
            <ac:spMk id="4" creationId="{EB09926B-41D8-3111-3E47-6E8F8AA1C899}"/>
          </ac:spMkLst>
        </pc:spChg>
        <pc:picChg chg="add mod">
          <ac:chgData name="Saurav Kumar" userId="79e4d6f24c87dde7" providerId="LiveId" clId="{6F4A3BA8-4145-4F2D-AF4F-0C6B246985C9}" dt="2023-02-09T11:01:51.188" v="5872" actId="1076"/>
          <ac:picMkLst>
            <pc:docMk/>
            <pc:sldMk cId="2155453248" sldId="292"/>
            <ac:picMk id="5122" creationId="{CBFA4C28-B528-0C52-03A0-60E776C113E1}"/>
          </ac:picMkLst>
        </pc:picChg>
        <pc:picChg chg="add mod">
          <ac:chgData name="Saurav Kumar" userId="79e4d6f24c87dde7" providerId="LiveId" clId="{6F4A3BA8-4145-4F2D-AF4F-0C6B246985C9}" dt="2023-02-09T11:01:53.635" v="5873" actId="1076"/>
          <ac:picMkLst>
            <pc:docMk/>
            <pc:sldMk cId="2155453248" sldId="292"/>
            <ac:picMk id="5124" creationId="{1A065949-5FAB-D572-F946-3C2548B4F136}"/>
          </ac:picMkLst>
        </pc:picChg>
      </pc:sldChg>
      <pc:sldChg chg="addSp delSp modSp new mod">
        <pc:chgData name="Saurav Kumar" userId="79e4d6f24c87dde7" providerId="LiveId" clId="{6F4A3BA8-4145-4F2D-AF4F-0C6B246985C9}" dt="2023-02-09T11:03:32.460" v="5938" actId="20577"/>
        <pc:sldMkLst>
          <pc:docMk/>
          <pc:sldMk cId="3371240757" sldId="293"/>
        </pc:sldMkLst>
        <pc:spChg chg="mod">
          <ac:chgData name="Saurav Kumar" userId="79e4d6f24c87dde7" providerId="LiveId" clId="{6F4A3BA8-4145-4F2D-AF4F-0C6B246985C9}" dt="2023-02-09T11:02:45.978" v="5882" actId="27636"/>
          <ac:spMkLst>
            <pc:docMk/>
            <pc:sldMk cId="3371240757" sldId="293"/>
            <ac:spMk id="2" creationId="{E47F5A59-4C02-11E4-29F8-0DCEC4E865B5}"/>
          </ac:spMkLst>
        </pc:spChg>
        <pc:spChg chg="del mod">
          <ac:chgData name="Saurav Kumar" userId="79e4d6f24c87dde7" providerId="LiveId" clId="{6F4A3BA8-4145-4F2D-AF4F-0C6B246985C9}" dt="2023-02-09T11:03:10.648" v="5883" actId="22"/>
          <ac:spMkLst>
            <pc:docMk/>
            <pc:sldMk cId="3371240757" sldId="293"/>
            <ac:spMk id="3" creationId="{F360E0E7-4B21-EDC5-A8F7-4F8173D4BC4B}"/>
          </ac:spMkLst>
        </pc:spChg>
        <pc:spChg chg="add mod">
          <ac:chgData name="Saurav Kumar" userId="79e4d6f24c87dde7" providerId="LiveId" clId="{6F4A3BA8-4145-4F2D-AF4F-0C6B246985C9}" dt="2023-02-09T11:03:32.460" v="5938" actId="20577"/>
          <ac:spMkLst>
            <pc:docMk/>
            <pc:sldMk cId="3371240757" sldId="293"/>
            <ac:spMk id="6" creationId="{F51563B9-CA7B-EE28-80B5-B81438096720}"/>
          </ac:spMkLst>
        </pc:spChg>
        <pc:picChg chg="add mod ord">
          <ac:chgData name="Saurav Kumar" userId="79e4d6f24c87dde7" providerId="LiveId" clId="{6F4A3BA8-4145-4F2D-AF4F-0C6B246985C9}" dt="2023-02-09T11:03:12.236" v="5884" actId="1076"/>
          <ac:picMkLst>
            <pc:docMk/>
            <pc:sldMk cId="3371240757" sldId="293"/>
            <ac:picMk id="5" creationId="{6128F4FE-E0DC-37EE-B389-81CA9CD83719}"/>
          </ac:picMkLst>
        </pc:picChg>
      </pc:sldChg>
      <pc:sldChg chg="addSp delSp modSp new mod">
        <pc:chgData name="Saurav Kumar" userId="79e4d6f24c87dde7" providerId="LiveId" clId="{6F4A3BA8-4145-4F2D-AF4F-0C6B246985C9}" dt="2023-02-09T11:05:48.428" v="6235" actId="20577"/>
        <pc:sldMkLst>
          <pc:docMk/>
          <pc:sldMk cId="1447726474" sldId="294"/>
        </pc:sldMkLst>
        <pc:spChg chg="mod">
          <ac:chgData name="Saurav Kumar" userId="79e4d6f24c87dde7" providerId="LiveId" clId="{6F4A3BA8-4145-4F2D-AF4F-0C6B246985C9}" dt="2023-02-09T11:03:55.268" v="5944" actId="14100"/>
          <ac:spMkLst>
            <pc:docMk/>
            <pc:sldMk cId="1447726474" sldId="294"/>
            <ac:spMk id="2" creationId="{BFCE1605-D9B0-4E55-113C-D2ABE50FF2DE}"/>
          </ac:spMkLst>
        </pc:spChg>
        <pc:spChg chg="del">
          <ac:chgData name="Saurav Kumar" userId="79e4d6f24c87dde7" providerId="LiveId" clId="{6F4A3BA8-4145-4F2D-AF4F-0C6B246985C9}" dt="2023-02-09T11:04:08.050" v="5945" actId="22"/>
          <ac:spMkLst>
            <pc:docMk/>
            <pc:sldMk cId="1447726474" sldId="294"/>
            <ac:spMk id="3" creationId="{7B8A485E-D6AC-50E4-40C5-26EE87517491}"/>
          </ac:spMkLst>
        </pc:spChg>
        <pc:spChg chg="add mod">
          <ac:chgData name="Saurav Kumar" userId="79e4d6f24c87dde7" providerId="LiveId" clId="{6F4A3BA8-4145-4F2D-AF4F-0C6B246985C9}" dt="2023-02-09T11:05:48.428" v="6235" actId="20577"/>
          <ac:spMkLst>
            <pc:docMk/>
            <pc:sldMk cId="1447726474" sldId="294"/>
            <ac:spMk id="6" creationId="{7D5A83DB-CC0B-D4AF-76C8-A3A351CC2729}"/>
          </ac:spMkLst>
        </pc:spChg>
        <pc:picChg chg="add mod ord">
          <ac:chgData name="Saurav Kumar" userId="79e4d6f24c87dde7" providerId="LiveId" clId="{6F4A3BA8-4145-4F2D-AF4F-0C6B246985C9}" dt="2023-02-09T11:04:11.180" v="5946" actId="1076"/>
          <ac:picMkLst>
            <pc:docMk/>
            <pc:sldMk cId="1447726474" sldId="294"/>
            <ac:picMk id="5" creationId="{CB3077D0-6D7B-5D4D-85CD-7332832B5D4E}"/>
          </ac:picMkLst>
        </pc:picChg>
      </pc:sldChg>
      <pc:sldChg chg="addSp delSp modSp new mod">
        <pc:chgData name="Saurav Kumar" userId="79e4d6f24c87dde7" providerId="LiveId" clId="{6F4A3BA8-4145-4F2D-AF4F-0C6B246985C9}" dt="2023-02-09T11:07:21.926" v="6253" actId="14100"/>
        <pc:sldMkLst>
          <pc:docMk/>
          <pc:sldMk cId="196298551" sldId="295"/>
        </pc:sldMkLst>
        <pc:spChg chg="mod">
          <ac:chgData name="Saurav Kumar" userId="79e4d6f24c87dde7" providerId="LiveId" clId="{6F4A3BA8-4145-4F2D-AF4F-0C6B246985C9}" dt="2023-02-09T11:06:39.267" v="6247" actId="14100"/>
          <ac:spMkLst>
            <pc:docMk/>
            <pc:sldMk cId="196298551" sldId="295"/>
            <ac:spMk id="2" creationId="{0DDE0229-30FC-678B-834E-70B7BE933965}"/>
          </ac:spMkLst>
        </pc:spChg>
        <pc:spChg chg="del">
          <ac:chgData name="Saurav Kumar" userId="79e4d6f24c87dde7" providerId="LiveId" clId="{6F4A3BA8-4145-4F2D-AF4F-0C6B246985C9}" dt="2023-02-09T11:07:01.574" v="6248" actId="22"/>
          <ac:spMkLst>
            <pc:docMk/>
            <pc:sldMk cId="196298551" sldId="295"/>
            <ac:spMk id="3" creationId="{2EE5002D-5538-4E99-36E4-BC1F90124C0C}"/>
          </ac:spMkLst>
        </pc:spChg>
        <pc:spChg chg="add mod">
          <ac:chgData name="Saurav Kumar" userId="79e4d6f24c87dde7" providerId="LiveId" clId="{6F4A3BA8-4145-4F2D-AF4F-0C6B246985C9}" dt="2023-02-09T11:07:21.926" v="6253" actId="14100"/>
          <ac:spMkLst>
            <pc:docMk/>
            <pc:sldMk cId="196298551" sldId="295"/>
            <ac:spMk id="6" creationId="{7D9C0C25-D413-8B42-3E30-E6D4F1E68FE7}"/>
          </ac:spMkLst>
        </pc:spChg>
        <pc:picChg chg="add mod ord">
          <ac:chgData name="Saurav Kumar" userId="79e4d6f24c87dde7" providerId="LiveId" clId="{6F4A3BA8-4145-4F2D-AF4F-0C6B246985C9}" dt="2023-02-09T11:07:06.260" v="6250" actId="14100"/>
          <ac:picMkLst>
            <pc:docMk/>
            <pc:sldMk cId="196298551" sldId="295"/>
            <ac:picMk id="5" creationId="{EB156E13-3C04-6F02-C121-5A8AC1D29B73}"/>
          </ac:picMkLst>
        </pc:picChg>
      </pc:sldChg>
      <pc:sldChg chg="addSp delSp modSp new mod">
        <pc:chgData name="Saurav Kumar" userId="79e4d6f24c87dde7" providerId="LiveId" clId="{6F4A3BA8-4145-4F2D-AF4F-0C6B246985C9}" dt="2023-02-09T11:08:22.740" v="6282" actId="14100"/>
        <pc:sldMkLst>
          <pc:docMk/>
          <pc:sldMk cId="1207922578" sldId="296"/>
        </pc:sldMkLst>
        <pc:spChg chg="mod">
          <ac:chgData name="Saurav Kumar" userId="79e4d6f24c87dde7" providerId="LiveId" clId="{6F4A3BA8-4145-4F2D-AF4F-0C6B246985C9}" dt="2023-02-09T11:07:47.412" v="6277" actId="14100"/>
          <ac:spMkLst>
            <pc:docMk/>
            <pc:sldMk cId="1207922578" sldId="296"/>
            <ac:spMk id="2" creationId="{D6D2AEB0-20DC-4279-BEF0-CFFB7BD86A78}"/>
          </ac:spMkLst>
        </pc:spChg>
        <pc:spChg chg="del">
          <ac:chgData name="Saurav Kumar" userId="79e4d6f24c87dde7" providerId="LiveId" clId="{6F4A3BA8-4145-4F2D-AF4F-0C6B246985C9}" dt="2023-02-09T11:07:58.545" v="6278" actId="22"/>
          <ac:spMkLst>
            <pc:docMk/>
            <pc:sldMk cId="1207922578" sldId="296"/>
            <ac:spMk id="3" creationId="{7D3D1E57-4F8F-ABA0-552F-775496B1C19D}"/>
          </ac:spMkLst>
        </pc:spChg>
        <pc:spChg chg="add mod">
          <ac:chgData name="Saurav Kumar" userId="79e4d6f24c87dde7" providerId="LiveId" clId="{6F4A3BA8-4145-4F2D-AF4F-0C6B246985C9}" dt="2023-02-09T11:08:22.740" v="6282" actId="14100"/>
          <ac:spMkLst>
            <pc:docMk/>
            <pc:sldMk cId="1207922578" sldId="296"/>
            <ac:spMk id="6" creationId="{C8CEDCFE-FDE1-3032-7FE5-6BE5577DCE30}"/>
          </ac:spMkLst>
        </pc:spChg>
        <pc:picChg chg="add mod ord">
          <ac:chgData name="Saurav Kumar" userId="79e4d6f24c87dde7" providerId="LiveId" clId="{6F4A3BA8-4145-4F2D-AF4F-0C6B246985C9}" dt="2023-02-09T11:08:01.764" v="6279" actId="1076"/>
          <ac:picMkLst>
            <pc:docMk/>
            <pc:sldMk cId="1207922578" sldId="296"/>
            <ac:picMk id="5" creationId="{968DA616-E5D6-AB45-4960-6F098486A8E7}"/>
          </ac:picMkLst>
        </pc:picChg>
      </pc:sldChg>
      <pc:sldChg chg="addSp delSp modSp new mod">
        <pc:chgData name="Saurav Kumar" userId="79e4d6f24c87dde7" providerId="LiveId" clId="{6F4A3BA8-4145-4F2D-AF4F-0C6B246985C9}" dt="2023-02-09T11:09:58.637" v="6295" actId="14100"/>
        <pc:sldMkLst>
          <pc:docMk/>
          <pc:sldMk cId="1500894710" sldId="297"/>
        </pc:sldMkLst>
        <pc:spChg chg="add mod">
          <ac:chgData name="Saurav Kumar" userId="79e4d6f24c87dde7" providerId="LiveId" clId="{6F4A3BA8-4145-4F2D-AF4F-0C6B246985C9}" dt="2023-02-09T11:09:58.637" v="6295" actId="14100"/>
          <ac:spMkLst>
            <pc:docMk/>
            <pc:sldMk cId="1500894710" sldId="297"/>
            <ac:spMk id="9" creationId="{4CCDC72E-2974-0791-E67D-C89B4A34D2A4}"/>
          </ac:spMkLst>
        </pc:spChg>
        <pc:picChg chg="add del mod">
          <ac:chgData name="Saurav Kumar" userId="79e4d6f24c87dde7" providerId="LiveId" clId="{6F4A3BA8-4145-4F2D-AF4F-0C6B246985C9}" dt="2023-02-09T11:09:24.016" v="6288" actId="21"/>
          <ac:picMkLst>
            <pc:docMk/>
            <pc:sldMk cId="1500894710" sldId="297"/>
            <ac:picMk id="5" creationId="{5DB0E53B-964C-F077-35B0-622409973E5A}"/>
          </ac:picMkLst>
        </pc:picChg>
        <pc:picChg chg="add del mod">
          <ac:chgData name="Saurav Kumar" userId="79e4d6f24c87dde7" providerId="LiveId" clId="{6F4A3BA8-4145-4F2D-AF4F-0C6B246985C9}" dt="2023-02-09T11:09:28.289" v="6290"/>
          <ac:picMkLst>
            <pc:docMk/>
            <pc:sldMk cId="1500894710" sldId="297"/>
            <ac:picMk id="6" creationId="{B6F1118D-41AB-E9FF-766F-E3ABC28F07C1}"/>
          </ac:picMkLst>
        </pc:picChg>
        <pc:picChg chg="add mod">
          <ac:chgData name="Saurav Kumar" userId="79e4d6f24c87dde7" providerId="LiveId" clId="{6F4A3BA8-4145-4F2D-AF4F-0C6B246985C9}" dt="2023-02-09T11:09:42.587" v="6292" actId="1076"/>
          <ac:picMkLst>
            <pc:docMk/>
            <pc:sldMk cId="1500894710" sldId="297"/>
            <ac:picMk id="8" creationId="{F4368D68-BF60-6680-FA0E-BEF1C4664BF5}"/>
          </ac:picMkLst>
        </pc:picChg>
      </pc:sldChg>
      <pc:sldChg chg="addSp delSp modSp new mod">
        <pc:chgData name="Saurav Kumar" userId="79e4d6f24c87dde7" providerId="LiveId" clId="{6F4A3BA8-4145-4F2D-AF4F-0C6B246985C9}" dt="2023-02-09T11:10:35.765" v="6303" actId="14100"/>
        <pc:sldMkLst>
          <pc:docMk/>
          <pc:sldMk cId="285018384" sldId="298"/>
        </pc:sldMkLst>
        <pc:spChg chg="del">
          <ac:chgData name="Saurav Kumar" userId="79e4d6f24c87dde7" providerId="LiveId" clId="{6F4A3BA8-4145-4F2D-AF4F-0C6B246985C9}" dt="2023-02-09T11:10:15.513" v="6297" actId="22"/>
          <ac:spMkLst>
            <pc:docMk/>
            <pc:sldMk cId="285018384" sldId="298"/>
            <ac:spMk id="3" creationId="{FAFC117B-DA62-1D25-0351-20C23F825F0E}"/>
          </ac:spMkLst>
        </pc:spChg>
        <pc:spChg chg="add mod">
          <ac:chgData name="Saurav Kumar" userId="79e4d6f24c87dde7" providerId="LiveId" clId="{6F4A3BA8-4145-4F2D-AF4F-0C6B246985C9}" dt="2023-02-09T11:10:35.765" v="6303" actId="14100"/>
          <ac:spMkLst>
            <pc:docMk/>
            <pc:sldMk cId="285018384" sldId="298"/>
            <ac:spMk id="6" creationId="{66448955-89A8-2249-4E99-5E319EB623CD}"/>
          </ac:spMkLst>
        </pc:spChg>
        <pc:picChg chg="add mod ord">
          <ac:chgData name="Saurav Kumar" userId="79e4d6f24c87dde7" providerId="LiveId" clId="{6F4A3BA8-4145-4F2D-AF4F-0C6B246985C9}" dt="2023-02-09T11:10:21.083" v="6300" actId="14100"/>
          <ac:picMkLst>
            <pc:docMk/>
            <pc:sldMk cId="285018384" sldId="298"/>
            <ac:picMk id="5" creationId="{1D5883F0-7D8D-5440-2491-5A7E9AE227FB}"/>
          </ac:picMkLst>
        </pc:picChg>
      </pc:sldChg>
      <pc:sldChg chg="addSp modSp new mod">
        <pc:chgData name="Saurav Kumar" userId="79e4d6f24c87dde7" providerId="LiveId" clId="{6F4A3BA8-4145-4F2D-AF4F-0C6B246985C9}" dt="2023-02-09T11:12:07.363" v="6349" actId="14100"/>
        <pc:sldMkLst>
          <pc:docMk/>
          <pc:sldMk cId="3375962802" sldId="299"/>
        </pc:sldMkLst>
        <pc:spChg chg="mod">
          <ac:chgData name="Saurav Kumar" userId="79e4d6f24c87dde7" providerId="LiveId" clId="{6F4A3BA8-4145-4F2D-AF4F-0C6B246985C9}" dt="2023-02-09T11:12:07.363" v="6349" actId="14100"/>
          <ac:spMkLst>
            <pc:docMk/>
            <pc:sldMk cId="3375962802" sldId="299"/>
            <ac:spMk id="2" creationId="{A966C318-F451-2890-0E21-1A337E768F10}"/>
          </ac:spMkLst>
        </pc:spChg>
        <pc:spChg chg="mod">
          <ac:chgData name="Saurav Kumar" userId="79e4d6f24c87dde7" providerId="LiveId" clId="{6F4A3BA8-4145-4F2D-AF4F-0C6B246985C9}" dt="2023-02-09T11:11:17.747" v="6344" actId="20577"/>
          <ac:spMkLst>
            <pc:docMk/>
            <pc:sldMk cId="3375962802" sldId="299"/>
            <ac:spMk id="3" creationId="{C170B0C0-3EF4-C815-C5E0-7EEED39D7249}"/>
          </ac:spMkLst>
        </pc:spChg>
        <pc:picChg chg="add mod">
          <ac:chgData name="Saurav Kumar" userId="79e4d6f24c87dde7" providerId="LiveId" clId="{6F4A3BA8-4145-4F2D-AF4F-0C6B246985C9}" dt="2023-02-09T11:11:59.899" v="6347" actId="14100"/>
          <ac:picMkLst>
            <pc:docMk/>
            <pc:sldMk cId="3375962802" sldId="299"/>
            <ac:picMk id="5" creationId="{BED71700-0A77-A4F1-A49F-A418DE444328}"/>
          </ac:picMkLst>
        </pc:picChg>
      </pc:sldChg>
      <pc:sldChg chg="addSp delSp modSp new mod">
        <pc:chgData name="Saurav Kumar" userId="79e4d6f24c87dde7" providerId="LiveId" clId="{6F4A3BA8-4145-4F2D-AF4F-0C6B246985C9}" dt="2023-02-09T11:13:09.308" v="6368" actId="1076"/>
        <pc:sldMkLst>
          <pc:docMk/>
          <pc:sldMk cId="3627733347" sldId="300"/>
        </pc:sldMkLst>
        <pc:spChg chg="mod">
          <ac:chgData name="Saurav Kumar" userId="79e4d6f24c87dde7" providerId="LiveId" clId="{6F4A3BA8-4145-4F2D-AF4F-0C6B246985C9}" dt="2023-02-09T11:12:47.972" v="6364" actId="14100"/>
          <ac:spMkLst>
            <pc:docMk/>
            <pc:sldMk cId="3627733347" sldId="300"/>
            <ac:spMk id="2" creationId="{F35EEB6E-B806-7BC6-E682-C52E20306B6E}"/>
          </ac:spMkLst>
        </pc:spChg>
        <pc:spChg chg="del">
          <ac:chgData name="Saurav Kumar" userId="79e4d6f24c87dde7" providerId="LiveId" clId="{6F4A3BA8-4145-4F2D-AF4F-0C6B246985C9}" dt="2023-02-09T11:13:02.194" v="6365" actId="22"/>
          <ac:spMkLst>
            <pc:docMk/>
            <pc:sldMk cId="3627733347" sldId="300"/>
            <ac:spMk id="3" creationId="{21CD1732-698C-9CCE-799B-ACD11FAA1124}"/>
          </ac:spMkLst>
        </pc:spChg>
        <pc:picChg chg="add mod ord">
          <ac:chgData name="Saurav Kumar" userId="79e4d6f24c87dde7" providerId="LiveId" clId="{6F4A3BA8-4145-4F2D-AF4F-0C6B246985C9}" dt="2023-02-09T11:13:09.308" v="6368" actId="1076"/>
          <ac:picMkLst>
            <pc:docMk/>
            <pc:sldMk cId="3627733347" sldId="300"/>
            <ac:picMk id="5" creationId="{2CF35667-010A-7D0A-2E69-F07251ED0385}"/>
          </ac:picMkLst>
        </pc:picChg>
      </pc:sldChg>
      <pc:sldChg chg="addSp delSp modSp new mod">
        <pc:chgData name="Saurav Kumar" userId="79e4d6f24c87dde7" providerId="LiveId" clId="{6F4A3BA8-4145-4F2D-AF4F-0C6B246985C9}" dt="2023-02-09T11:14:55.324" v="6572" actId="20577"/>
        <pc:sldMkLst>
          <pc:docMk/>
          <pc:sldMk cId="3424566548" sldId="301"/>
        </pc:sldMkLst>
        <pc:spChg chg="mod">
          <ac:chgData name="Saurav Kumar" userId="79e4d6f24c87dde7" providerId="LiveId" clId="{6F4A3BA8-4145-4F2D-AF4F-0C6B246985C9}" dt="2023-02-09T11:13:54.427" v="6396" actId="14100"/>
          <ac:spMkLst>
            <pc:docMk/>
            <pc:sldMk cId="3424566548" sldId="301"/>
            <ac:spMk id="2" creationId="{53F3C94A-7F50-2C12-80BD-21252C711A5E}"/>
          </ac:spMkLst>
        </pc:spChg>
        <pc:spChg chg="del">
          <ac:chgData name="Saurav Kumar" userId="79e4d6f24c87dde7" providerId="LiveId" clId="{6F4A3BA8-4145-4F2D-AF4F-0C6B246985C9}" dt="2023-02-09T11:13:55.726" v="6397" actId="22"/>
          <ac:spMkLst>
            <pc:docMk/>
            <pc:sldMk cId="3424566548" sldId="301"/>
            <ac:spMk id="3" creationId="{AF24973C-132E-0AD0-0C0D-79CBF76F4343}"/>
          </ac:spMkLst>
        </pc:spChg>
        <pc:spChg chg="add mod">
          <ac:chgData name="Saurav Kumar" userId="79e4d6f24c87dde7" providerId="LiveId" clId="{6F4A3BA8-4145-4F2D-AF4F-0C6B246985C9}" dt="2023-02-09T11:14:55.324" v="6572" actId="20577"/>
          <ac:spMkLst>
            <pc:docMk/>
            <pc:sldMk cId="3424566548" sldId="301"/>
            <ac:spMk id="6" creationId="{B90BCA5D-7C26-4F49-C75E-1E5ECC483D7C}"/>
          </ac:spMkLst>
        </pc:spChg>
        <pc:picChg chg="add mod ord">
          <ac:chgData name="Saurav Kumar" userId="79e4d6f24c87dde7" providerId="LiveId" clId="{6F4A3BA8-4145-4F2D-AF4F-0C6B246985C9}" dt="2023-02-09T11:14:01.636" v="6400" actId="1076"/>
          <ac:picMkLst>
            <pc:docMk/>
            <pc:sldMk cId="3424566548" sldId="301"/>
            <ac:picMk id="5" creationId="{05C4EBDE-3A84-5960-D946-31930D36EF83}"/>
          </ac:picMkLst>
        </pc:picChg>
      </pc:sldChg>
      <pc:sldChg chg="addSp delSp modSp new mod">
        <pc:chgData name="Saurav Kumar" userId="79e4d6f24c87dde7" providerId="LiveId" clId="{6F4A3BA8-4145-4F2D-AF4F-0C6B246985C9}" dt="2023-02-09T11:22:58.666" v="6808" actId="255"/>
        <pc:sldMkLst>
          <pc:docMk/>
          <pc:sldMk cId="3242214473" sldId="302"/>
        </pc:sldMkLst>
        <pc:spChg chg="mod">
          <ac:chgData name="Saurav Kumar" userId="79e4d6f24c87dde7" providerId="LiveId" clId="{6F4A3BA8-4145-4F2D-AF4F-0C6B246985C9}" dt="2023-02-09T11:17:48.162" v="6709" actId="14100"/>
          <ac:spMkLst>
            <pc:docMk/>
            <pc:sldMk cId="3242214473" sldId="302"/>
            <ac:spMk id="2" creationId="{8E0DB35C-B887-1D09-265A-7C9E3D24EBE5}"/>
          </ac:spMkLst>
        </pc:spChg>
        <pc:spChg chg="del">
          <ac:chgData name="Saurav Kumar" userId="79e4d6f24c87dde7" providerId="LiveId" clId="{6F4A3BA8-4145-4F2D-AF4F-0C6B246985C9}" dt="2023-02-09T11:18:42.623" v="6710" actId="22"/>
          <ac:spMkLst>
            <pc:docMk/>
            <pc:sldMk cId="3242214473" sldId="302"/>
            <ac:spMk id="3" creationId="{1F0DAE54-AB13-9BE4-B7D2-8537EB65C463}"/>
          </ac:spMkLst>
        </pc:spChg>
        <pc:spChg chg="add mod">
          <ac:chgData name="Saurav Kumar" userId="79e4d6f24c87dde7" providerId="LiveId" clId="{6F4A3BA8-4145-4F2D-AF4F-0C6B246985C9}" dt="2023-02-09T11:19:18.307" v="6720" actId="20577"/>
          <ac:spMkLst>
            <pc:docMk/>
            <pc:sldMk cId="3242214473" sldId="302"/>
            <ac:spMk id="6" creationId="{E761E0C4-3E1B-C224-790C-C9861C63CB5B}"/>
          </ac:spMkLst>
        </pc:spChg>
        <pc:spChg chg="add mod">
          <ac:chgData name="Saurav Kumar" userId="79e4d6f24c87dde7" providerId="LiveId" clId="{6F4A3BA8-4145-4F2D-AF4F-0C6B246985C9}" dt="2023-02-09T11:22:27.219" v="6777" actId="14100"/>
          <ac:spMkLst>
            <pc:docMk/>
            <pc:sldMk cId="3242214473" sldId="302"/>
            <ac:spMk id="9" creationId="{3E60CAE0-19C4-61BD-8575-D9EA0459FE26}"/>
          </ac:spMkLst>
        </pc:spChg>
        <pc:spChg chg="add mod">
          <ac:chgData name="Saurav Kumar" userId="79e4d6f24c87dde7" providerId="LiveId" clId="{6F4A3BA8-4145-4F2D-AF4F-0C6B246985C9}" dt="2023-02-09T11:22:24.460" v="6776" actId="14100"/>
          <ac:spMkLst>
            <pc:docMk/>
            <pc:sldMk cId="3242214473" sldId="302"/>
            <ac:spMk id="12" creationId="{F4DC13CE-E878-C0BD-37B6-156454C3A017}"/>
          </ac:spMkLst>
        </pc:spChg>
        <pc:spChg chg="add mod">
          <ac:chgData name="Saurav Kumar" userId="79e4d6f24c87dde7" providerId="LiveId" clId="{6F4A3BA8-4145-4F2D-AF4F-0C6B246985C9}" dt="2023-02-09T11:22:58.666" v="6808" actId="255"/>
          <ac:spMkLst>
            <pc:docMk/>
            <pc:sldMk cId="3242214473" sldId="302"/>
            <ac:spMk id="15" creationId="{FCCF5C96-E28B-9776-B6E5-281C1E43EA99}"/>
          </ac:spMkLst>
        </pc:spChg>
        <pc:picChg chg="add mod ord">
          <ac:chgData name="Saurav Kumar" userId="79e4d6f24c87dde7" providerId="LiveId" clId="{6F4A3BA8-4145-4F2D-AF4F-0C6B246985C9}" dt="2023-02-09T11:22:18.666" v="6773" actId="1076"/>
          <ac:picMkLst>
            <pc:docMk/>
            <pc:sldMk cId="3242214473" sldId="302"/>
            <ac:picMk id="5" creationId="{E3543006-8A4F-0DF2-E452-E70ABA81B70C}"/>
          </ac:picMkLst>
        </pc:picChg>
        <pc:picChg chg="add mod modCrop">
          <ac:chgData name="Saurav Kumar" userId="79e4d6f24c87dde7" providerId="LiveId" clId="{6F4A3BA8-4145-4F2D-AF4F-0C6B246985C9}" dt="2023-02-09T11:22:19.715" v="6774" actId="1076"/>
          <ac:picMkLst>
            <pc:docMk/>
            <pc:sldMk cId="3242214473" sldId="302"/>
            <ac:picMk id="8" creationId="{CEC939EF-6237-6C5A-02A2-391DCEC808DC}"/>
          </ac:picMkLst>
        </pc:picChg>
        <pc:picChg chg="add mod">
          <ac:chgData name="Saurav Kumar" userId="79e4d6f24c87dde7" providerId="LiveId" clId="{6F4A3BA8-4145-4F2D-AF4F-0C6B246985C9}" dt="2023-02-09T11:22:20.627" v="6775" actId="1076"/>
          <ac:picMkLst>
            <pc:docMk/>
            <pc:sldMk cId="3242214473" sldId="302"/>
            <ac:picMk id="11" creationId="{DF227B4C-07B3-4268-37AD-7969C654C6A3}"/>
          </ac:picMkLst>
        </pc:picChg>
        <pc:picChg chg="add mod">
          <ac:chgData name="Saurav Kumar" userId="79e4d6f24c87dde7" providerId="LiveId" clId="{6F4A3BA8-4145-4F2D-AF4F-0C6B246985C9}" dt="2023-02-09T11:22:36.722" v="6779" actId="14100"/>
          <ac:picMkLst>
            <pc:docMk/>
            <pc:sldMk cId="3242214473" sldId="302"/>
            <ac:picMk id="14" creationId="{9732D4EE-6700-0AD4-DA6A-69BA02B0F88D}"/>
          </ac:picMkLst>
        </pc:picChg>
      </pc:sldChg>
      <pc:sldChg chg="addSp delSp modSp new mod">
        <pc:chgData name="Saurav Kumar" userId="79e4d6f24c87dde7" providerId="LiveId" clId="{6F4A3BA8-4145-4F2D-AF4F-0C6B246985C9}" dt="2023-02-09T11:16:57.236" v="6685" actId="20577"/>
        <pc:sldMkLst>
          <pc:docMk/>
          <pc:sldMk cId="2505697621" sldId="303"/>
        </pc:sldMkLst>
        <pc:spChg chg="mod">
          <ac:chgData name="Saurav Kumar" userId="79e4d6f24c87dde7" providerId="LiveId" clId="{6F4A3BA8-4145-4F2D-AF4F-0C6B246985C9}" dt="2023-02-09T11:15:41.336" v="6606" actId="27636"/>
          <ac:spMkLst>
            <pc:docMk/>
            <pc:sldMk cId="2505697621" sldId="303"/>
            <ac:spMk id="2" creationId="{1C81A3AF-BCBF-3394-303D-55AF3C98BA80}"/>
          </ac:spMkLst>
        </pc:spChg>
        <pc:spChg chg="del">
          <ac:chgData name="Saurav Kumar" userId="79e4d6f24c87dde7" providerId="LiveId" clId="{6F4A3BA8-4145-4F2D-AF4F-0C6B246985C9}" dt="2023-02-09T11:16:12.131" v="6607" actId="22"/>
          <ac:spMkLst>
            <pc:docMk/>
            <pc:sldMk cId="2505697621" sldId="303"/>
            <ac:spMk id="3" creationId="{902988C8-7823-AC33-B276-AB6CCE71EA6C}"/>
          </ac:spMkLst>
        </pc:spChg>
        <pc:spChg chg="add mod">
          <ac:chgData name="Saurav Kumar" userId="79e4d6f24c87dde7" providerId="LiveId" clId="{6F4A3BA8-4145-4F2D-AF4F-0C6B246985C9}" dt="2023-02-09T11:16:57.236" v="6685" actId="20577"/>
          <ac:spMkLst>
            <pc:docMk/>
            <pc:sldMk cId="2505697621" sldId="303"/>
            <ac:spMk id="6" creationId="{0A673B6D-F35B-5D66-5D70-220FA032A426}"/>
          </ac:spMkLst>
        </pc:spChg>
        <pc:picChg chg="add mod ord">
          <ac:chgData name="Saurav Kumar" userId="79e4d6f24c87dde7" providerId="LiveId" clId="{6F4A3BA8-4145-4F2D-AF4F-0C6B246985C9}" dt="2023-02-09T11:16:15.819" v="6609" actId="14100"/>
          <ac:picMkLst>
            <pc:docMk/>
            <pc:sldMk cId="2505697621" sldId="303"/>
            <ac:picMk id="5" creationId="{1A31DCEC-C5A7-5C8B-3BF5-7095A2972DA0}"/>
          </ac:picMkLst>
        </pc:picChg>
      </pc:sldChg>
      <pc:sldChg chg="modSp new mod">
        <pc:chgData name="Saurav Kumar" userId="79e4d6f24c87dde7" providerId="LiveId" clId="{6F4A3BA8-4145-4F2D-AF4F-0C6B246985C9}" dt="2023-02-09T11:27:30.507" v="7591" actId="20577"/>
        <pc:sldMkLst>
          <pc:docMk/>
          <pc:sldMk cId="1369776550" sldId="304"/>
        </pc:sldMkLst>
        <pc:spChg chg="mod">
          <ac:chgData name="Saurav Kumar" userId="79e4d6f24c87dde7" providerId="LiveId" clId="{6F4A3BA8-4145-4F2D-AF4F-0C6B246985C9}" dt="2023-02-09T11:23:34.290" v="6848" actId="20577"/>
          <ac:spMkLst>
            <pc:docMk/>
            <pc:sldMk cId="1369776550" sldId="304"/>
            <ac:spMk id="2" creationId="{18E56E35-FA94-F777-DADB-11FB76D2AEB0}"/>
          </ac:spMkLst>
        </pc:spChg>
        <pc:spChg chg="mod">
          <ac:chgData name="Saurav Kumar" userId="79e4d6f24c87dde7" providerId="LiveId" clId="{6F4A3BA8-4145-4F2D-AF4F-0C6B246985C9}" dt="2023-02-09T11:27:30.507" v="7591" actId="20577"/>
          <ac:spMkLst>
            <pc:docMk/>
            <pc:sldMk cId="1369776550" sldId="304"/>
            <ac:spMk id="3" creationId="{CDB59FBA-B97A-6ED8-C7BC-EB0C38925BEF}"/>
          </ac:spMkLst>
        </pc:spChg>
      </pc:sldChg>
      <pc:sldChg chg="addSp modSp new mod">
        <pc:chgData name="Saurav Kumar" userId="79e4d6f24c87dde7" providerId="LiveId" clId="{6F4A3BA8-4145-4F2D-AF4F-0C6B246985C9}" dt="2023-02-09T11:29:18.570" v="7661" actId="14100"/>
        <pc:sldMkLst>
          <pc:docMk/>
          <pc:sldMk cId="1654279774" sldId="305"/>
        </pc:sldMkLst>
        <pc:spChg chg="mod">
          <ac:chgData name="Saurav Kumar" userId="79e4d6f24c87dde7" providerId="LiveId" clId="{6F4A3BA8-4145-4F2D-AF4F-0C6B246985C9}" dt="2023-02-09T11:27:53.898" v="7596" actId="14100"/>
          <ac:spMkLst>
            <pc:docMk/>
            <pc:sldMk cId="1654279774" sldId="305"/>
            <ac:spMk id="2" creationId="{4308613F-B119-5417-805A-97000569B651}"/>
          </ac:spMkLst>
        </pc:spChg>
        <pc:spChg chg="mod">
          <ac:chgData name="Saurav Kumar" userId="79e4d6f24c87dde7" providerId="LiveId" clId="{6F4A3BA8-4145-4F2D-AF4F-0C6B246985C9}" dt="2023-02-09T11:28:22.699" v="7607" actId="20577"/>
          <ac:spMkLst>
            <pc:docMk/>
            <pc:sldMk cId="1654279774" sldId="305"/>
            <ac:spMk id="3" creationId="{A8FFE64A-5AF7-39D2-E216-6A91BE167FFF}"/>
          </ac:spMkLst>
        </pc:spChg>
        <pc:spChg chg="add mod">
          <ac:chgData name="Saurav Kumar" userId="79e4d6f24c87dde7" providerId="LiveId" clId="{6F4A3BA8-4145-4F2D-AF4F-0C6B246985C9}" dt="2023-02-09T11:28:48.411" v="7658" actId="20577"/>
          <ac:spMkLst>
            <pc:docMk/>
            <pc:sldMk cId="1654279774" sldId="305"/>
            <ac:spMk id="6" creationId="{E3F20C03-A57C-5262-A9F4-B613CE35C729}"/>
          </ac:spMkLst>
        </pc:spChg>
        <pc:picChg chg="add mod">
          <ac:chgData name="Saurav Kumar" userId="79e4d6f24c87dde7" providerId="LiveId" clId="{6F4A3BA8-4145-4F2D-AF4F-0C6B246985C9}" dt="2023-02-09T11:28:15.451" v="7605" actId="1076"/>
          <ac:picMkLst>
            <pc:docMk/>
            <pc:sldMk cId="1654279774" sldId="305"/>
            <ac:picMk id="5" creationId="{3DD82613-B138-B0DF-4D2F-70B82840A4DA}"/>
          </ac:picMkLst>
        </pc:picChg>
        <pc:picChg chg="add mod">
          <ac:chgData name="Saurav Kumar" userId="79e4d6f24c87dde7" providerId="LiveId" clId="{6F4A3BA8-4145-4F2D-AF4F-0C6B246985C9}" dt="2023-02-09T11:29:18.570" v="7661" actId="14100"/>
          <ac:picMkLst>
            <pc:docMk/>
            <pc:sldMk cId="1654279774" sldId="305"/>
            <ac:picMk id="8" creationId="{D00DF489-BC8E-3632-E18E-8F89C85C8BAA}"/>
          </ac:picMkLst>
        </pc:picChg>
      </pc:sldChg>
      <pc:sldChg chg="addSp delSp modSp new mod">
        <pc:chgData name="Saurav Kumar" userId="79e4d6f24c87dde7" providerId="LiveId" clId="{6F4A3BA8-4145-4F2D-AF4F-0C6B246985C9}" dt="2023-02-09T11:31:03.626" v="7921" actId="20577"/>
        <pc:sldMkLst>
          <pc:docMk/>
          <pc:sldMk cId="3022193343" sldId="306"/>
        </pc:sldMkLst>
        <pc:spChg chg="mod">
          <ac:chgData name="Saurav Kumar" userId="79e4d6f24c87dde7" providerId="LiveId" clId="{6F4A3BA8-4145-4F2D-AF4F-0C6B246985C9}" dt="2023-02-09T11:29:44.522" v="7688" actId="20577"/>
          <ac:spMkLst>
            <pc:docMk/>
            <pc:sldMk cId="3022193343" sldId="306"/>
            <ac:spMk id="2" creationId="{EB5B531D-029B-95D5-4911-8E985E847FE5}"/>
          </ac:spMkLst>
        </pc:spChg>
        <pc:spChg chg="del">
          <ac:chgData name="Saurav Kumar" userId="79e4d6f24c87dde7" providerId="LiveId" clId="{6F4A3BA8-4145-4F2D-AF4F-0C6B246985C9}" dt="2023-02-09T11:29:46.229" v="7689" actId="22"/>
          <ac:spMkLst>
            <pc:docMk/>
            <pc:sldMk cId="3022193343" sldId="306"/>
            <ac:spMk id="3" creationId="{A92E14B9-349A-19CD-3A0A-41964D059451}"/>
          </ac:spMkLst>
        </pc:spChg>
        <pc:spChg chg="add mod">
          <ac:chgData name="Saurav Kumar" userId="79e4d6f24c87dde7" providerId="LiveId" clId="{6F4A3BA8-4145-4F2D-AF4F-0C6B246985C9}" dt="2023-02-09T11:31:03.626" v="7921" actId="20577"/>
          <ac:spMkLst>
            <pc:docMk/>
            <pc:sldMk cId="3022193343" sldId="306"/>
            <ac:spMk id="6" creationId="{F563F45C-F784-545F-205B-CE81E6E71F2A}"/>
          </ac:spMkLst>
        </pc:spChg>
        <pc:picChg chg="add mod ord">
          <ac:chgData name="Saurav Kumar" userId="79e4d6f24c87dde7" providerId="LiveId" clId="{6F4A3BA8-4145-4F2D-AF4F-0C6B246985C9}" dt="2023-02-09T11:29:50.402" v="7691" actId="14100"/>
          <ac:picMkLst>
            <pc:docMk/>
            <pc:sldMk cId="3022193343" sldId="306"/>
            <ac:picMk id="5" creationId="{5E185DBB-1CDD-5789-DD40-3FABE5EA97A3}"/>
          </ac:picMkLst>
        </pc:picChg>
      </pc:sldChg>
      <pc:sldChg chg="addSp delSp modSp new mod">
        <pc:chgData name="Saurav Kumar" userId="79e4d6f24c87dde7" providerId="LiveId" clId="{6F4A3BA8-4145-4F2D-AF4F-0C6B246985C9}" dt="2023-02-09T11:32:27.522" v="8076" actId="20577"/>
        <pc:sldMkLst>
          <pc:docMk/>
          <pc:sldMk cId="4097615359" sldId="307"/>
        </pc:sldMkLst>
        <pc:spChg chg="mod">
          <ac:chgData name="Saurav Kumar" userId="79e4d6f24c87dde7" providerId="LiveId" clId="{6F4A3BA8-4145-4F2D-AF4F-0C6B246985C9}" dt="2023-02-09T11:31:15.746" v="7937" actId="14100"/>
          <ac:spMkLst>
            <pc:docMk/>
            <pc:sldMk cId="4097615359" sldId="307"/>
            <ac:spMk id="2" creationId="{D2174BDB-24BA-EF0A-195D-8CDE9AC03F98}"/>
          </ac:spMkLst>
        </pc:spChg>
        <pc:spChg chg="del">
          <ac:chgData name="Saurav Kumar" userId="79e4d6f24c87dde7" providerId="LiveId" clId="{6F4A3BA8-4145-4F2D-AF4F-0C6B246985C9}" dt="2023-02-09T11:31:33.964" v="7938" actId="22"/>
          <ac:spMkLst>
            <pc:docMk/>
            <pc:sldMk cId="4097615359" sldId="307"/>
            <ac:spMk id="3" creationId="{FD2CD409-D52B-19C7-E846-E9C185B7F54F}"/>
          </ac:spMkLst>
        </pc:spChg>
        <pc:spChg chg="add mod">
          <ac:chgData name="Saurav Kumar" userId="79e4d6f24c87dde7" providerId="LiveId" clId="{6F4A3BA8-4145-4F2D-AF4F-0C6B246985C9}" dt="2023-02-09T11:32:27.522" v="8076" actId="20577"/>
          <ac:spMkLst>
            <pc:docMk/>
            <pc:sldMk cId="4097615359" sldId="307"/>
            <ac:spMk id="6" creationId="{82A0E980-31B1-B6BB-DEEA-DC48B77B0956}"/>
          </ac:spMkLst>
        </pc:spChg>
        <pc:picChg chg="add mod ord">
          <ac:chgData name="Saurav Kumar" userId="79e4d6f24c87dde7" providerId="LiveId" clId="{6F4A3BA8-4145-4F2D-AF4F-0C6B246985C9}" dt="2023-02-09T11:31:38.946" v="7941" actId="1076"/>
          <ac:picMkLst>
            <pc:docMk/>
            <pc:sldMk cId="4097615359" sldId="307"/>
            <ac:picMk id="5" creationId="{ADA27DAE-7AFE-78DE-E02B-347CA8989335}"/>
          </ac:picMkLst>
        </pc:picChg>
      </pc:sldChg>
      <pc:sldChg chg="addSp delSp modSp new mod">
        <pc:chgData name="Saurav Kumar" userId="79e4d6f24c87dde7" providerId="LiveId" clId="{6F4A3BA8-4145-4F2D-AF4F-0C6B246985C9}" dt="2023-02-09T15:25:57.708" v="11047" actId="20577"/>
        <pc:sldMkLst>
          <pc:docMk/>
          <pc:sldMk cId="3709649772" sldId="308"/>
        </pc:sldMkLst>
        <pc:spChg chg="mod">
          <ac:chgData name="Saurav Kumar" userId="79e4d6f24c87dde7" providerId="LiveId" clId="{6F4A3BA8-4145-4F2D-AF4F-0C6B246985C9}" dt="2023-02-09T11:32:45.234" v="8089" actId="14100"/>
          <ac:spMkLst>
            <pc:docMk/>
            <pc:sldMk cId="3709649772" sldId="308"/>
            <ac:spMk id="2" creationId="{EC5B9CE6-71C7-BC24-096F-926A5E1579EA}"/>
          </ac:spMkLst>
        </pc:spChg>
        <pc:spChg chg="mod">
          <ac:chgData name="Saurav Kumar" userId="79e4d6f24c87dde7" providerId="LiveId" clId="{6F4A3BA8-4145-4F2D-AF4F-0C6B246985C9}" dt="2023-02-09T15:25:57.708" v="11047" actId="20577"/>
          <ac:spMkLst>
            <pc:docMk/>
            <pc:sldMk cId="3709649772" sldId="308"/>
            <ac:spMk id="3" creationId="{76AA2C15-E812-A7E8-7893-1AC871EB1212}"/>
          </ac:spMkLst>
        </pc:spChg>
        <pc:spChg chg="add del">
          <ac:chgData name="Saurav Kumar" userId="79e4d6f24c87dde7" providerId="LiveId" clId="{6F4A3BA8-4145-4F2D-AF4F-0C6B246985C9}" dt="2023-02-09T14:07:12.460" v="8255"/>
          <ac:spMkLst>
            <pc:docMk/>
            <pc:sldMk cId="3709649772" sldId="308"/>
            <ac:spMk id="4" creationId="{E500A636-E849-AC93-DA25-51C6600A5D73}"/>
          </ac:spMkLst>
        </pc:spChg>
      </pc:sldChg>
      <pc:sldChg chg="modSp new mod">
        <pc:chgData name="Saurav Kumar" userId="79e4d6f24c87dde7" providerId="LiveId" clId="{6F4A3BA8-4145-4F2D-AF4F-0C6B246985C9}" dt="2023-02-09T11:33:01.170" v="8103" actId="14100"/>
        <pc:sldMkLst>
          <pc:docMk/>
          <pc:sldMk cId="1380715300" sldId="309"/>
        </pc:sldMkLst>
        <pc:spChg chg="mod">
          <ac:chgData name="Saurav Kumar" userId="79e4d6f24c87dde7" providerId="LiveId" clId="{6F4A3BA8-4145-4F2D-AF4F-0C6B246985C9}" dt="2023-02-09T11:33:01.170" v="8103" actId="14100"/>
          <ac:spMkLst>
            <pc:docMk/>
            <pc:sldMk cId="1380715300" sldId="309"/>
            <ac:spMk id="2" creationId="{A2A2E093-69CC-4B4B-A36F-FD82835E4F6C}"/>
          </ac:spMkLst>
        </pc:spChg>
      </pc:sldChg>
      <pc:sldChg chg="addSp delSp modSp new mod">
        <pc:chgData name="Saurav Kumar" userId="79e4d6f24c87dde7" providerId="LiveId" clId="{6F4A3BA8-4145-4F2D-AF4F-0C6B246985C9}" dt="2023-02-09T14:27:31.575" v="8839" actId="20577"/>
        <pc:sldMkLst>
          <pc:docMk/>
          <pc:sldMk cId="1282703642" sldId="310"/>
        </pc:sldMkLst>
        <pc:spChg chg="mod">
          <ac:chgData name="Saurav Kumar" userId="79e4d6f24c87dde7" providerId="LiveId" clId="{6F4A3BA8-4145-4F2D-AF4F-0C6B246985C9}" dt="2023-02-09T14:19:08.360" v="8378" actId="14100"/>
          <ac:spMkLst>
            <pc:docMk/>
            <pc:sldMk cId="1282703642" sldId="310"/>
            <ac:spMk id="2" creationId="{0E052E11-82F3-1F27-169C-6C9B82100C8C}"/>
          </ac:spMkLst>
        </pc:spChg>
        <pc:spChg chg="del">
          <ac:chgData name="Saurav Kumar" userId="79e4d6f24c87dde7" providerId="LiveId" clId="{6F4A3BA8-4145-4F2D-AF4F-0C6B246985C9}" dt="2023-02-09T14:18:49.923" v="8374" actId="22"/>
          <ac:spMkLst>
            <pc:docMk/>
            <pc:sldMk cId="1282703642" sldId="310"/>
            <ac:spMk id="3" creationId="{FB8DB6F7-0B96-01CC-64CB-1C7C57725CC8}"/>
          </ac:spMkLst>
        </pc:spChg>
        <pc:spChg chg="add mod">
          <ac:chgData name="Saurav Kumar" userId="79e4d6f24c87dde7" providerId="LiveId" clId="{6F4A3BA8-4145-4F2D-AF4F-0C6B246985C9}" dt="2023-02-09T14:27:31.575" v="8839" actId="20577"/>
          <ac:spMkLst>
            <pc:docMk/>
            <pc:sldMk cId="1282703642" sldId="310"/>
            <ac:spMk id="6" creationId="{7CF797B3-9908-89F9-C230-6F96FC0ABED1}"/>
          </ac:spMkLst>
        </pc:spChg>
        <pc:picChg chg="add mod ord">
          <ac:chgData name="Saurav Kumar" userId="79e4d6f24c87dde7" providerId="LiveId" clId="{6F4A3BA8-4145-4F2D-AF4F-0C6B246985C9}" dt="2023-02-09T14:19:14.312" v="8380" actId="14100"/>
          <ac:picMkLst>
            <pc:docMk/>
            <pc:sldMk cId="1282703642" sldId="310"/>
            <ac:picMk id="5" creationId="{5A5C456D-6977-D7A3-7130-C9CAC44B5806}"/>
          </ac:picMkLst>
        </pc:picChg>
      </pc:sldChg>
      <pc:sldChg chg="addSp delSp modSp new mod">
        <pc:chgData name="Saurav Kumar" userId="79e4d6f24c87dde7" providerId="LiveId" clId="{6F4A3BA8-4145-4F2D-AF4F-0C6B246985C9}" dt="2023-02-09T15:06:29.340" v="9828" actId="20577"/>
        <pc:sldMkLst>
          <pc:docMk/>
          <pc:sldMk cId="2177119437" sldId="311"/>
        </pc:sldMkLst>
        <pc:spChg chg="mod">
          <ac:chgData name="Saurav Kumar" userId="79e4d6f24c87dde7" providerId="LiveId" clId="{6F4A3BA8-4145-4F2D-AF4F-0C6B246985C9}" dt="2023-02-09T15:06:10.205" v="9819" actId="14100"/>
          <ac:spMkLst>
            <pc:docMk/>
            <pc:sldMk cId="2177119437" sldId="311"/>
            <ac:spMk id="2" creationId="{5F75C949-FA7B-34F0-B9E2-3EEDDCAEAC97}"/>
          </ac:spMkLst>
        </pc:spChg>
        <pc:spChg chg="add del mod">
          <ac:chgData name="Saurav Kumar" userId="79e4d6f24c87dde7" providerId="LiveId" clId="{6F4A3BA8-4145-4F2D-AF4F-0C6B246985C9}" dt="2023-02-09T15:06:29.340" v="9828" actId="20577"/>
          <ac:spMkLst>
            <pc:docMk/>
            <pc:sldMk cId="2177119437" sldId="311"/>
            <ac:spMk id="3" creationId="{CA1D7FF4-3FE6-3E7F-A01A-54466A1B554C}"/>
          </ac:spMkLst>
        </pc:spChg>
        <pc:picChg chg="add del mod ord">
          <ac:chgData name="Saurav Kumar" userId="79e4d6f24c87dde7" providerId="LiveId" clId="{6F4A3BA8-4145-4F2D-AF4F-0C6B246985C9}" dt="2023-02-09T14:30:28.569" v="8844" actId="22"/>
          <ac:picMkLst>
            <pc:docMk/>
            <pc:sldMk cId="2177119437" sldId="311"/>
            <ac:picMk id="5" creationId="{64FB290A-E914-B010-6814-03BA219EED83}"/>
          </ac:picMkLst>
        </pc:picChg>
      </pc:sldChg>
      <pc:sldChg chg="addSp modSp new mod">
        <pc:chgData name="Saurav Kumar" userId="79e4d6f24c87dde7" providerId="LiveId" clId="{6F4A3BA8-4145-4F2D-AF4F-0C6B246985C9}" dt="2023-02-09T15:11:50.597" v="10286" actId="20577"/>
        <pc:sldMkLst>
          <pc:docMk/>
          <pc:sldMk cId="2101656854" sldId="312"/>
        </pc:sldMkLst>
        <pc:spChg chg="mod">
          <ac:chgData name="Saurav Kumar" userId="79e4d6f24c87dde7" providerId="LiveId" clId="{6F4A3BA8-4145-4F2D-AF4F-0C6B246985C9}" dt="2023-02-09T15:11:37.233" v="10253" actId="27636"/>
          <ac:spMkLst>
            <pc:docMk/>
            <pc:sldMk cId="2101656854" sldId="312"/>
            <ac:spMk id="3" creationId="{E6012376-6F55-D78D-DEA5-5CAC8E673679}"/>
          </ac:spMkLst>
        </pc:spChg>
        <pc:spChg chg="add mod">
          <ac:chgData name="Saurav Kumar" userId="79e4d6f24c87dde7" providerId="LiveId" clId="{6F4A3BA8-4145-4F2D-AF4F-0C6B246985C9}" dt="2023-02-09T15:11:05.950" v="10247" actId="14100"/>
          <ac:spMkLst>
            <pc:docMk/>
            <pc:sldMk cId="2101656854" sldId="312"/>
            <ac:spMk id="4" creationId="{6219703D-9983-5B9A-17CF-40B337B1A284}"/>
          </ac:spMkLst>
        </pc:spChg>
        <pc:spChg chg="add mod">
          <ac:chgData name="Saurav Kumar" userId="79e4d6f24c87dde7" providerId="LiveId" clId="{6F4A3BA8-4145-4F2D-AF4F-0C6B246985C9}" dt="2023-02-09T15:11:50.597" v="10286" actId="20577"/>
          <ac:spMkLst>
            <pc:docMk/>
            <pc:sldMk cId="2101656854" sldId="312"/>
            <ac:spMk id="5" creationId="{F62B7B33-7A0E-0764-9736-68E27ADE0C9D}"/>
          </ac:spMkLst>
        </pc:spChg>
      </pc:sldChg>
      <pc:sldChg chg="modSp new mod">
        <pc:chgData name="Saurav Kumar" userId="79e4d6f24c87dde7" providerId="LiveId" clId="{6F4A3BA8-4145-4F2D-AF4F-0C6B246985C9}" dt="2023-02-09T15:28:24.803" v="11353" actId="20577"/>
        <pc:sldMkLst>
          <pc:docMk/>
          <pc:sldMk cId="217428088" sldId="313"/>
        </pc:sldMkLst>
        <pc:spChg chg="mod">
          <ac:chgData name="Saurav Kumar" userId="79e4d6f24c87dde7" providerId="LiveId" clId="{6F4A3BA8-4145-4F2D-AF4F-0C6B246985C9}" dt="2023-02-09T15:28:24.803" v="11353" actId="20577"/>
          <ac:spMkLst>
            <pc:docMk/>
            <pc:sldMk cId="217428088" sldId="313"/>
            <ac:spMk id="2" creationId="{10482BFC-0C1A-3CFF-D8D5-946F0309628D}"/>
          </ac:spMkLst>
        </pc:spChg>
        <pc:spChg chg="mod">
          <ac:chgData name="Saurav Kumar" userId="79e4d6f24c87dde7" providerId="LiveId" clId="{6F4A3BA8-4145-4F2D-AF4F-0C6B246985C9}" dt="2023-02-09T15:28:16.243" v="11349" actId="20577"/>
          <ac:spMkLst>
            <pc:docMk/>
            <pc:sldMk cId="217428088" sldId="313"/>
            <ac:spMk id="3" creationId="{34F21F93-FA03-FE8C-06EB-973952811E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F405C-031A-4B60-B3C0-D07CC9EA452D}" type="datetimeFigureOut">
              <a:rPr lang="en-IN" smtClean="0"/>
              <a:t>09-02-2023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F6FDC-1086-436D-B483-3FEF75F450A0}" type="slidenum">
              <a:rPr lang="en-IN" smtClean="0"/>
              <a:t>‹#›</a:t>
            </a:fld>
            <a:endParaRPr lang="en-IN"/>
          </a:p>
        </p:txBody>
      </p:sp>
    </p:spTree>
    <p:extLst>
      <p:ext uri="{BB962C8B-B14F-4D97-AF65-F5344CB8AC3E}">
        <p14:creationId xmlns:p14="http://schemas.microsoft.com/office/powerpoint/2010/main" val="319326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9C441AD-41A2-4F72-AF8C-0204E65E1387}" type="datetimeFigureOut">
              <a:rPr lang="en-IN" smtClean="0"/>
              <a:t>09-02-2023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127217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441AD-41A2-4F72-AF8C-0204E65E1387}"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57197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9C441AD-41A2-4F72-AF8C-0204E65E1387}" type="datetimeFigureOut">
              <a:rPr lang="en-IN" smtClean="0"/>
              <a:t>09-02-2023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637175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9C441AD-41A2-4F72-AF8C-0204E65E1387}" type="datetimeFigureOut">
              <a:rPr lang="en-IN" smtClean="0"/>
              <a:t>09-02-2023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BFAF379-2F49-48ED-9007-6F612218AA6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1693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9C441AD-41A2-4F72-AF8C-0204E65E1387}" type="datetimeFigureOut">
              <a:rPr lang="en-IN" smtClean="0"/>
              <a:t>09-02-2023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2785619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441AD-41A2-4F72-AF8C-0204E65E1387}"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3657723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441AD-41A2-4F72-AF8C-0204E65E1387}"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314373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41AD-41A2-4F72-AF8C-0204E65E1387}"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3609965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9C441AD-41A2-4F72-AF8C-0204E65E1387}" type="datetimeFigureOut">
              <a:rPr lang="en-IN" smtClean="0"/>
              <a:t>09-02-2023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319625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41AD-41A2-4F72-AF8C-0204E65E1387}"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173802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9C441AD-41A2-4F72-AF8C-0204E65E1387}" type="datetimeFigureOut">
              <a:rPr lang="en-IN" smtClean="0"/>
              <a:t>09-02-2023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74041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441AD-41A2-4F72-AF8C-0204E65E1387}"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244613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441AD-41A2-4F72-AF8C-0204E65E1387}"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405762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441AD-41A2-4F72-AF8C-0204E65E1387}"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57536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441AD-41A2-4F72-AF8C-0204E65E1387}"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278800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441AD-41A2-4F72-AF8C-0204E65E1387}"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303190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441AD-41A2-4F72-AF8C-0204E65E1387}"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FAF379-2F49-48ED-9007-6F612218AA6D}" type="slidenum">
              <a:rPr lang="en-IN" smtClean="0"/>
              <a:t>‹#›</a:t>
            </a:fld>
            <a:endParaRPr lang="en-IN"/>
          </a:p>
        </p:txBody>
      </p:sp>
    </p:spTree>
    <p:extLst>
      <p:ext uri="{BB962C8B-B14F-4D97-AF65-F5344CB8AC3E}">
        <p14:creationId xmlns:p14="http://schemas.microsoft.com/office/powerpoint/2010/main" val="4213437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C441AD-41A2-4F72-AF8C-0204E65E1387}" type="datetimeFigureOut">
              <a:rPr lang="en-IN" smtClean="0"/>
              <a:t>09-02-2023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FAF379-2F49-48ED-9007-6F612218AA6D}" type="slidenum">
              <a:rPr lang="en-IN" smtClean="0"/>
              <a:t>‹#›</a:t>
            </a:fld>
            <a:endParaRPr lang="en-IN"/>
          </a:p>
        </p:txBody>
      </p:sp>
    </p:spTree>
    <p:extLst>
      <p:ext uri="{BB962C8B-B14F-4D97-AF65-F5344CB8AC3E}">
        <p14:creationId xmlns:p14="http://schemas.microsoft.com/office/powerpoint/2010/main" val="21792682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493D-A0CD-AF43-07BD-B3E35B4E03F3}"/>
              </a:ext>
            </a:extLst>
          </p:cNvPr>
          <p:cNvSpPr>
            <a:spLocks noGrp="1"/>
          </p:cNvSpPr>
          <p:nvPr>
            <p:ph type="ctrTitle"/>
          </p:nvPr>
        </p:nvSpPr>
        <p:spPr/>
        <p:txBody>
          <a:bodyPr>
            <a:normAutofit/>
          </a:bodyPr>
          <a:lstStyle/>
          <a:p>
            <a:r>
              <a:rPr lang="en-IN" sz="6600" baseline="-25000" dirty="0"/>
              <a:t>Car Price </a:t>
            </a:r>
            <a:r>
              <a:rPr lang="en-IN" sz="6600" baseline="-25000" dirty="0" err="1"/>
              <a:t>Prediciton</a:t>
            </a:r>
            <a:endParaRPr lang="en-IN" sz="6600" baseline="-25000" dirty="0"/>
          </a:p>
        </p:txBody>
      </p:sp>
      <p:sp>
        <p:nvSpPr>
          <p:cNvPr id="3" name="Subtitle 2">
            <a:extLst>
              <a:ext uri="{FF2B5EF4-FFF2-40B4-BE49-F238E27FC236}">
                <a16:creationId xmlns:a16="http://schemas.microsoft.com/office/drawing/2014/main" id="{0A2F9625-5723-509D-5414-76291E73CF40}"/>
              </a:ext>
            </a:extLst>
          </p:cNvPr>
          <p:cNvSpPr>
            <a:spLocks noGrp="1"/>
          </p:cNvSpPr>
          <p:nvPr>
            <p:ph type="subTitle" idx="1"/>
          </p:nvPr>
        </p:nvSpPr>
        <p:spPr>
          <a:xfrm>
            <a:off x="1371600" y="3845858"/>
            <a:ext cx="9448800" cy="1922929"/>
          </a:xfrm>
        </p:spPr>
        <p:txBody>
          <a:bodyPr/>
          <a:lstStyle/>
          <a:p>
            <a:r>
              <a:rPr lang="en-IN" dirty="0"/>
              <a:t>Web Scraping / regression project presentation</a:t>
            </a:r>
          </a:p>
          <a:p>
            <a:r>
              <a:rPr lang="en-IN" dirty="0"/>
              <a:t>Saurav </a:t>
            </a:r>
            <a:r>
              <a:rPr lang="en-IN" dirty="0" err="1"/>
              <a:t>kumar</a:t>
            </a:r>
            <a:endParaRPr lang="en-IN" dirty="0"/>
          </a:p>
          <a:p>
            <a:endParaRPr lang="en-IN" dirty="0"/>
          </a:p>
        </p:txBody>
      </p:sp>
    </p:spTree>
    <p:extLst>
      <p:ext uri="{BB962C8B-B14F-4D97-AF65-F5344CB8AC3E}">
        <p14:creationId xmlns:p14="http://schemas.microsoft.com/office/powerpoint/2010/main" val="3377161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7547-600C-22B7-5AE6-A583752244B8}"/>
              </a:ext>
            </a:extLst>
          </p:cNvPr>
          <p:cNvSpPr>
            <a:spLocks noGrp="1"/>
          </p:cNvSpPr>
          <p:nvPr>
            <p:ph type="title"/>
          </p:nvPr>
        </p:nvSpPr>
        <p:spPr>
          <a:xfrm>
            <a:off x="-147918" y="1051559"/>
            <a:ext cx="4733365" cy="1143001"/>
          </a:xfrm>
        </p:spPr>
        <p:txBody>
          <a:bodyPr/>
          <a:lstStyle/>
          <a:p>
            <a:r>
              <a:rPr lang="en-IN" dirty="0"/>
              <a:t>Scraped data</a:t>
            </a:r>
          </a:p>
        </p:txBody>
      </p:sp>
      <p:sp>
        <p:nvSpPr>
          <p:cNvPr id="3" name="Content Placeholder 2">
            <a:extLst>
              <a:ext uri="{FF2B5EF4-FFF2-40B4-BE49-F238E27FC236}">
                <a16:creationId xmlns:a16="http://schemas.microsoft.com/office/drawing/2014/main" id="{2A10ACDA-E904-FBA0-8E73-730E11DF61CF}"/>
              </a:ext>
            </a:extLst>
          </p:cNvPr>
          <p:cNvSpPr>
            <a:spLocks noGrp="1"/>
          </p:cNvSpPr>
          <p:nvPr>
            <p:ph idx="1"/>
          </p:nvPr>
        </p:nvSpPr>
        <p:spPr/>
        <p:txBody>
          <a:bodyPr>
            <a:normAutofit lnSpcReduction="10000"/>
          </a:bodyPr>
          <a:lstStyle/>
          <a:p>
            <a:r>
              <a:rPr lang="en-IN" dirty="0"/>
              <a:t>Brand -&gt; Brand of the Car Like (Maruti , Hyundai , Honda and etc)</a:t>
            </a:r>
          </a:p>
          <a:p>
            <a:r>
              <a:rPr lang="en-IN" dirty="0" err="1"/>
              <a:t>Year_Model</a:t>
            </a:r>
            <a:r>
              <a:rPr lang="en-IN" dirty="0"/>
              <a:t> -&gt; Which Year Can Car is Buy</a:t>
            </a:r>
          </a:p>
          <a:p>
            <a:r>
              <a:rPr lang="en-IN" dirty="0" err="1"/>
              <a:t>Car_Name</a:t>
            </a:r>
            <a:r>
              <a:rPr lang="en-IN" dirty="0"/>
              <a:t> -&gt; Name of the Car Like (Alto , Verna , Thar and etc)</a:t>
            </a:r>
          </a:p>
          <a:p>
            <a:r>
              <a:rPr lang="en-IN" dirty="0"/>
              <a:t>Model -&gt; Model of the Car Like (Alto K10 LXI , </a:t>
            </a:r>
            <a:r>
              <a:rPr lang="en-IN" dirty="0" err="1"/>
              <a:t>Santro</a:t>
            </a:r>
            <a:r>
              <a:rPr lang="en-IN" dirty="0"/>
              <a:t> GLS , Swift VXI and etc)</a:t>
            </a:r>
          </a:p>
          <a:p>
            <a:r>
              <a:rPr lang="en-IN" dirty="0"/>
              <a:t>Variant -&gt; </a:t>
            </a:r>
            <a:r>
              <a:rPr lang="en-IN" dirty="0" err="1"/>
              <a:t>Mannual</a:t>
            </a:r>
            <a:r>
              <a:rPr lang="en-IN" dirty="0"/>
              <a:t> or Automatic</a:t>
            </a:r>
          </a:p>
          <a:p>
            <a:r>
              <a:rPr lang="en-IN" dirty="0" err="1"/>
              <a:t>driven_kilometer</a:t>
            </a:r>
            <a:r>
              <a:rPr lang="en-IN" dirty="0"/>
              <a:t> -&gt; How much KM Car run by the owner.</a:t>
            </a:r>
          </a:p>
          <a:p>
            <a:r>
              <a:rPr lang="en-IN" dirty="0"/>
              <a:t>Fuel -&gt; Which type of Fuel is Used by a Car Like (Petrol ,Diesel , CNG  Or EV)</a:t>
            </a:r>
          </a:p>
          <a:p>
            <a:r>
              <a:rPr lang="en-IN" dirty="0" err="1"/>
              <a:t>number_of_owners</a:t>
            </a:r>
            <a:r>
              <a:rPr lang="en-IN" dirty="0"/>
              <a:t> -&gt; How Many time car sell  Like (1</a:t>
            </a:r>
            <a:r>
              <a:rPr lang="en-IN" baseline="30000" dirty="0"/>
              <a:t>st</a:t>
            </a:r>
            <a:r>
              <a:rPr lang="en-IN" dirty="0"/>
              <a:t> Owner ,2</a:t>
            </a:r>
            <a:r>
              <a:rPr lang="en-IN" baseline="30000" dirty="0"/>
              <a:t>nd</a:t>
            </a:r>
            <a:r>
              <a:rPr lang="en-IN" dirty="0"/>
              <a:t> Owner )</a:t>
            </a:r>
          </a:p>
          <a:p>
            <a:r>
              <a:rPr lang="en-IN" dirty="0"/>
              <a:t>Price -&gt; Price of the Second Hand Car (It’s a Target Variable )</a:t>
            </a:r>
          </a:p>
          <a:p>
            <a:r>
              <a:rPr lang="en-IN" dirty="0"/>
              <a:t>Location -&gt; From Which Location Car is Selling</a:t>
            </a:r>
          </a:p>
        </p:txBody>
      </p:sp>
    </p:spTree>
    <p:extLst>
      <p:ext uri="{BB962C8B-B14F-4D97-AF65-F5344CB8AC3E}">
        <p14:creationId xmlns:p14="http://schemas.microsoft.com/office/powerpoint/2010/main" val="423501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A81F-9437-344D-6A69-44947AD99BC6}"/>
              </a:ext>
            </a:extLst>
          </p:cNvPr>
          <p:cNvSpPr>
            <a:spLocks noGrp="1"/>
          </p:cNvSpPr>
          <p:nvPr>
            <p:ph type="title"/>
          </p:nvPr>
        </p:nvSpPr>
        <p:spPr>
          <a:xfrm>
            <a:off x="685800" y="764373"/>
            <a:ext cx="4168588" cy="1293028"/>
          </a:xfrm>
        </p:spPr>
        <p:txBody>
          <a:bodyPr/>
          <a:lstStyle/>
          <a:p>
            <a:r>
              <a:rPr lang="en-IN" dirty="0"/>
              <a:t>About Dataset</a:t>
            </a:r>
          </a:p>
        </p:txBody>
      </p:sp>
      <p:sp>
        <p:nvSpPr>
          <p:cNvPr id="3" name="Content Placeholder 2">
            <a:extLst>
              <a:ext uri="{FF2B5EF4-FFF2-40B4-BE49-F238E27FC236}">
                <a16:creationId xmlns:a16="http://schemas.microsoft.com/office/drawing/2014/main" id="{9FA4FD26-73F2-1D7D-E18B-9DAE6828F50E}"/>
              </a:ext>
            </a:extLst>
          </p:cNvPr>
          <p:cNvSpPr>
            <a:spLocks noGrp="1"/>
          </p:cNvSpPr>
          <p:nvPr>
            <p:ph idx="1"/>
          </p:nvPr>
        </p:nvSpPr>
        <p:spPr/>
        <p:txBody>
          <a:bodyPr/>
          <a:lstStyle/>
          <a:p>
            <a:r>
              <a:rPr lang="en-IN" dirty="0"/>
              <a:t>Here , We have 8774 Rows and 16 Columns (6 Columns are </a:t>
            </a:r>
            <a:r>
              <a:rPr lang="en-IN" dirty="0" err="1"/>
              <a:t>Unncessory</a:t>
            </a:r>
            <a:r>
              <a:rPr lang="en-IN" dirty="0"/>
              <a:t>)</a:t>
            </a:r>
          </a:p>
          <a:p>
            <a:r>
              <a:rPr lang="en-IN" dirty="0"/>
              <a:t>This dataset contain null values 1264 . We drop all null values .</a:t>
            </a:r>
          </a:p>
          <a:p>
            <a:r>
              <a:rPr lang="en-IN" dirty="0"/>
              <a:t>This Dataset Contain 4 Duplicated Value . We Drop the duplicates because we </a:t>
            </a:r>
            <a:r>
              <a:rPr lang="en-IN" dirty="0" err="1"/>
              <a:t>we</a:t>
            </a:r>
            <a:r>
              <a:rPr lang="en-IN" dirty="0"/>
              <a:t> think that for showing in top of the website many persons are update daily same to show in front of the website .</a:t>
            </a:r>
          </a:p>
          <a:p>
            <a:r>
              <a:rPr lang="en-IN" dirty="0"/>
              <a:t>All the Columns has Object data type . And </a:t>
            </a:r>
            <a:r>
              <a:rPr lang="en-IN" dirty="0" err="1"/>
              <a:t>Year_Model</a:t>
            </a:r>
            <a:r>
              <a:rPr lang="en-IN" dirty="0"/>
              <a:t> is Float Data Type. And we have to convert Price and KM to a Float Data Type.</a:t>
            </a:r>
          </a:p>
          <a:p>
            <a:endParaRPr lang="en-IN" dirty="0"/>
          </a:p>
        </p:txBody>
      </p:sp>
    </p:spTree>
    <p:extLst>
      <p:ext uri="{BB962C8B-B14F-4D97-AF65-F5344CB8AC3E}">
        <p14:creationId xmlns:p14="http://schemas.microsoft.com/office/powerpoint/2010/main" val="411426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6E56-A230-DA7B-C9B0-5D4D9F3122EB}"/>
              </a:ext>
            </a:extLst>
          </p:cNvPr>
          <p:cNvSpPr>
            <a:spLocks noGrp="1"/>
          </p:cNvSpPr>
          <p:nvPr>
            <p:ph type="title"/>
          </p:nvPr>
        </p:nvSpPr>
        <p:spPr>
          <a:xfrm>
            <a:off x="685800" y="764373"/>
            <a:ext cx="6979024" cy="1293028"/>
          </a:xfrm>
        </p:spPr>
        <p:txBody>
          <a:bodyPr/>
          <a:lstStyle/>
          <a:p>
            <a:r>
              <a:rPr lang="en-IN" dirty="0"/>
              <a:t>Lets look into a dataset</a:t>
            </a:r>
          </a:p>
        </p:txBody>
      </p:sp>
      <p:pic>
        <p:nvPicPr>
          <p:cNvPr id="5" name="Content Placeholder 4">
            <a:extLst>
              <a:ext uri="{FF2B5EF4-FFF2-40B4-BE49-F238E27FC236}">
                <a16:creationId xmlns:a16="http://schemas.microsoft.com/office/drawing/2014/main" id="{7B0B91CB-6E6C-28F7-BC6F-771D2A377393}"/>
              </a:ext>
            </a:extLst>
          </p:cNvPr>
          <p:cNvPicPr>
            <a:picLocks noGrp="1" noChangeAspect="1"/>
          </p:cNvPicPr>
          <p:nvPr>
            <p:ph idx="1"/>
          </p:nvPr>
        </p:nvPicPr>
        <p:blipFill>
          <a:blip r:embed="rId2"/>
          <a:stretch>
            <a:fillRect/>
          </a:stretch>
        </p:blipFill>
        <p:spPr>
          <a:xfrm>
            <a:off x="159279" y="2824055"/>
            <a:ext cx="11873442" cy="2316769"/>
          </a:xfrm>
        </p:spPr>
      </p:pic>
    </p:spTree>
    <p:extLst>
      <p:ext uri="{BB962C8B-B14F-4D97-AF65-F5344CB8AC3E}">
        <p14:creationId xmlns:p14="http://schemas.microsoft.com/office/powerpoint/2010/main" val="246943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9BA4-EF16-4EB7-DD3A-D5C36FEC8971}"/>
              </a:ext>
            </a:extLst>
          </p:cNvPr>
          <p:cNvSpPr>
            <a:spLocks noGrp="1"/>
          </p:cNvSpPr>
          <p:nvPr>
            <p:ph type="title"/>
          </p:nvPr>
        </p:nvSpPr>
        <p:spPr>
          <a:xfrm>
            <a:off x="779930" y="764373"/>
            <a:ext cx="7745506" cy="1333368"/>
          </a:xfrm>
        </p:spPr>
        <p:txBody>
          <a:bodyPr/>
          <a:lstStyle/>
          <a:p>
            <a:r>
              <a:rPr lang="en-IN" dirty="0"/>
              <a:t>EXPLORATORY DATA ANALYSIS</a:t>
            </a:r>
            <a:br>
              <a:rPr lang="en-IN" dirty="0"/>
            </a:br>
            <a:endParaRPr lang="en-IN" dirty="0"/>
          </a:p>
        </p:txBody>
      </p:sp>
      <p:sp>
        <p:nvSpPr>
          <p:cNvPr id="3" name="Content Placeholder 2">
            <a:extLst>
              <a:ext uri="{FF2B5EF4-FFF2-40B4-BE49-F238E27FC236}">
                <a16:creationId xmlns:a16="http://schemas.microsoft.com/office/drawing/2014/main" id="{BEA51521-7E29-C467-B469-98B322C04998}"/>
              </a:ext>
            </a:extLst>
          </p:cNvPr>
          <p:cNvSpPr>
            <a:spLocks noGrp="1"/>
          </p:cNvSpPr>
          <p:nvPr>
            <p:ph idx="1"/>
          </p:nvPr>
        </p:nvSpPr>
        <p:spPr/>
        <p:txBody>
          <a:bodyPr/>
          <a:lstStyle/>
          <a:p>
            <a:r>
              <a:rPr lang="en-IN" dirty="0"/>
              <a:t>Univariate Analysis - &gt; Lets Plot Brand</a:t>
            </a:r>
          </a:p>
          <a:p>
            <a:endParaRPr lang="en-IN" dirty="0"/>
          </a:p>
        </p:txBody>
      </p:sp>
      <p:pic>
        <p:nvPicPr>
          <p:cNvPr id="7" name="Picture 6">
            <a:extLst>
              <a:ext uri="{FF2B5EF4-FFF2-40B4-BE49-F238E27FC236}">
                <a16:creationId xmlns:a16="http://schemas.microsoft.com/office/drawing/2014/main" id="{4C0FBBA2-0243-8151-9B24-AB438C80A1A7}"/>
              </a:ext>
            </a:extLst>
          </p:cNvPr>
          <p:cNvPicPr>
            <a:picLocks noChangeAspect="1"/>
          </p:cNvPicPr>
          <p:nvPr/>
        </p:nvPicPr>
        <p:blipFill>
          <a:blip r:embed="rId2"/>
          <a:stretch>
            <a:fillRect/>
          </a:stretch>
        </p:blipFill>
        <p:spPr>
          <a:xfrm>
            <a:off x="779930" y="2575392"/>
            <a:ext cx="7419975" cy="4181475"/>
          </a:xfrm>
          <a:prstGeom prst="rect">
            <a:avLst/>
          </a:prstGeom>
        </p:spPr>
      </p:pic>
      <p:sp>
        <p:nvSpPr>
          <p:cNvPr id="8" name="TextBox 7">
            <a:extLst>
              <a:ext uri="{FF2B5EF4-FFF2-40B4-BE49-F238E27FC236}">
                <a16:creationId xmlns:a16="http://schemas.microsoft.com/office/drawing/2014/main" id="{780D18DE-3B72-E6B3-289D-2608FC6D3EA1}"/>
              </a:ext>
            </a:extLst>
          </p:cNvPr>
          <p:cNvSpPr txBox="1"/>
          <p:nvPr/>
        </p:nvSpPr>
        <p:spPr>
          <a:xfrm>
            <a:off x="8525437" y="2904565"/>
            <a:ext cx="3361764" cy="1477328"/>
          </a:xfrm>
          <a:prstGeom prst="rect">
            <a:avLst/>
          </a:prstGeom>
          <a:noFill/>
        </p:spPr>
        <p:txBody>
          <a:bodyPr wrap="square" rtlCol="0">
            <a:spAutoFit/>
          </a:bodyPr>
          <a:lstStyle/>
          <a:p>
            <a:r>
              <a:rPr lang="en-US" dirty="0"/>
              <a:t>Here, We can see that Maximum car Come from Maruti then Hyundai . and Less car come from SKODA , Mercedes , Fiat .</a:t>
            </a:r>
            <a:endParaRPr lang="en-IN" dirty="0"/>
          </a:p>
        </p:txBody>
      </p:sp>
    </p:spTree>
    <p:extLst>
      <p:ext uri="{BB962C8B-B14F-4D97-AF65-F5344CB8AC3E}">
        <p14:creationId xmlns:p14="http://schemas.microsoft.com/office/powerpoint/2010/main" val="83400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2E11-82F3-1F27-169C-6C9B82100C8C}"/>
              </a:ext>
            </a:extLst>
          </p:cNvPr>
          <p:cNvSpPr>
            <a:spLocks noGrp="1"/>
          </p:cNvSpPr>
          <p:nvPr>
            <p:ph type="title"/>
          </p:nvPr>
        </p:nvSpPr>
        <p:spPr>
          <a:xfrm>
            <a:off x="1" y="764373"/>
            <a:ext cx="8955740" cy="1293028"/>
          </a:xfrm>
        </p:spPr>
        <p:txBody>
          <a:bodyPr/>
          <a:lstStyle/>
          <a:p>
            <a:r>
              <a:rPr lang="en-IN" dirty="0"/>
              <a:t>Group by brand and car name</a:t>
            </a:r>
          </a:p>
        </p:txBody>
      </p:sp>
      <p:pic>
        <p:nvPicPr>
          <p:cNvPr id="5" name="Content Placeholder 4">
            <a:extLst>
              <a:ext uri="{FF2B5EF4-FFF2-40B4-BE49-F238E27FC236}">
                <a16:creationId xmlns:a16="http://schemas.microsoft.com/office/drawing/2014/main" id="{5A5C456D-6977-D7A3-7130-C9CAC44B5806}"/>
              </a:ext>
            </a:extLst>
          </p:cNvPr>
          <p:cNvPicPr>
            <a:picLocks noGrp="1" noChangeAspect="1"/>
          </p:cNvPicPr>
          <p:nvPr>
            <p:ph idx="1"/>
          </p:nvPr>
        </p:nvPicPr>
        <p:blipFill>
          <a:blip r:embed="rId2"/>
          <a:stretch>
            <a:fillRect/>
          </a:stretch>
        </p:blipFill>
        <p:spPr>
          <a:xfrm>
            <a:off x="109818" y="2436027"/>
            <a:ext cx="8955740" cy="3657600"/>
          </a:xfrm>
        </p:spPr>
      </p:pic>
      <p:sp>
        <p:nvSpPr>
          <p:cNvPr id="6" name="TextBox 5">
            <a:extLst>
              <a:ext uri="{FF2B5EF4-FFF2-40B4-BE49-F238E27FC236}">
                <a16:creationId xmlns:a16="http://schemas.microsoft.com/office/drawing/2014/main" id="{7CF797B3-9908-89F9-C230-6F96FC0ABED1}"/>
              </a:ext>
            </a:extLst>
          </p:cNvPr>
          <p:cNvSpPr txBox="1"/>
          <p:nvPr/>
        </p:nvSpPr>
        <p:spPr>
          <a:xfrm>
            <a:off x="9065558" y="2729753"/>
            <a:ext cx="3328491" cy="3693319"/>
          </a:xfrm>
          <a:prstGeom prst="rect">
            <a:avLst/>
          </a:prstGeom>
          <a:noFill/>
        </p:spPr>
        <p:txBody>
          <a:bodyPr wrap="square" rtlCol="0">
            <a:spAutoFit/>
          </a:bodyPr>
          <a:lstStyle/>
          <a:p>
            <a:r>
              <a:rPr lang="en-IN" dirty="0"/>
              <a:t>So , Here we find that</a:t>
            </a:r>
          </a:p>
          <a:p>
            <a:r>
              <a:rPr lang="en-IN" dirty="0"/>
              <a:t>Maximum sell car come </a:t>
            </a:r>
          </a:p>
          <a:p>
            <a:r>
              <a:rPr lang="en-IN" dirty="0"/>
              <a:t>From Maruti Like – </a:t>
            </a:r>
            <a:r>
              <a:rPr lang="en-IN" dirty="0" err="1"/>
              <a:t>Dzire</a:t>
            </a:r>
            <a:r>
              <a:rPr lang="en-IN" dirty="0"/>
              <a:t>,</a:t>
            </a:r>
          </a:p>
          <a:p>
            <a:r>
              <a:rPr lang="en-IN" dirty="0"/>
              <a:t>Alto, </a:t>
            </a:r>
            <a:r>
              <a:rPr lang="en-IN" dirty="0" err="1"/>
              <a:t>Baleno</a:t>
            </a:r>
            <a:r>
              <a:rPr lang="en-IN" dirty="0"/>
              <a:t> , </a:t>
            </a:r>
            <a:r>
              <a:rPr lang="en-IN" dirty="0" err="1"/>
              <a:t>Celerio,Swift</a:t>
            </a:r>
            <a:endParaRPr lang="en-IN" dirty="0"/>
          </a:p>
          <a:p>
            <a:r>
              <a:rPr lang="en-IN" dirty="0"/>
              <a:t>,Alto K10 and Zen </a:t>
            </a:r>
            <a:r>
              <a:rPr lang="en-IN" dirty="0" err="1"/>
              <a:t>Estilo</a:t>
            </a:r>
            <a:r>
              <a:rPr lang="en-IN" dirty="0"/>
              <a:t> , Van, Vitara Brazza, Ignis ,</a:t>
            </a:r>
          </a:p>
          <a:p>
            <a:r>
              <a:rPr lang="en-IN" dirty="0" err="1"/>
              <a:t>Ertiga</a:t>
            </a:r>
            <a:r>
              <a:rPr lang="en-IN" dirty="0"/>
              <a:t> and Many More.</a:t>
            </a:r>
          </a:p>
          <a:p>
            <a:endParaRPr lang="en-IN" dirty="0"/>
          </a:p>
          <a:p>
            <a:r>
              <a:rPr lang="en-IN" dirty="0"/>
              <a:t>Hyundai -&gt; Grand i10 ,Elite i20, Verna , Creta  and </a:t>
            </a:r>
          </a:p>
          <a:p>
            <a:r>
              <a:rPr lang="en-IN" dirty="0"/>
              <a:t>Many More.</a:t>
            </a:r>
          </a:p>
          <a:p>
            <a:endParaRPr lang="en-IN" dirty="0"/>
          </a:p>
          <a:p>
            <a:endParaRPr lang="en-IN" dirty="0"/>
          </a:p>
        </p:txBody>
      </p:sp>
    </p:spTree>
    <p:extLst>
      <p:ext uri="{BB962C8B-B14F-4D97-AF65-F5344CB8AC3E}">
        <p14:creationId xmlns:p14="http://schemas.microsoft.com/office/powerpoint/2010/main" val="1282703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C949-FA7B-34F0-B9E2-3EEDDCAEAC97}"/>
              </a:ext>
            </a:extLst>
          </p:cNvPr>
          <p:cNvSpPr>
            <a:spLocks noGrp="1"/>
          </p:cNvSpPr>
          <p:nvPr>
            <p:ph type="title"/>
          </p:nvPr>
        </p:nvSpPr>
        <p:spPr>
          <a:xfrm>
            <a:off x="0" y="764373"/>
            <a:ext cx="10165975" cy="1293028"/>
          </a:xfrm>
        </p:spPr>
        <p:txBody>
          <a:bodyPr/>
          <a:lstStyle/>
          <a:p>
            <a:r>
              <a:rPr lang="en-IN" dirty="0"/>
              <a:t>Lets Check most sell car by brand  </a:t>
            </a:r>
          </a:p>
        </p:txBody>
      </p:sp>
      <p:sp>
        <p:nvSpPr>
          <p:cNvPr id="3" name="Content Placeholder 2">
            <a:extLst>
              <a:ext uri="{FF2B5EF4-FFF2-40B4-BE49-F238E27FC236}">
                <a16:creationId xmlns:a16="http://schemas.microsoft.com/office/drawing/2014/main" id="{CA1D7FF4-3FE6-3E7F-A01A-54466A1B554C}"/>
              </a:ext>
            </a:extLst>
          </p:cNvPr>
          <p:cNvSpPr>
            <a:spLocks noGrp="1"/>
          </p:cNvSpPr>
          <p:nvPr>
            <p:ph idx="1"/>
          </p:nvPr>
        </p:nvSpPr>
        <p:spPr/>
        <p:txBody>
          <a:bodyPr>
            <a:normAutofit/>
          </a:bodyPr>
          <a:lstStyle/>
          <a:p>
            <a:r>
              <a:rPr lang="en-IN" dirty="0"/>
              <a:t>Ford -&gt;  Eco Sport , Endeavour .</a:t>
            </a:r>
          </a:p>
          <a:p>
            <a:r>
              <a:rPr lang="en-IN" dirty="0"/>
              <a:t>Honda -&gt; Amaze , Brio , City ,Civic , </a:t>
            </a:r>
            <a:r>
              <a:rPr lang="en-IN" dirty="0" err="1"/>
              <a:t>Wrv</a:t>
            </a:r>
            <a:r>
              <a:rPr lang="en-IN" dirty="0"/>
              <a:t> .</a:t>
            </a:r>
          </a:p>
          <a:p>
            <a:r>
              <a:rPr lang="en-IN" dirty="0"/>
              <a:t>Hyundai -&gt; Creta, Elite , Eon , Grand i10, i20 Active, Elantra , </a:t>
            </a:r>
            <a:r>
              <a:rPr lang="en-IN" dirty="0" err="1"/>
              <a:t>Santro</a:t>
            </a:r>
            <a:r>
              <a:rPr lang="en-IN" dirty="0"/>
              <a:t> Xing , Venue, Verna , </a:t>
            </a:r>
            <a:r>
              <a:rPr lang="en-IN" dirty="0" err="1"/>
              <a:t>Xcent</a:t>
            </a:r>
            <a:r>
              <a:rPr lang="en-IN" dirty="0"/>
              <a:t> .</a:t>
            </a:r>
          </a:p>
          <a:p>
            <a:r>
              <a:rPr lang="en-IN" dirty="0"/>
              <a:t>Kia -&gt; </a:t>
            </a:r>
            <a:r>
              <a:rPr lang="en-IN" dirty="0" err="1"/>
              <a:t>Seltos</a:t>
            </a:r>
            <a:r>
              <a:rPr lang="en-IN" dirty="0"/>
              <a:t> , </a:t>
            </a:r>
            <a:r>
              <a:rPr lang="en-IN" dirty="0" err="1"/>
              <a:t>Sonet</a:t>
            </a:r>
            <a:r>
              <a:rPr lang="en-IN" dirty="0"/>
              <a:t>, </a:t>
            </a:r>
          </a:p>
          <a:p>
            <a:r>
              <a:rPr lang="en-IN" dirty="0"/>
              <a:t>MG -&gt; Hector .</a:t>
            </a:r>
          </a:p>
          <a:p>
            <a:r>
              <a:rPr lang="en-IN" dirty="0"/>
              <a:t>Mahindra -&gt; Bolero, Scorpio , Thar , XUV 300 , KUV 100 .</a:t>
            </a:r>
          </a:p>
          <a:p>
            <a:r>
              <a:rPr lang="en-IN" dirty="0"/>
              <a:t>Maruti -&gt; – </a:t>
            </a:r>
            <a:r>
              <a:rPr lang="en-IN" dirty="0" err="1"/>
              <a:t>Dzire,Alto</a:t>
            </a:r>
            <a:r>
              <a:rPr lang="en-IN" dirty="0"/>
              <a:t>, </a:t>
            </a:r>
            <a:r>
              <a:rPr lang="en-IN" dirty="0" err="1"/>
              <a:t>Baleno</a:t>
            </a:r>
            <a:r>
              <a:rPr lang="en-IN" dirty="0"/>
              <a:t> , </a:t>
            </a:r>
            <a:r>
              <a:rPr lang="en-IN" dirty="0" err="1"/>
              <a:t>Celerio,Swift,Alto</a:t>
            </a:r>
            <a:r>
              <a:rPr lang="en-IN" dirty="0"/>
              <a:t> K10 and Zen </a:t>
            </a:r>
            <a:r>
              <a:rPr lang="en-IN" dirty="0" err="1"/>
              <a:t>Estilo</a:t>
            </a:r>
            <a:r>
              <a:rPr lang="en-IN" dirty="0"/>
              <a:t> , Van, Vitara Brazza, Ignis, </a:t>
            </a:r>
            <a:r>
              <a:rPr lang="en-IN" dirty="0" err="1"/>
              <a:t>Ertiga</a:t>
            </a:r>
            <a:r>
              <a:rPr lang="en-IN" dirty="0"/>
              <a:t> ,</a:t>
            </a:r>
            <a:r>
              <a:rPr lang="en-IN" dirty="0" err="1"/>
              <a:t>Scross</a:t>
            </a:r>
            <a:r>
              <a:rPr lang="en-IN" dirty="0"/>
              <a:t>.  </a:t>
            </a:r>
            <a:r>
              <a:rPr lang="en-IN" dirty="0" err="1"/>
              <a:t>Dezire</a:t>
            </a:r>
            <a:r>
              <a:rPr lang="en-IN" dirty="0"/>
              <a:t> , Swift </a:t>
            </a:r>
            <a:r>
              <a:rPr lang="en-IN" dirty="0" err="1"/>
              <a:t>Dezire</a:t>
            </a:r>
            <a:r>
              <a:rPr lang="en-IN" dirty="0"/>
              <a:t>, </a:t>
            </a:r>
            <a:r>
              <a:rPr lang="en-IN" dirty="0" err="1"/>
              <a:t>Ertiga</a:t>
            </a:r>
            <a:r>
              <a:rPr lang="en-IN" dirty="0"/>
              <a:t> , Eeco, </a:t>
            </a:r>
            <a:r>
              <a:rPr lang="en-IN" dirty="0" err="1"/>
              <a:t>Spresso</a:t>
            </a:r>
            <a:r>
              <a:rPr lang="en-IN" dirty="0"/>
              <a:t>.</a:t>
            </a:r>
          </a:p>
          <a:p>
            <a:r>
              <a:rPr lang="en-IN" dirty="0"/>
              <a:t>Nissan-&gt; XLX6, </a:t>
            </a:r>
            <a:r>
              <a:rPr lang="en-IN" dirty="0" err="1"/>
              <a:t>Magnite</a:t>
            </a:r>
            <a:r>
              <a:rPr lang="en-IN" dirty="0"/>
              <a:t> , Micra </a:t>
            </a:r>
            <a:r>
              <a:rPr lang="en-IN" dirty="0" err="1"/>
              <a:t>Activa</a:t>
            </a:r>
            <a:r>
              <a:rPr lang="en-IN" dirty="0"/>
              <a:t>, Captur </a:t>
            </a:r>
          </a:p>
        </p:txBody>
      </p:sp>
    </p:spTree>
    <p:extLst>
      <p:ext uri="{BB962C8B-B14F-4D97-AF65-F5344CB8AC3E}">
        <p14:creationId xmlns:p14="http://schemas.microsoft.com/office/powerpoint/2010/main" val="217711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1988-BE74-7337-B9D3-A6890E9B68B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6012376-6F55-D78D-DEA5-5CAC8E673679}"/>
              </a:ext>
            </a:extLst>
          </p:cNvPr>
          <p:cNvSpPr>
            <a:spLocks noGrp="1"/>
          </p:cNvSpPr>
          <p:nvPr>
            <p:ph idx="1"/>
          </p:nvPr>
        </p:nvSpPr>
        <p:spPr>
          <a:xfrm>
            <a:off x="685800" y="927847"/>
            <a:ext cx="10820400" cy="3778624"/>
          </a:xfrm>
        </p:spPr>
        <p:txBody>
          <a:bodyPr>
            <a:normAutofit lnSpcReduction="10000"/>
          </a:bodyPr>
          <a:lstStyle/>
          <a:p>
            <a:r>
              <a:rPr lang="en-IN" dirty="0" err="1"/>
              <a:t>Reneault</a:t>
            </a:r>
            <a:r>
              <a:rPr lang="en-IN" dirty="0"/>
              <a:t> -&gt; Duster , KWID , Kiger , </a:t>
            </a:r>
            <a:r>
              <a:rPr lang="en-IN" dirty="0" err="1"/>
              <a:t>Triber</a:t>
            </a:r>
            <a:r>
              <a:rPr lang="en-IN" dirty="0"/>
              <a:t> .</a:t>
            </a:r>
          </a:p>
          <a:p>
            <a:endParaRPr lang="en-IN" dirty="0"/>
          </a:p>
          <a:p>
            <a:r>
              <a:rPr lang="en-IN" dirty="0"/>
              <a:t>Skoda -&gt; Rapid , Slavia , Octavia, </a:t>
            </a:r>
            <a:r>
              <a:rPr lang="en-IN" dirty="0" err="1"/>
              <a:t>Kushaq</a:t>
            </a:r>
            <a:r>
              <a:rPr lang="en-IN" dirty="0"/>
              <a:t> .</a:t>
            </a:r>
          </a:p>
          <a:p>
            <a:endParaRPr lang="en-IN" dirty="0"/>
          </a:p>
          <a:p>
            <a:r>
              <a:rPr lang="en-IN" dirty="0"/>
              <a:t>Tata -&gt;  Harrier, </a:t>
            </a:r>
            <a:r>
              <a:rPr lang="en-IN" dirty="0" err="1"/>
              <a:t>Hexa</a:t>
            </a:r>
            <a:r>
              <a:rPr lang="en-IN" dirty="0"/>
              <a:t> , </a:t>
            </a:r>
            <a:r>
              <a:rPr lang="en-IN" dirty="0" err="1"/>
              <a:t>Nexon</a:t>
            </a:r>
            <a:r>
              <a:rPr lang="en-IN" dirty="0"/>
              <a:t> , Safari, Tiago , </a:t>
            </a:r>
            <a:r>
              <a:rPr lang="en-IN" dirty="0" err="1"/>
              <a:t>Tigor</a:t>
            </a:r>
            <a:r>
              <a:rPr lang="en-IN" dirty="0"/>
              <a:t> , Zest.</a:t>
            </a:r>
          </a:p>
          <a:p>
            <a:endParaRPr lang="en-IN" dirty="0"/>
          </a:p>
          <a:p>
            <a:r>
              <a:rPr lang="en-IN" dirty="0"/>
              <a:t>Toyota -&gt; Etios , Fortuner , </a:t>
            </a:r>
            <a:r>
              <a:rPr lang="en-IN" dirty="0" err="1"/>
              <a:t>Glanza</a:t>
            </a:r>
            <a:r>
              <a:rPr lang="en-IN" dirty="0"/>
              <a:t>, INNOVA </a:t>
            </a:r>
            <a:r>
              <a:rPr lang="en-IN" dirty="0" err="1"/>
              <a:t>Crysta</a:t>
            </a:r>
            <a:r>
              <a:rPr lang="en-IN" dirty="0"/>
              <a:t>, Etios, Urban Cruiser.</a:t>
            </a:r>
          </a:p>
          <a:p>
            <a:endParaRPr lang="en-IN" dirty="0"/>
          </a:p>
          <a:p>
            <a:r>
              <a:rPr lang="en-IN" dirty="0" err="1"/>
              <a:t>VolksWagon</a:t>
            </a:r>
            <a:r>
              <a:rPr lang="en-IN" dirty="0"/>
              <a:t> -&gt; Polo, </a:t>
            </a:r>
            <a:r>
              <a:rPr lang="en-IN" dirty="0" err="1"/>
              <a:t>Ameo</a:t>
            </a:r>
            <a:r>
              <a:rPr lang="en-IN" dirty="0"/>
              <a:t>, Vento.  </a:t>
            </a:r>
          </a:p>
          <a:p>
            <a:endParaRPr lang="en-IN" dirty="0"/>
          </a:p>
          <a:p>
            <a:endParaRPr lang="en-IN" dirty="0"/>
          </a:p>
        </p:txBody>
      </p:sp>
      <p:sp>
        <p:nvSpPr>
          <p:cNvPr id="4" name="TextBox 3">
            <a:extLst>
              <a:ext uri="{FF2B5EF4-FFF2-40B4-BE49-F238E27FC236}">
                <a16:creationId xmlns:a16="http://schemas.microsoft.com/office/drawing/2014/main" id="{6219703D-9983-5B9A-17CF-40B337B1A284}"/>
              </a:ext>
            </a:extLst>
          </p:cNvPr>
          <p:cNvSpPr txBox="1"/>
          <p:nvPr/>
        </p:nvSpPr>
        <p:spPr>
          <a:xfrm>
            <a:off x="3953435" y="5688106"/>
            <a:ext cx="6347012" cy="369332"/>
          </a:xfrm>
          <a:prstGeom prst="rect">
            <a:avLst/>
          </a:prstGeom>
          <a:noFill/>
        </p:spPr>
        <p:txBody>
          <a:bodyPr wrap="square" rtlCol="0">
            <a:spAutoFit/>
          </a:bodyPr>
          <a:lstStyle/>
          <a:p>
            <a:r>
              <a:rPr lang="en-IN" dirty="0"/>
              <a:t>For More Info -&gt; </a:t>
            </a:r>
            <a:r>
              <a:rPr lang="en-IN" dirty="0" err="1"/>
              <a:t>Jupyter</a:t>
            </a:r>
            <a:r>
              <a:rPr lang="en-IN" dirty="0"/>
              <a:t> Notebook Cell Number - 89</a:t>
            </a:r>
          </a:p>
        </p:txBody>
      </p:sp>
      <p:sp>
        <p:nvSpPr>
          <p:cNvPr id="5" name="TextBox 4">
            <a:extLst>
              <a:ext uri="{FF2B5EF4-FFF2-40B4-BE49-F238E27FC236}">
                <a16:creationId xmlns:a16="http://schemas.microsoft.com/office/drawing/2014/main" id="{F62B7B33-7A0E-0764-9736-68E27ADE0C9D}"/>
              </a:ext>
            </a:extLst>
          </p:cNvPr>
          <p:cNvSpPr txBox="1"/>
          <p:nvPr/>
        </p:nvSpPr>
        <p:spPr>
          <a:xfrm>
            <a:off x="0" y="5123329"/>
            <a:ext cx="12192000" cy="369332"/>
          </a:xfrm>
          <a:prstGeom prst="rect">
            <a:avLst/>
          </a:prstGeom>
          <a:noFill/>
        </p:spPr>
        <p:txBody>
          <a:bodyPr wrap="square" rtlCol="0">
            <a:spAutoFit/>
          </a:bodyPr>
          <a:lstStyle/>
          <a:p>
            <a:r>
              <a:rPr lang="en-IN" dirty="0"/>
              <a:t>These Brand and Car Name are most sell in </a:t>
            </a:r>
            <a:r>
              <a:rPr lang="en-IN" dirty="0" err="1"/>
              <a:t>india</a:t>
            </a:r>
            <a:r>
              <a:rPr lang="en-IN" dirty="0"/>
              <a:t>  as per the Data Says from Car 24. </a:t>
            </a:r>
          </a:p>
        </p:txBody>
      </p:sp>
    </p:spTree>
    <p:extLst>
      <p:ext uri="{BB962C8B-B14F-4D97-AF65-F5344CB8AC3E}">
        <p14:creationId xmlns:p14="http://schemas.microsoft.com/office/powerpoint/2010/main" val="2101656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8C6E-0503-F321-7665-7F71F66EBAAA}"/>
              </a:ext>
            </a:extLst>
          </p:cNvPr>
          <p:cNvSpPr>
            <a:spLocks noGrp="1"/>
          </p:cNvSpPr>
          <p:nvPr>
            <p:ph type="title"/>
          </p:nvPr>
        </p:nvSpPr>
        <p:spPr>
          <a:xfrm>
            <a:off x="685800" y="764373"/>
            <a:ext cx="6064624" cy="1293028"/>
          </a:xfrm>
        </p:spPr>
        <p:txBody>
          <a:bodyPr/>
          <a:lstStyle/>
          <a:p>
            <a:r>
              <a:rPr lang="en-IN" dirty="0"/>
              <a:t>Lets plot Year Model</a:t>
            </a:r>
          </a:p>
        </p:txBody>
      </p:sp>
      <p:pic>
        <p:nvPicPr>
          <p:cNvPr id="5" name="Content Placeholder 4">
            <a:extLst>
              <a:ext uri="{FF2B5EF4-FFF2-40B4-BE49-F238E27FC236}">
                <a16:creationId xmlns:a16="http://schemas.microsoft.com/office/drawing/2014/main" id="{B903173D-96D7-B309-0C46-64576C5318A5}"/>
              </a:ext>
            </a:extLst>
          </p:cNvPr>
          <p:cNvPicPr>
            <a:picLocks noGrp="1" noChangeAspect="1"/>
          </p:cNvPicPr>
          <p:nvPr>
            <p:ph idx="1"/>
          </p:nvPr>
        </p:nvPicPr>
        <p:blipFill>
          <a:blip r:embed="rId2"/>
          <a:stretch>
            <a:fillRect/>
          </a:stretch>
        </p:blipFill>
        <p:spPr>
          <a:xfrm>
            <a:off x="685800" y="2057401"/>
            <a:ext cx="7553325" cy="3952875"/>
          </a:xfrm>
        </p:spPr>
      </p:pic>
      <p:sp>
        <p:nvSpPr>
          <p:cNvPr id="6" name="TextBox 5">
            <a:extLst>
              <a:ext uri="{FF2B5EF4-FFF2-40B4-BE49-F238E27FC236}">
                <a16:creationId xmlns:a16="http://schemas.microsoft.com/office/drawing/2014/main" id="{CB88E6F3-9EDD-5887-21AC-AEA325DB3FA8}"/>
              </a:ext>
            </a:extLst>
          </p:cNvPr>
          <p:cNvSpPr txBox="1"/>
          <p:nvPr/>
        </p:nvSpPr>
        <p:spPr>
          <a:xfrm>
            <a:off x="8686800" y="2393576"/>
            <a:ext cx="2998693" cy="1200329"/>
          </a:xfrm>
          <a:prstGeom prst="rect">
            <a:avLst/>
          </a:prstGeom>
          <a:noFill/>
        </p:spPr>
        <p:txBody>
          <a:bodyPr wrap="square" rtlCol="0">
            <a:spAutoFit/>
          </a:bodyPr>
          <a:lstStyle/>
          <a:p>
            <a:r>
              <a:rPr lang="en-US" dirty="0"/>
              <a:t>Here, We can see that maximum car sell from 2019 then 2018 and less car come from 2009.</a:t>
            </a:r>
            <a:endParaRPr lang="en-IN" dirty="0"/>
          </a:p>
        </p:txBody>
      </p:sp>
    </p:spTree>
    <p:extLst>
      <p:ext uri="{BB962C8B-B14F-4D97-AF65-F5344CB8AC3E}">
        <p14:creationId xmlns:p14="http://schemas.microsoft.com/office/powerpoint/2010/main" val="420843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444F-57D6-3525-E8B0-C0FF7AF5A42E}"/>
              </a:ext>
            </a:extLst>
          </p:cNvPr>
          <p:cNvSpPr>
            <a:spLocks noGrp="1"/>
          </p:cNvSpPr>
          <p:nvPr>
            <p:ph type="title"/>
          </p:nvPr>
        </p:nvSpPr>
        <p:spPr>
          <a:xfrm>
            <a:off x="685800" y="764373"/>
            <a:ext cx="4854388" cy="1293028"/>
          </a:xfrm>
        </p:spPr>
        <p:txBody>
          <a:bodyPr/>
          <a:lstStyle/>
          <a:p>
            <a:r>
              <a:rPr lang="en-IN" dirty="0"/>
              <a:t>Lets plot Variant</a:t>
            </a:r>
          </a:p>
        </p:txBody>
      </p:sp>
      <p:pic>
        <p:nvPicPr>
          <p:cNvPr id="5" name="Content Placeholder 4">
            <a:extLst>
              <a:ext uri="{FF2B5EF4-FFF2-40B4-BE49-F238E27FC236}">
                <a16:creationId xmlns:a16="http://schemas.microsoft.com/office/drawing/2014/main" id="{1AAFCF73-1B6A-7E80-0369-C964E57C1A6B}"/>
              </a:ext>
            </a:extLst>
          </p:cNvPr>
          <p:cNvPicPr>
            <a:picLocks noGrp="1" noChangeAspect="1"/>
          </p:cNvPicPr>
          <p:nvPr>
            <p:ph idx="1"/>
          </p:nvPr>
        </p:nvPicPr>
        <p:blipFill>
          <a:blip r:embed="rId2"/>
          <a:stretch>
            <a:fillRect/>
          </a:stretch>
        </p:blipFill>
        <p:spPr>
          <a:xfrm>
            <a:off x="685800" y="2057401"/>
            <a:ext cx="7142922" cy="4024313"/>
          </a:xfrm>
        </p:spPr>
      </p:pic>
      <p:sp>
        <p:nvSpPr>
          <p:cNvPr id="6" name="TextBox 5">
            <a:extLst>
              <a:ext uri="{FF2B5EF4-FFF2-40B4-BE49-F238E27FC236}">
                <a16:creationId xmlns:a16="http://schemas.microsoft.com/office/drawing/2014/main" id="{6EE201C5-E5D9-3A91-7F17-0B96EE1039BD}"/>
              </a:ext>
            </a:extLst>
          </p:cNvPr>
          <p:cNvSpPr txBox="1"/>
          <p:nvPr/>
        </p:nvSpPr>
        <p:spPr>
          <a:xfrm>
            <a:off x="8243047" y="2460812"/>
            <a:ext cx="3741135" cy="923330"/>
          </a:xfrm>
          <a:prstGeom prst="rect">
            <a:avLst/>
          </a:prstGeom>
          <a:noFill/>
        </p:spPr>
        <p:txBody>
          <a:bodyPr wrap="square" rtlCol="0">
            <a:spAutoFit/>
          </a:bodyPr>
          <a:lstStyle/>
          <a:p>
            <a:r>
              <a:rPr lang="en-US" dirty="0"/>
              <a:t>Here , We can see that Maximum car is Manual and Less are Automatic .</a:t>
            </a:r>
            <a:endParaRPr lang="en-IN" dirty="0"/>
          </a:p>
        </p:txBody>
      </p:sp>
    </p:spTree>
    <p:extLst>
      <p:ext uri="{BB962C8B-B14F-4D97-AF65-F5344CB8AC3E}">
        <p14:creationId xmlns:p14="http://schemas.microsoft.com/office/powerpoint/2010/main" val="216258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5DA4-284E-0B1D-E77C-8FA1FC41FAC5}"/>
              </a:ext>
            </a:extLst>
          </p:cNvPr>
          <p:cNvSpPr>
            <a:spLocks noGrp="1"/>
          </p:cNvSpPr>
          <p:nvPr>
            <p:ph type="title"/>
          </p:nvPr>
        </p:nvSpPr>
        <p:spPr>
          <a:xfrm>
            <a:off x="779930" y="764373"/>
            <a:ext cx="3845858" cy="1293028"/>
          </a:xfrm>
        </p:spPr>
        <p:txBody>
          <a:bodyPr/>
          <a:lstStyle/>
          <a:p>
            <a:r>
              <a:rPr lang="en-IN" dirty="0"/>
              <a:t>Lets plot fuel</a:t>
            </a:r>
          </a:p>
        </p:txBody>
      </p:sp>
      <p:pic>
        <p:nvPicPr>
          <p:cNvPr id="7" name="Content Placeholder 6">
            <a:extLst>
              <a:ext uri="{FF2B5EF4-FFF2-40B4-BE49-F238E27FC236}">
                <a16:creationId xmlns:a16="http://schemas.microsoft.com/office/drawing/2014/main" id="{C9BFE170-5E98-AA91-4B3A-0F51F9FD0EF9}"/>
              </a:ext>
            </a:extLst>
          </p:cNvPr>
          <p:cNvPicPr>
            <a:picLocks noGrp="1" noChangeAspect="1"/>
          </p:cNvPicPr>
          <p:nvPr>
            <p:ph idx="1"/>
          </p:nvPr>
        </p:nvPicPr>
        <p:blipFill>
          <a:blip r:embed="rId2"/>
          <a:stretch>
            <a:fillRect/>
          </a:stretch>
        </p:blipFill>
        <p:spPr>
          <a:xfrm>
            <a:off x="779930" y="2057401"/>
            <a:ext cx="7124700" cy="4010025"/>
          </a:xfrm>
        </p:spPr>
      </p:pic>
      <p:sp>
        <p:nvSpPr>
          <p:cNvPr id="8" name="TextBox 7">
            <a:extLst>
              <a:ext uri="{FF2B5EF4-FFF2-40B4-BE49-F238E27FC236}">
                <a16:creationId xmlns:a16="http://schemas.microsoft.com/office/drawing/2014/main" id="{6139727B-ED1B-8A68-0D5F-9806C7598E58}"/>
              </a:ext>
            </a:extLst>
          </p:cNvPr>
          <p:cNvSpPr txBox="1"/>
          <p:nvPr/>
        </p:nvSpPr>
        <p:spPr>
          <a:xfrm>
            <a:off x="8108576" y="2501153"/>
            <a:ext cx="3861751" cy="923330"/>
          </a:xfrm>
          <a:prstGeom prst="rect">
            <a:avLst/>
          </a:prstGeom>
          <a:noFill/>
        </p:spPr>
        <p:txBody>
          <a:bodyPr wrap="square" rtlCol="0">
            <a:spAutoFit/>
          </a:bodyPr>
          <a:lstStyle/>
          <a:p>
            <a:r>
              <a:rPr lang="en-US" dirty="0"/>
              <a:t>Here , We can see that Maximum car are petrol then Diesel then CNG</a:t>
            </a:r>
            <a:endParaRPr lang="en-IN" dirty="0"/>
          </a:p>
        </p:txBody>
      </p:sp>
    </p:spTree>
    <p:extLst>
      <p:ext uri="{BB962C8B-B14F-4D97-AF65-F5344CB8AC3E}">
        <p14:creationId xmlns:p14="http://schemas.microsoft.com/office/powerpoint/2010/main" val="355476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4043-C8FE-4463-BA76-E1E166B46DF1}"/>
              </a:ext>
            </a:extLst>
          </p:cNvPr>
          <p:cNvSpPr>
            <a:spLocks noGrp="1"/>
          </p:cNvSpPr>
          <p:nvPr>
            <p:ph type="title"/>
          </p:nvPr>
        </p:nvSpPr>
        <p:spPr>
          <a:xfrm>
            <a:off x="685800" y="0"/>
            <a:ext cx="5410200" cy="2057401"/>
          </a:xfrm>
        </p:spPr>
        <p:txBody>
          <a:bodyPr/>
          <a:lstStyle/>
          <a:p>
            <a:r>
              <a:rPr lang="en-IN" dirty="0"/>
              <a:t>Problem Statement   </a:t>
            </a:r>
          </a:p>
        </p:txBody>
      </p:sp>
      <p:sp>
        <p:nvSpPr>
          <p:cNvPr id="3" name="Content Placeholder 2">
            <a:extLst>
              <a:ext uri="{FF2B5EF4-FFF2-40B4-BE49-F238E27FC236}">
                <a16:creationId xmlns:a16="http://schemas.microsoft.com/office/drawing/2014/main" id="{DCA97C71-BC97-0FAC-D478-24F0B0C9CDD4}"/>
              </a:ext>
            </a:extLst>
          </p:cNvPr>
          <p:cNvSpPr>
            <a:spLocks noGrp="1"/>
          </p:cNvSpPr>
          <p:nvPr>
            <p:ph idx="1"/>
          </p:nvPr>
        </p:nvSpPr>
        <p:spPr/>
        <p:txBody>
          <a:bodyPr/>
          <a:lstStyle/>
          <a:p>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lang="en-IN" dirty="0"/>
          </a:p>
        </p:txBody>
      </p:sp>
    </p:spTree>
    <p:extLst>
      <p:ext uri="{BB962C8B-B14F-4D97-AF65-F5344CB8AC3E}">
        <p14:creationId xmlns:p14="http://schemas.microsoft.com/office/powerpoint/2010/main" val="2578395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54CF-0159-BECD-B7DF-CD28D130B0DA}"/>
              </a:ext>
            </a:extLst>
          </p:cNvPr>
          <p:cNvSpPr>
            <a:spLocks noGrp="1"/>
          </p:cNvSpPr>
          <p:nvPr>
            <p:ph type="title"/>
          </p:nvPr>
        </p:nvSpPr>
        <p:spPr>
          <a:xfrm>
            <a:off x="591672" y="764373"/>
            <a:ext cx="8269940" cy="1293028"/>
          </a:xfrm>
        </p:spPr>
        <p:txBody>
          <a:bodyPr/>
          <a:lstStyle/>
          <a:p>
            <a:r>
              <a:rPr lang="en-US" dirty="0"/>
              <a:t>Lets plot number of owners</a:t>
            </a:r>
            <a:endParaRPr lang="en-IN" dirty="0"/>
          </a:p>
        </p:txBody>
      </p:sp>
      <p:pic>
        <p:nvPicPr>
          <p:cNvPr id="5" name="Content Placeholder 4">
            <a:extLst>
              <a:ext uri="{FF2B5EF4-FFF2-40B4-BE49-F238E27FC236}">
                <a16:creationId xmlns:a16="http://schemas.microsoft.com/office/drawing/2014/main" id="{D5467A16-4F1C-1937-4893-3A5AEA43C09C}"/>
              </a:ext>
            </a:extLst>
          </p:cNvPr>
          <p:cNvPicPr>
            <a:picLocks noGrp="1" noChangeAspect="1"/>
          </p:cNvPicPr>
          <p:nvPr>
            <p:ph idx="1"/>
          </p:nvPr>
        </p:nvPicPr>
        <p:blipFill>
          <a:blip r:embed="rId2"/>
          <a:stretch>
            <a:fillRect/>
          </a:stretch>
        </p:blipFill>
        <p:spPr>
          <a:xfrm>
            <a:off x="846464" y="2057401"/>
            <a:ext cx="7083519" cy="4024313"/>
          </a:xfrm>
        </p:spPr>
      </p:pic>
      <p:sp>
        <p:nvSpPr>
          <p:cNvPr id="6" name="TextBox 5">
            <a:extLst>
              <a:ext uri="{FF2B5EF4-FFF2-40B4-BE49-F238E27FC236}">
                <a16:creationId xmlns:a16="http://schemas.microsoft.com/office/drawing/2014/main" id="{A02768C9-0D13-8E4F-3BB2-F88C2A4B1656}"/>
              </a:ext>
            </a:extLst>
          </p:cNvPr>
          <p:cNvSpPr txBox="1"/>
          <p:nvPr/>
        </p:nvSpPr>
        <p:spPr>
          <a:xfrm>
            <a:off x="8184775" y="2272553"/>
            <a:ext cx="3910244" cy="923330"/>
          </a:xfrm>
          <a:prstGeom prst="rect">
            <a:avLst/>
          </a:prstGeom>
          <a:noFill/>
        </p:spPr>
        <p:txBody>
          <a:bodyPr wrap="square" rtlCol="0">
            <a:spAutoFit/>
          </a:bodyPr>
          <a:lstStyle/>
          <a:p>
            <a:r>
              <a:rPr lang="en-US" dirty="0"/>
              <a:t>Here , We can see that Maximum car are from 1st Owner then 2nd Owner then 3rd</a:t>
            </a:r>
            <a:endParaRPr lang="en-IN" dirty="0"/>
          </a:p>
        </p:txBody>
      </p:sp>
    </p:spTree>
    <p:extLst>
      <p:ext uri="{BB962C8B-B14F-4D97-AF65-F5344CB8AC3E}">
        <p14:creationId xmlns:p14="http://schemas.microsoft.com/office/powerpoint/2010/main" val="3927009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0826-1632-3DD3-6954-EA5A9AADD033}"/>
              </a:ext>
            </a:extLst>
          </p:cNvPr>
          <p:cNvSpPr>
            <a:spLocks noGrp="1"/>
          </p:cNvSpPr>
          <p:nvPr>
            <p:ph type="title"/>
          </p:nvPr>
        </p:nvSpPr>
        <p:spPr>
          <a:xfrm>
            <a:off x="685800" y="764373"/>
            <a:ext cx="5410200" cy="1293028"/>
          </a:xfrm>
        </p:spPr>
        <p:txBody>
          <a:bodyPr/>
          <a:lstStyle/>
          <a:p>
            <a:r>
              <a:rPr lang="en-IN" dirty="0"/>
              <a:t>Lets plot Location</a:t>
            </a:r>
          </a:p>
        </p:txBody>
      </p:sp>
      <p:pic>
        <p:nvPicPr>
          <p:cNvPr id="5" name="Content Placeholder 4">
            <a:extLst>
              <a:ext uri="{FF2B5EF4-FFF2-40B4-BE49-F238E27FC236}">
                <a16:creationId xmlns:a16="http://schemas.microsoft.com/office/drawing/2014/main" id="{F523530D-FB34-4B87-F3AB-02F6CF3E03A4}"/>
              </a:ext>
            </a:extLst>
          </p:cNvPr>
          <p:cNvPicPr>
            <a:picLocks noGrp="1" noChangeAspect="1"/>
          </p:cNvPicPr>
          <p:nvPr>
            <p:ph idx="1"/>
          </p:nvPr>
        </p:nvPicPr>
        <p:blipFill>
          <a:blip r:embed="rId2"/>
          <a:stretch>
            <a:fillRect/>
          </a:stretch>
        </p:blipFill>
        <p:spPr>
          <a:xfrm>
            <a:off x="685800" y="2057401"/>
            <a:ext cx="7602512" cy="4024313"/>
          </a:xfrm>
        </p:spPr>
      </p:pic>
      <p:sp>
        <p:nvSpPr>
          <p:cNvPr id="6" name="TextBox 5">
            <a:extLst>
              <a:ext uri="{FF2B5EF4-FFF2-40B4-BE49-F238E27FC236}">
                <a16:creationId xmlns:a16="http://schemas.microsoft.com/office/drawing/2014/main" id="{4F5D9CF7-9419-51FD-8F43-70E8E3EEECB3}"/>
              </a:ext>
            </a:extLst>
          </p:cNvPr>
          <p:cNvSpPr txBox="1"/>
          <p:nvPr/>
        </p:nvSpPr>
        <p:spPr>
          <a:xfrm>
            <a:off x="8740588" y="2447365"/>
            <a:ext cx="3312867" cy="1477328"/>
          </a:xfrm>
          <a:prstGeom prst="rect">
            <a:avLst/>
          </a:prstGeom>
          <a:noFill/>
        </p:spPr>
        <p:txBody>
          <a:bodyPr wrap="square" rtlCol="0">
            <a:spAutoFit/>
          </a:bodyPr>
          <a:lstStyle/>
          <a:p>
            <a:r>
              <a:rPr lang="en-US" dirty="0"/>
              <a:t>Here , We can see that Maximum car sell from Ghaziabad then Noida then Delhi and  Less Car sell From Lucknow</a:t>
            </a:r>
            <a:endParaRPr lang="en-IN" dirty="0"/>
          </a:p>
        </p:txBody>
      </p:sp>
    </p:spTree>
    <p:extLst>
      <p:ext uri="{BB962C8B-B14F-4D97-AF65-F5344CB8AC3E}">
        <p14:creationId xmlns:p14="http://schemas.microsoft.com/office/powerpoint/2010/main" val="2476418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3BC2-1770-B9B4-EF7D-069B17320A29}"/>
              </a:ext>
            </a:extLst>
          </p:cNvPr>
          <p:cNvSpPr>
            <a:spLocks noGrp="1"/>
          </p:cNvSpPr>
          <p:nvPr>
            <p:ph type="title"/>
          </p:nvPr>
        </p:nvSpPr>
        <p:spPr>
          <a:xfrm>
            <a:off x="685801" y="764373"/>
            <a:ext cx="5410200" cy="1293028"/>
          </a:xfrm>
        </p:spPr>
        <p:txBody>
          <a:bodyPr/>
          <a:lstStyle/>
          <a:p>
            <a:r>
              <a:rPr lang="en-IN" dirty="0"/>
              <a:t>Lets plot </a:t>
            </a:r>
            <a:r>
              <a:rPr lang="en-IN" dirty="0" err="1"/>
              <a:t>Kilometer</a:t>
            </a:r>
            <a:endParaRPr lang="en-IN" dirty="0"/>
          </a:p>
        </p:txBody>
      </p:sp>
      <p:pic>
        <p:nvPicPr>
          <p:cNvPr id="5" name="Content Placeholder 4">
            <a:extLst>
              <a:ext uri="{FF2B5EF4-FFF2-40B4-BE49-F238E27FC236}">
                <a16:creationId xmlns:a16="http://schemas.microsoft.com/office/drawing/2014/main" id="{DA54EB68-128B-0582-14B8-8608AB30B056}"/>
              </a:ext>
            </a:extLst>
          </p:cNvPr>
          <p:cNvPicPr>
            <a:picLocks noGrp="1" noChangeAspect="1"/>
          </p:cNvPicPr>
          <p:nvPr>
            <p:ph idx="1"/>
          </p:nvPr>
        </p:nvPicPr>
        <p:blipFill>
          <a:blip r:embed="rId2"/>
          <a:stretch>
            <a:fillRect/>
          </a:stretch>
        </p:blipFill>
        <p:spPr>
          <a:xfrm>
            <a:off x="685801" y="2069314"/>
            <a:ext cx="6482446" cy="4024313"/>
          </a:xfrm>
        </p:spPr>
      </p:pic>
      <p:sp>
        <p:nvSpPr>
          <p:cNvPr id="6" name="TextBox 5">
            <a:extLst>
              <a:ext uri="{FF2B5EF4-FFF2-40B4-BE49-F238E27FC236}">
                <a16:creationId xmlns:a16="http://schemas.microsoft.com/office/drawing/2014/main" id="{A727D176-94B4-A11E-12DD-6A8862C607FB}"/>
              </a:ext>
            </a:extLst>
          </p:cNvPr>
          <p:cNvSpPr txBox="1"/>
          <p:nvPr/>
        </p:nvSpPr>
        <p:spPr>
          <a:xfrm>
            <a:off x="7516906" y="2366682"/>
            <a:ext cx="4558553" cy="646331"/>
          </a:xfrm>
          <a:prstGeom prst="rect">
            <a:avLst/>
          </a:prstGeom>
          <a:noFill/>
        </p:spPr>
        <p:txBody>
          <a:bodyPr wrap="square" rtlCol="0">
            <a:spAutoFit/>
          </a:bodyPr>
          <a:lstStyle/>
          <a:p>
            <a:r>
              <a:rPr lang="en-US" dirty="0"/>
              <a:t>Here , We can see that Maximum car are run 20000 to 60000</a:t>
            </a:r>
            <a:endParaRPr lang="en-IN" dirty="0"/>
          </a:p>
        </p:txBody>
      </p:sp>
    </p:spTree>
    <p:extLst>
      <p:ext uri="{BB962C8B-B14F-4D97-AF65-F5344CB8AC3E}">
        <p14:creationId xmlns:p14="http://schemas.microsoft.com/office/powerpoint/2010/main" val="2352460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210C-0417-ABAA-0247-AFBAF592CBA8}"/>
              </a:ext>
            </a:extLst>
          </p:cNvPr>
          <p:cNvSpPr>
            <a:spLocks noGrp="1"/>
          </p:cNvSpPr>
          <p:nvPr>
            <p:ph type="title"/>
          </p:nvPr>
        </p:nvSpPr>
        <p:spPr>
          <a:xfrm>
            <a:off x="779930" y="764373"/>
            <a:ext cx="4222376" cy="1293028"/>
          </a:xfrm>
        </p:spPr>
        <p:txBody>
          <a:bodyPr/>
          <a:lstStyle/>
          <a:p>
            <a:r>
              <a:rPr lang="en-IN" dirty="0"/>
              <a:t>Lets plot Price</a:t>
            </a:r>
          </a:p>
        </p:txBody>
      </p:sp>
      <p:pic>
        <p:nvPicPr>
          <p:cNvPr id="5" name="Content Placeholder 4">
            <a:extLst>
              <a:ext uri="{FF2B5EF4-FFF2-40B4-BE49-F238E27FC236}">
                <a16:creationId xmlns:a16="http://schemas.microsoft.com/office/drawing/2014/main" id="{37299564-330A-EC20-53F1-3FE8BC930E35}"/>
              </a:ext>
            </a:extLst>
          </p:cNvPr>
          <p:cNvPicPr>
            <a:picLocks noGrp="1" noChangeAspect="1"/>
          </p:cNvPicPr>
          <p:nvPr>
            <p:ph idx="1"/>
          </p:nvPr>
        </p:nvPicPr>
        <p:blipFill>
          <a:blip r:embed="rId2"/>
          <a:stretch>
            <a:fillRect/>
          </a:stretch>
        </p:blipFill>
        <p:spPr>
          <a:xfrm>
            <a:off x="892274" y="2017060"/>
            <a:ext cx="6297421" cy="4303238"/>
          </a:xfrm>
        </p:spPr>
      </p:pic>
      <p:sp>
        <p:nvSpPr>
          <p:cNvPr id="6" name="TextBox 5">
            <a:extLst>
              <a:ext uri="{FF2B5EF4-FFF2-40B4-BE49-F238E27FC236}">
                <a16:creationId xmlns:a16="http://schemas.microsoft.com/office/drawing/2014/main" id="{A81DE048-671A-1937-CA44-3B7E2752BF74}"/>
              </a:ext>
            </a:extLst>
          </p:cNvPr>
          <p:cNvSpPr txBox="1"/>
          <p:nvPr/>
        </p:nvSpPr>
        <p:spPr>
          <a:xfrm>
            <a:off x="8014448" y="2474259"/>
            <a:ext cx="4039008" cy="646331"/>
          </a:xfrm>
          <a:prstGeom prst="rect">
            <a:avLst/>
          </a:prstGeom>
          <a:noFill/>
        </p:spPr>
        <p:txBody>
          <a:bodyPr wrap="square" rtlCol="0">
            <a:spAutoFit/>
          </a:bodyPr>
          <a:lstStyle/>
          <a:p>
            <a:r>
              <a:rPr lang="en-US" dirty="0"/>
              <a:t>Here We can see that the Price Columns is Normally Distributed</a:t>
            </a:r>
            <a:endParaRPr lang="en-IN" dirty="0"/>
          </a:p>
        </p:txBody>
      </p:sp>
    </p:spTree>
    <p:extLst>
      <p:ext uri="{BB962C8B-B14F-4D97-AF65-F5344CB8AC3E}">
        <p14:creationId xmlns:p14="http://schemas.microsoft.com/office/powerpoint/2010/main" val="3002606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F632-D867-B9CB-F947-D89842337E3D}"/>
              </a:ext>
            </a:extLst>
          </p:cNvPr>
          <p:cNvSpPr>
            <a:spLocks noGrp="1"/>
          </p:cNvSpPr>
          <p:nvPr>
            <p:ph type="title"/>
          </p:nvPr>
        </p:nvSpPr>
        <p:spPr>
          <a:xfrm>
            <a:off x="685800" y="764373"/>
            <a:ext cx="5063836" cy="1293028"/>
          </a:xfrm>
        </p:spPr>
        <p:txBody>
          <a:bodyPr>
            <a:normAutofit/>
          </a:bodyPr>
          <a:lstStyle/>
          <a:p>
            <a:r>
              <a:rPr lang="en-IN" dirty="0"/>
              <a:t>Bivariate analysis</a:t>
            </a:r>
          </a:p>
        </p:txBody>
      </p:sp>
      <p:sp>
        <p:nvSpPr>
          <p:cNvPr id="3" name="Content Placeholder 2">
            <a:extLst>
              <a:ext uri="{FF2B5EF4-FFF2-40B4-BE49-F238E27FC236}">
                <a16:creationId xmlns:a16="http://schemas.microsoft.com/office/drawing/2014/main" id="{45E709F8-C045-B72C-B67A-6DADC928FDB2}"/>
              </a:ext>
            </a:extLst>
          </p:cNvPr>
          <p:cNvSpPr>
            <a:spLocks noGrp="1"/>
          </p:cNvSpPr>
          <p:nvPr>
            <p:ph idx="1"/>
          </p:nvPr>
        </p:nvSpPr>
        <p:spPr>
          <a:xfrm>
            <a:off x="685800" y="1925782"/>
            <a:ext cx="10820400" cy="4292903"/>
          </a:xfrm>
        </p:spPr>
        <p:txBody>
          <a:bodyPr/>
          <a:lstStyle/>
          <a:p>
            <a:r>
              <a:rPr lang="en-IN" dirty="0"/>
              <a:t>Lets plot Brand Name  With Variant</a:t>
            </a:r>
          </a:p>
          <a:p>
            <a:endParaRPr lang="en-IN" dirty="0"/>
          </a:p>
        </p:txBody>
      </p:sp>
      <p:pic>
        <p:nvPicPr>
          <p:cNvPr id="5" name="Picture 4">
            <a:extLst>
              <a:ext uri="{FF2B5EF4-FFF2-40B4-BE49-F238E27FC236}">
                <a16:creationId xmlns:a16="http://schemas.microsoft.com/office/drawing/2014/main" id="{28AD5143-8E9D-E8C7-793A-90EBA3FE39E7}"/>
              </a:ext>
            </a:extLst>
          </p:cNvPr>
          <p:cNvPicPr>
            <a:picLocks noChangeAspect="1"/>
          </p:cNvPicPr>
          <p:nvPr/>
        </p:nvPicPr>
        <p:blipFill>
          <a:blip r:embed="rId2"/>
          <a:stretch>
            <a:fillRect/>
          </a:stretch>
        </p:blipFill>
        <p:spPr>
          <a:xfrm>
            <a:off x="685800" y="2302229"/>
            <a:ext cx="6057900" cy="4167845"/>
          </a:xfrm>
          <a:prstGeom prst="rect">
            <a:avLst/>
          </a:prstGeom>
        </p:spPr>
      </p:pic>
      <p:sp>
        <p:nvSpPr>
          <p:cNvPr id="6" name="TextBox 5">
            <a:extLst>
              <a:ext uri="{FF2B5EF4-FFF2-40B4-BE49-F238E27FC236}">
                <a16:creationId xmlns:a16="http://schemas.microsoft.com/office/drawing/2014/main" id="{464C180D-1CC8-9433-F3C9-95A18CA460BC}"/>
              </a:ext>
            </a:extLst>
          </p:cNvPr>
          <p:cNvSpPr txBox="1"/>
          <p:nvPr/>
        </p:nvSpPr>
        <p:spPr>
          <a:xfrm>
            <a:off x="8091055" y="2452255"/>
            <a:ext cx="4235455" cy="1754326"/>
          </a:xfrm>
          <a:prstGeom prst="rect">
            <a:avLst/>
          </a:prstGeom>
          <a:noFill/>
        </p:spPr>
        <p:txBody>
          <a:bodyPr wrap="none" rtlCol="0">
            <a:spAutoFit/>
          </a:bodyPr>
          <a:lstStyle/>
          <a:p>
            <a:r>
              <a:rPr lang="en-IN" dirty="0"/>
              <a:t>Here , We can see that max  </a:t>
            </a:r>
          </a:p>
          <a:p>
            <a:r>
              <a:rPr lang="en-IN" dirty="0"/>
              <a:t>Companies are giving both car</a:t>
            </a:r>
          </a:p>
          <a:p>
            <a:r>
              <a:rPr lang="en-IN" dirty="0" err="1"/>
              <a:t>Mannual</a:t>
            </a:r>
            <a:r>
              <a:rPr lang="en-IN" dirty="0"/>
              <a:t> and Automatic except</a:t>
            </a:r>
          </a:p>
          <a:p>
            <a:r>
              <a:rPr lang="en-IN" dirty="0"/>
              <a:t>Audi Mercedes Don’t Give </a:t>
            </a:r>
            <a:r>
              <a:rPr lang="en-IN" dirty="0" err="1"/>
              <a:t>Mannual</a:t>
            </a:r>
            <a:endParaRPr lang="en-IN" dirty="0"/>
          </a:p>
          <a:p>
            <a:r>
              <a:rPr lang="en-IN" dirty="0"/>
              <a:t>Car and Fait Don’t Give Automatic </a:t>
            </a:r>
          </a:p>
          <a:p>
            <a:r>
              <a:rPr lang="en-IN" dirty="0"/>
              <a:t>Car.</a:t>
            </a:r>
          </a:p>
        </p:txBody>
      </p:sp>
    </p:spTree>
    <p:extLst>
      <p:ext uri="{BB962C8B-B14F-4D97-AF65-F5344CB8AC3E}">
        <p14:creationId xmlns:p14="http://schemas.microsoft.com/office/powerpoint/2010/main" val="415556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FDA4-4E56-59B4-0AB4-5858792DF876}"/>
              </a:ext>
            </a:extLst>
          </p:cNvPr>
          <p:cNvSpPr>
            <a:spLocks noGrp="1"/>
          </p:cNvSpPr>
          <p:nvPr>
            <p:ph type="title"/>
          </p:nvPr>
        </p:nvSpPr>
        <p:spPr>
          <a:xfrm>
            <a:off x="685800" y="764373"/>
            <a:ext cx="8606118" cy="1293028"/>
          </a:xfrm>
        </p:spPr>
        <p:txBody>
          <a:bodyPr/>
          <a:lstStyle/>
          <a:p>
            <a:r>
              <a:rPr lang="en-US"/>
              <a:t>Lets plot Brand Name with Fuel</a:t>
            </a:r>
            <a:endParaRPr lang="en-IN"/>
          </a:p>
        </p:txBody>
      </p:sp>
      <p:pic>
        <p:nvPicPr>
          <p:cNvPr id="5" name="Content Placeholder 4">
            <a:extLst>
              <a:ext uri="{FF2B5EF4-FFF2-40B4-BE49-F238E27FC236}">
                <a16:creationId xmlns:a16="http://schemas.microsoft.com/office/drawing/2014/main" id="{794E98AD-B335-9D68-7697-5AC9D00BD63F}"/>
              </a:ext>
            </a:extLst>
          </p:cNvPr>
          <p:cNvPicPr>
            <a:picLocks noGrp="1" noChangeAspect="1"/>
          </p:cNvPicPr>
          <p:nvPr>
            <p:ph idx="1"/>
          </p:nvPr>
        </p:nvPicPr>
        <p:blipFill>
          <a:blip r:embed="rId2"/>
          <a:stretch>
            <a:fillRect/>
          </a:stretch>
        </p:blipFill>
        <p:spPr>
          <a:xfrm>
            <a:off x="982290" y="2069314"/>
            <a:ext cx="5113710" cy="4390474"/>
          </a:xfrm>
        </p:spPr>
      </p:pic>
      <p:sp>
        <p:nvSpPr>
          <p:cNvPr id="6" name="TextBox 5">
            <a:extLst>
              <a:ext uri="{FF2B5EF4-FFF2-40B4-BE49-F238E27FC236}">
                <a16:creationId xmlns:a16="http://schemas.microsoft.com/office/drawing/2014/main" id="{7D524751-7724-442F-BA97-6CF8D9682F27}"/>
              </a:ext>
            </a:extLst>
          </p:cNvPr>
          <p:cNvSpPr txBox="1"/>
          <p:nvPr/>
        </p:nvSpPr>
        <p:spPr>
          <a:xfrm>
            <a:off x="7078291" y="2396836"/>
            <a:ext cx="5113709" cy="1200329"/>
          </a:xfrm>
          <a:prstGeom prst="rect">
            <a:avLst/>
          </a:prstGeom>
          <a:noFill/>
        </p:spPr>
        <p:txBody>
          <a:bodyPr wrap="square" rtlCol="0">
            <a:spAutoFit/>
          </a:bodyPr>
          <a:lstStyle/>
          <a:p>
            <a:r>
              <a:rPr lang="en-IN" dirty="0"/>
              <a:t>Here we can see that maximum car company give Diesel and Petrol Car and</a:t>
            </a:r>
          </a:p>
          <a:p>
            <a:r>
              <a:rPr lang="en-IN" dirty="0"/>
              <a:t>CNG car gives only Hyundai , Maruti , Honda , Ford  and Tata .</a:t>
            </a:r>
          </a:p>
        </p:txBody>
      </p:sp>
    </p:spTree>
    <p:extLst>
      <p:ext uri="{BB962C8B-B14F-4D97-AF65-F5344CB8AC3E}">
        <p14:creationId xmlns:p14="http://schemas.microsoft.com/office/powerpoint/2010/main" val="262615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E589-9FA5-4DB9-A5FD-386DFC15A96B}"/>
              </a:ext>
            </a:extLst>
          </p:cNvPr>
          <p:cNvSpPr>
            <a:spLocks noGrp="1"/>
          </p:cNvSpPr>
          <p:nvPr>
            <p:ph type="title"/>
          </p:nvPr>
        </p:nvSpPr>
        <p:spPr>
          <a:xfrm>
            <a:off x="193964" y="914399"/>
            <a:ext cx="11693236" cy="955965"/>
          </a:xfrm>
        </p:spPr>
        <p:txBody>
          <a:bodyPr>
            <a:normAutofit fontScale="90000"/>
          </a:bodyPr>
          <a:lstStyle/>
          <a:p>
            <a:r>
              <a:rPr lang="en-US" dirty="0"/>
              <a:t>Lets plot Brand Name with number of owners</a:t>
            </a:r>
            <a:endParaRPr lang="en-IN" dirty="0"/>
          </a:p>
        </p:txBody>
      </p:sp>
      <p:pic>
        <p:nvPicPr>
          <p:cNvPr id="5" name="Content Placeholder 4">
            <a:extLst>
              <a:ext uri="{FF2B5EF4-FFF2-40B4-BE49-F238E27FC236}">
                <a16:creationId xmlns:a16="http://schemas.microsoft.com/office/drawing/2014/main" id="{DC4F719F-DB93-3DEE-DE97-7F048243A051}"/>
              </a:ext>
            </a:extLst>
          </p:cNvPr>
          <p:cNvPicPr>
            <a:picLocks noGrp="1" noChangeAspect="1"/>
          </p:cNvPicPr>
          <p:nvPr>
            <p:ph idx="1"/>
          </p:nvPr>
        </p:nvPicPr>
        <p:blipFill>
          <a:blip r:embed="rId2"/>
          <a:stretch>
            <a:fillRect/>
          </a:stretch>
        </p:blipFill>
        <p:spPr>
          <a:xfrm>
            <a:off x="545420" y="1870364"/>
            <a:ext cx="5772252" cy="4773208"/>
          </a:xfrm>
        </p:spPr>
      </p:pic>
      <p:sp>
        <p:nvSpPr>
          <p:cNvPr id="6" name="TextBox 5">
            <a:extLst>
              <a:ext uri="{FF2B5EF4-FFF2-40B4-BE49-F238E27FC236}">
                <a16:creationId xmlns:a16="http://schemas.microsoft.com/office/drawing/2014/main" id="{CD660019-208E-6020-749D-3322C7DDE7F9}"/>
              </a:ext>
            </a:extLst>
          </p:cNvPr>
          <p:cNvSpPr txBox="1"/>
          <p:nvPr/>
        </p:nvSpPr>
        <p:spPr>
          <a:xfrm>
            <a:off x="6497783" y="2396836"/>
            <a:ext cx="5583382" cy="1200329"/>
          </a:xfrm>
          <a:prstGeom prst="rect">
            <a:avLst/>
          </a:prstGeom>
          <a:noFill/>
        </p:spPr>
        <p:txBody>
          <a:bodyPr wrap="square" rtlCol="0">
            <a:spAutoFit/>
          </a:bodyPr>
          <a:lstStyle/>
          <a:p>
            <a:r>
              <a:rPr lang="en-IN" dirty="0"/>
              <a:t>Here , We can see that Maximum car sell by</a:t>
            </a:r>
          </a:p>
          <a:p>
            <a:r>
              <a:rPr lang="en-IN" dirty="0"/>
              <a:t>First owner then Second Owner then Third Owner . Less  people sell 3</a:t>
            </a:r>
            <a:r>
              <a:rPr lang="en-IN" baseline="30000" dirty="0"/>
              <a:t>rd</a:t>
            </a:r>
            <a:r>
              <a:rPr lang="en-IN" dirty="0"/>
              <a:t> Hand car . Only selected company car are here for selling.</a:t>
            </a:r>
          </a:p>
        </p:txBody>
      </p:sp>
    </p:spTree>
    <p:extLst>
      <p:ext uri="{BB962C8B-B14F-4D97-AF65-F5344CB8AC3E}">
        <p14:creationId xmlns:p14="http://schemas.microsoft.com/office/powerpoint/2010/main" val="2134330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B4D9-5874-2EAB-B545-80BDB7FBAE89}"/>
              </a:ext>
            </a:extLst>
          </p:cNvPr>
          <p:cNvSpPr>
            <a:spLocks noGrp="1"/>
          </p:cNvSpPr>
          <p:nvPr>
            <p:ph type="title"/>
          </p:nvPr>
        </p:nvSpPr>
        <p:spPr>
          <a:xfrm>
            <a:off x="685800" y="764373"/>
            <a:ext cx="10354235" cy="1293028"/>
          </a:xfrm>
        </p:spPr>
        <p:txBody>
          <a:bodyPr/>
          <a:lstStyle/>
          <a:p>
            <a:r>
              <a:rPr lang="en-US" dirty="0"/>
              <a:t>Lets plot Brand Name with Location</a:t>
            </a:r>
            <a:endParaRPr lang="en-IN" dirty="0"/>
          </a:p>
        </p:txBody>
      </p:sp>
      <p:pic>
        <p:nvPicPr>
          <p:cNvPr id="5" name="Content Placeholder 4">
            <a:extLst>
              <a:ext uri="{FF2B5EF4-FFF2-40B4-BE49-F238E27FC236}">
                <a16:creationId xmlns:a16="http://schemas.microsoft.com/office/drawing/2014/main" id="{EE7D8A49-847A-01B1-46F1-136D2697493C}"/>
              </a:ext>
            </a:extLst>
          </p:cNvPr>
          <p:cNvPicPr>
            <a:picLocks noGrp="1" noChangeAspect="1"/>
          </p:cNvPicPr>
          <p:nvPr>
            <p:ph idx="1"/>
          </p:nvPr>
        </p:nvPicPr>
        <p:blipFill>
          <a:blip r:embed="rId2"/>
          <a:stretch>
            <a:fillRect/>
          </a:stretch>
        </p:blipFill>
        <p:spPr>
          <a:xfrm>
            <a:off x="510988" y="1815353"/>
            <a:ext cx="5351929" cy="4612811"/>
          </a:xfrm>
        </p:spPr>
      </p:pic>
      <p:sp>
        <p:nvSpPr>
          <p:cNvPr id="6" name="TextBox 5">
            <a:extLst>
              <a:ext uri="{FF2B5EF4-FFF2-40B4-BE49-F238E27FC236}">
                <a16:creationId xmlns:a16="http://schemas.microsoft.com/office/drawing/2014/main" id="{D3B7F53A-8A6F-C629-E541-F64B835F8C8A}"/>
              </a:ext>
            </a:extLst>
          </p:cNvPr>
          <p:cNvSpPr txBox="1"/>
          <p:nvPr/>
        </p:nvSpPr>
        <p:spPr>
          <a:xfrm>
            <a:off x="6629400" y="2447365"/>
            <a:ext cx="5562600" cy="1200329"/>
          </a:xfrm>
          <a:prstGeom prst="rect">
            <a:avLst/>
          </a:prstGeom>
          <a:noFill/>
        </p:spPr>
        <p:txBody>
          <a:bodyPr wrap="square" rtlCol="0">
            <a:spAutoFit/>
          </a:bodyPr>
          <a:lstStyle/>
          <a:p>
            <a:r>
              <a:rPr lang="en-IN" dirty="0"/>
              <a:t>Her We see Car  Brand name and Location where car is selling . So , its not giving the info about price . But we see here in all places in </a:t>
            </a:r>
            <a:r>
              <a:rPr lang="en-IN" dirty="0" err="1"/>
              <a:t>india</a:t>
            </a:r>
            <a:r>
              <a:rPr lang="en-IN" dirty="0"/>
              <a:t> all most all company car running.</a:t>
            </a:r>
          </a:p>
        </p:txBody>
      </p:sp>
    </p:spTree>
    <p:extLst>
      <p:ext uri="{BB962C8B-B14F-4D97-AF65-F5344CB8AC3E}">
        <p14:creationId xmlns:p14="http://schemas.microsoft.com/office/powerpoint/2010/main" val="354298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22F7-E37D-4519-879C-CC34AB2B87B0}"/>
              </a:ext>
            </a:extLst>
          </p:cNvPr>
          <p:cNvSpPr>
            <a:spLocks noGrp="1"/>
          </p:cNvSpPr>
          <p:nvPr>
            <p:ph type="title"/>
          </p:nvPr>
        </p:nvSpPr>
        <p:spPr>
          <a:xfrm>
            <a:off x="685800" y="764373"/>
            <a:ext cx="10112188" cy="1293028"/>
          </a:xfrm>
        </p:spPr>
        <p:txBody>
          <a:bodyPr/>
          <a:lstStyle/>
          <a:p>
            <a:r>
              <a:rPr lang="en-US" dirty="0"/>
              <a:t>Lets plot Brand Name with Kilometer</a:t>
            </a:r>
            <a:endParaRPr lang="en-IN" dirty="0"/>
          </a:p>
        </p:txBody>
      </p:sp>
      <p:pic>
        <p:nvPicPr>
          <p:cNvPr id="5" name="Content Placeholder 4">
            <a:extLst>
              <a:ext uri="{FF2B5EF4-FFF2-40B4-BE49-F238E27FC236}">
                <a16:creationId xmlns:a16="http://schemas.microsoft.com/office/drawing/2014/main" id="{AD3CCC35-AC4E-494C-DD3C-5B92171AE790}"/>
              </a:ext>
            </a:extLst>
          </p:cNvPr>
          <p:cNvPicPr>
            <a:picLocks noGrp="1" noChangeAspect="1"/>
          </p:cNvPicPr>
          <p:nvPr>
            <p:ph idx="1"/>
          </p:nvPr>
        </p:nvPicPr>
        <p:blipFill>
          <a:blip r:embed="rId2"/>
          <a:stretch>
            <a:fillRect/>
          </a:stretch>
        </p:blipFill>
        <p:spPr>
          <a:xfrm>
            <a:off x="1106566" y="2057401"/>
            <a:ext cx="4863928" cy="4576229"/>
          </a:xfrm>
        </p:spPr>
      </p:pic>
      <p:sp>
        <p:nvSpPr>
          <p:cNvPr id="7" name="TextBox 6">
            <a:extLst>
              <a:ext uri="{FF2B5EF4-FFF2-40B4-BE49-F238E27FC236}">
                <a16:creationId xmlns:a16="http://schemas.microsoft.com/office/drawing/2014/main" id="{1347D101-C86E-EAFB-0AB3-9DBE2A318922}"/>
              </a:ext>
            </a:extLst>
          </p:cNvPr>
          <p:cNvSpPr txBox="1"/>
          <p:nvPr/>
        </p:nvSpPr>
        <p:spPr>
          <a:xfrm>
            <a:off x="6185647" y="2218765"/>
            <a:ext cx="6094938" cy="1477328"/>
          </a:xfrm>
          <a:prstGeom prst="rect">
            <a:avLst/>
          </a:prstGeom>
          <a:noFill/>
        </p:spPr>
        <p:txBody>
          <a:bodyPr wrap="none" rtlCol="0">
            <a:spAutoFit/>
          </a:bodyPr>
          <a:lstStyle/>
          <a:p>
            <a:r>
              <a:rPr lang="en-IN" dirty="0"/>
              <a:t>Here , We can see that . If the car brand is luxury the </a:t>
            </a:r>
          </a:p>
          <a:p>
            <a:r>
              <a:rPr lang="en-IN" dirty="0"/>
              <a:t>Car is also running </a:t>
            </a:r>
            <a:r>
              <a:rPr lang="en-IN" dirty="0" err="1"/>
              <a:t>more.like</a:t>
            </a:r>
            <a:r>
              <a:rPr lang="en-IN" dirty="0"/>
              <a:t> Audi , Mercedes .</a:t>
            </a:r>
          </a:p>
          <a:p>
            <a:r>
              <a:rPr lang="en-IN" dirty="0"/>
              <a:t>And for our Middle class  We can see that Maruti ,</a:t>
            </a:r>
          </a:p>
          <a:p>
            <a:r>
              <a:rPr lang="en-IN" dirty="0"/>
              <a:t>Hyundai , Kia , Toyota , Honda , Tata and etc. </a:t>
            </a:r>
          </a:p>
          <a:p>
            <a:r>
              <a:rPr lang="en-IN" dirty="0"/>
              <a:t>This much car Brand Are also good running in </a:t>
            </a:r>
            <a:r>
              <a:rPr lang="en-IN" dirty="0" err="1"/>
              <a:t>india</a:t>
            </a:r>
            <a:r>
              <a:rPr lang="en-IN" dirty="0"/>
              <a:t>.</a:t>
            </a:r>
          </a:p>
        </p:txBody>
      </p:sp>
    </p:spTree>
    <p:extLst>
      <p:ext uri="{BB962C8B-B14F-4D97-AF65-F5344CB8AC3E}">
        <p14:creationId xmlns:p14="http://schemas.microsoft.com/office/powerpoint/2010/main" val="2944626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EF1E-09DD-37B1-8380-0925CC83FC8F}"/>
              </a:ext>
            </a:extLst>
          </p:cNvPr>
          <p:cNvSpPr>
            <a:spLocks noGrp="1"/>
          </p:cNvSpPr>
          <p:nvPr>
            <p:ph type="title"/>
          </p:nvPr>
        </p:nvSpPr>
        <p:spPr>
          <a:xfrm>
            <a:off x="820271" y="764373"/>
            <a:ext cx="8901953" cy="1293028"/>
          </a:xfrm>
        </p:spPr>
        <p:txBody>
          <a:bodyPr/>
          <a:lstStyle/>
          <a:p>
            <a:r>
              <a:rPr lang="en-US" dirty="0"/>
              <a:t>Lets plot Brand Name with Price</a:t>
            </a:r>
            <a:endParaRPr lang="en-IN" dirty="0"/>
          </a:p>
        </p:txBody>
      </p:sp>
      <p:pic>
        <p:nvPicPr>
          <p:cNvPr id="5" name="Content Placeholder 4">
            <a:extLst>
              <a:ext uri="{FF2B5EF4-FFF2-40B4-BE49-F238E27FC236}">
                <a16:creationId xmlns:a16="http://schemas.microsoft.com/office/drawing/2014/main" id="{2AF8999C-BB44-3B19-6EED-5C9D4203516C}"/>
              </a:ext>
            </a:extLst>
          </p:cNvPr>
          <p:cNvPicPr>
            <a:picLocks noGrp="1" noChangeAspect="1"/>
          </p:cNvPicPr>
          <p:nvPr>
            <p:ph idx="1"/>
          </p:nvPr>
        </p:nvPicPr>
        <p:blipFill>
          <a:blip r:embed="rId2"/>
          <a:stretch>
            <a:fillRect/>
          </a:stretch>
        </p:blipFill>
        <p:spPr>
          <a:xfrm>
            <a:off x="726142" y="1803961"/>
            <a:ext cx="4881282" cy="4787950"/>
          </a:xfrm>
        </p:spPr>
      </p:pic>
      <p:sp>
        <p:nvSpPr>
          <p:cNvPr id="6" name="TextBox 5">
            <a:extLst>
              <a:ext uri="{FF2B5EF4-FFF2-40B4-BE49-F238E27FC236}">
                <a16:creationId xmlns:a16="http://schemas.microsoft.com/office/drawing/2014/main" id="{DAFBEBB7-1F0F-6F0E-8250-ADA7618B1964}"/>
              </a:ext>
            </a:extLst>
          </p:cNvPr>
          <p:cNvSpPr txBox="1"/>
          <p:nvPr/>
        </p:nvSpPr>
        <p:spPr>
          <a:xfrm>
            <a:off x="5876365" y="2595282"/>
            <a:ext cx="5957047" cy="1200329"/>
          </a:xfrm>
          <a:prstGeom prst="rect">
            <a:avLst/>
          </a:prstGeom>
          <a:noFill/>
        </p:spPr>
        <p:txBody>
          <a:bodyPr wrap="square" rtlCol="0">
            <a:spAutoFit/>
          </a:bodyPr>
          <a:lstStyle/>
          <a:p>
            <a:r>
              <a:rPr lang="en-IN" dirty="0"/>
              <a:t>Here we can see that Price </a:t>
            </a:r>
            <a:r>
              <a:rPr lang="en-IN" dirty="0" err="1"/>
              <a:t>accrding</a:t>
            </a:r>
            <a:r>
              <a:rPr lang="en-IN" dirty="0"/>
              <a:t> to brand </a:t>
            </a:r>
          </a:p>
          <a:p>
            <a:r>
              <a:rPr lang="en-IN" dirty="0"/>
              <a:t>Audi , Kia , Volkswagen , JEEP ,Mahindra are </a:t>
            </a:r>
            <a:r>
              <a:rPr lang="en-IN" dirty="0" err="1"/>
              <a:t>costy</a:t>
            </a:r>
            <a:r>
              <a:rPr lang="en-IN" dirty="0"/>
              <a:t> in Resale Value . And lest are little bit less from the above brands</a:t>
            </a:r>
          </a:p>
        </p:txBody>
      </p:sp>
    </p:spTree>
    <p:extLst>
      <p:ext uri="{BB962C8B-B14F-4D97-AF65-F5344CB8AC3E}">
        <p14:creationId xmlns:p14="http://schemas.microsoft.com/office/powerpoint/2010/main" val="216088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5AC5-4DC4-38A4-EF3C-A4CED65CBEA1}"/>
              </a:ext>
            </a:extLst>
          </p:cNvPr>
          <p:cNvSpPr>
            <a:spLocks noGrp="1"/>
          </p:cNvSpPr>
          <p:nvPr>
            <p:ph type="title"/>
          </p:nvPr>
        </p:nvSpPr>
        <p:spPr>
          <a:xfrm>
            <a:off x="685800" y="764373"/>
            <a:ext cx="9157447" cy="4533768"/>
          </a:xfrm>
        </p:spPr>
        <p:txBody>
          <a:bodyPr/>
          <a:lstStyle/>
          <a:p>
            <a:r>
              <a:rPr lang="en-US" dirty="0"/>
              <a:t>This project contains two phase</a:t>
            </a:r>
            <a:endParaRPr lang="en-IN" dirty="0"/>
          </a:p>
        </p:txBody>
      </p:sp>
      <p:sp>
        <p:nvSpPr>
          <p:cNvPr id="3" name="Content Placeholder 2">
            <a:extLst>
              <a:ext uri="{FF2B5EF4-FFF2-40B4-BE49-F238E27FC236}">
                <a16:creationId xmlns:a16="http://schemas.microsoft.com/office/drawing/2014/main" id="{B887FF14-EC64-37D2-FF9F-BAE845B0143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481489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9EF8-D9B3-3AB1-0409-2BA1C1A038CF}"/>
              </a:ext>
            </a:extLst>
          </p:cNvPr>
          <p:cNvSpPr>
            <a:spLocks noGrp="1"/>
          </p:cNvSpPr>
          <p:nvPr>
            <p:ph type="title"/>
          </p:nvPr>
        </p:nvSpPr>
        <p:spPr>
          <a:xfrm>
            <a:off x="685800" y="764373"/>
            <a:ext cx="10820400" cy="1293028"/>
          </a:xfrm>
        </p:spPr>
        <p:txBody>
          <a:bodyPr/>
          <a:lstStyle/>
          <a:p>
            <a:r>
              <a:rPr lang="en-US" dirty="0"/>
              <a:t>Lets plot Brand Name with Year Model</a:t>
            </a:r>
            <a:endParaRPr lang="en-IN" dirty="0"/>
          </a:p>
        </p:txBody>
      </p:sp>
      <p:pic>
        <p:nvPicPr>
          <p:cNvPr id="5" name="Content Placeholder 4">
            <a:extLst>
              <a:ext uri="{FF2B5EF4-FFF2-40B4-BE49-F238E27FC236}">
                <a16:creationId xmlns:a16="http://schemas.microsoft.com/office/drawing/2014/main" id="{42F6999F-A06D-0AB3-7D02-28C9A65A28BF}"/>
              </a:ext>
            </a:extLst>
          </p:cNvPr>
          <p:cNvPicPr>
            <a:picLocks noGrp="1" noChangeAspect="1"/>
          </p:cNvPicPr>
          <p:nvPr>
            <p:ph idx="1"/>
          </p:nvPr>
        </p:nvPicPr>
        <p:blipFill>
          <a:blip r:embed="rId2"/>
          <a:stretch>
            <a:fillRect/>
          </a:stretch>
        </p:blipFill>
        <p:spPr>
          <a:xfrm>
            <a:off x="685800" y="2016435"/>
            <a:ext cx="5246869" cy="4696042"/>
          </a:xfrm>
        </p:spPr>
      </p:pic>
      <p:sp>
        <p:nvSpPr>
          <p:cNvPr id="6" name="TextBox 5">
            <a:extLst>
              <a:ext uri="{FF2B5EF4-FFF2-40B4-BE49-F238E27FC236}">
                <a16:creationId xmlns:a16="http://schemas.microsoft.com/office/drawing/2014/main" id="{A71A2794-A462-2A49-847C-EF3A6CB21CA7}"/>
              </a:ext>
            </a:extLst>
          </p:cNvPr>
          <p:cNvSpPr txBox="1"/>
          <p:nvPr/>
        </p:nvSpPr>
        <p:spPr>
          <a:xfrm>
            <a:off x="6817659" y="2622176"/>
            <a:ext cx="5525872" cy="923330"/>
          </a:xfrm>
          <a:prstGeom prst="rect">
            <a:avLst/>
          </a:prstGeom>
          <a:noFill/>
        </p:spPr>
        <p:txBody>
          <a:bodyPr wrap="none" rtlCol="0">
            <a:spAutoFit/>
          </a:bodyPr>
          <a:lstStyle/>
          <a:p>
            <a:r>
              <a:rPr lang="en-IN" dirty="0"/>
              <a:t>Here , We can see that Maximum car come </a:t>
            </a:r>
          </a:p>
          <a:p>
            <a:r>
              <a:rPr lang="en-IN" dirty="0"/>
              <a:t>From 2014-2022 year model . And less car come</a:t>
            </a:r>
          </a:p>
          <a:p>
            <a:r>
              <a:rPr lang="en-IN" dirty="0"/>
              <a:t>2009-2013 .</a:t>
            </a:r>
          </a:p>
        </p:txBody>
      </p:sp>
    </p:spTree>
    <p:extLst>
      <p:ext uri="{BB962C8B-B14F-4D97-AF65-F5344CB8AC3E}">
        <p14:creationId xmlns:p14="http://schemas.microsoft.com/office/powerpoint/2010/main" val="2590212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5182-A00C-BC49-DDED-B2D16E338238}"/>
              </a:ext>
            </a:extLst>
          </p:cNvPr>
          <p:cNvSpPr>
            <a:spLocks noGrp="1"/>
          </p:cNvSpPr>
          <p:nvPr>
            <p:ph type="title"/>
          </p:nvPr>
        </p:nvSpPr>
        <p:spPr>
          <a:xfrm>
            <a:off x="685800" y="764373"/>
            <a:ext cx="6010835" cy="1293028"/>
          </a:xfrm>
        </p:spPr>
        <p:txBody>
          <a:bodyPr/>
          <a:lstStyle/>
          <a:p>
            <a:r>
              <a:rPr lang="en-IN" dirty="0"/>
              <a:t>Multivariate analysis</a:t>
            </a:r>
          </a:p>
        </p:txBody>
      </p:sp>
      <p:sp>
        <p:nvSpPr>
          <p:cNvPr id="3" name="Content Placeholder 2">
            <a:extLst>
              <a:ext uri="{FF2B5EF4-FFF2-40B4-BE49-F238E27FC236}">
                <a16:creationId xmlns:a16="http://schemas.microsoft.com/office/drawing/2014/main" id="{4CE1E6F9-12B2-939C-D1DF-EE2323635E95}"/>
              </a:ext>
            </a:extLst>
          </p:cNvPr>
          <p:cNvSpPr>
            <a:spLocks noGrp="1"/>
          </p:cNvSpPr>
          <p:nvPr>
            <p:ph idx="1"/>
          </p:nvPr>
        </p:nvSpPr>
        <p:spPr/>
        <p:txBody>
          <a:bodyPr/>
          <a:lstStyle/>
          <a:p>
            <a:r>
              <a:rPr lang="en-IN" dirty="0" err="1"/>
              <a:t>Pairplot</a:t>
            </a:r>
            <a:r>
              <a:rPr lang="en-IN" dirty="0"/>
              <a:t> for </a:t>
            </a:r>
            <a:r>
              <a:rPr lang="en-IN" dirty="0" err="1"/>
              <a:t>Continious</a:t>
            </a:r>
            <a:r>
              <a:rPr lang="en-IN" dirty="0"/>
              <a:t> Variable</a:t>
            </a:r>
          </a:p>
          <a:p>
            <a:endParaRPr lang="en-IN" dirty="0"/>
          </a:p>
        </p:txBody>
      </p:sp>
      <p:pic>
        <p:nvPicPr>
          <p:cNvPr id="5" name="Picture 4">
            <a:extLst>
              <a:ext uri="{FF2B5EF4-FFF2-40B4-BE49-F238E27FC236}">
                <a16:creationId xmlns:a16="http://schemas.microsoft.com/office/drawing/2014/main" id="{A301ADF8-3C28-D894-CAB2-C425ADB46915}"/>
              </a:ext>
            </a:extLst>
          </p:cNvPr>
          <p:cNvPicPr>
            <a:picLocks noChangeAspect="1"/>
          </p:cNvPicPr>
          <p:nvPr/>
        </p:nvPicPr>
        <p:blipFill>
          <a:blip r:embed="rId2"/>
          <a:stretch>
            <a:fillRect/>
          </a:stretch>
        </p:blipFill>
        <p:spPr>
          <a:xfrm>
            <a:off x="5661212" y="1772601"/>
            <a:ext cx="5844988" cy="4724819"/>
          </a:xfrm>
          <a:prstGeom prst="rect">
            <a:avLst/>
          </a:prstGeom>
        </p:spPr>
      </p:pic>
    </p:spTree>
    <p:extLst>
      <p:ext uri="{BB962C8B-B14F-4D97-AF65-F5344CB8AC3E}">
        <p14:creationId xmlns:p14="http://schemas.microsoft.com/office/powerpoint/2010/main" val="2272623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1E4B-35FA-5A6F-6294-55D5E1DE047A}"/>
              </a:ext>
            </a:extLst>
          </p:cNvPr>
          <p:cNvSpPr>
            <a:spLocks noGrp="1"/>
          </p:cNvSpPr>
          <p:nvPr>
            <p:ph type="title"/>
          </p:nvPr>
        </p:nvSpPr>
        <p:spPr>
          <a:xfrm>
            <a:off x="685800" y="764373"/>
            <a:ext cx="10820400" cy="1293028"/>
          </a:xfrm>
        </p:spPr>
        <p:txBody>
          <a:bodyPr/>
          <a:lstStyle/>
          <a:p>
            <a:r>
              <a:rPr lang="en-US" dirty="0"/>
              <a:t>Lets plot Brand With Price and Variant</a:t>
            </a:r>
            <a:endParaRPr lang="en-IN" dirty="0"/>
          </a:p>
        </p:txBody>
      </p:sp>
      <p:pic>
        <p:nvPicPr>
          <p:cNvPr id="5" name="Content Placeholder 4">
            <a:extLst>
              <a:ext uri="{FF2B5EF4-FFF2-40B4-BE49-F238E27FC236}">
                <a16:creationId xmlns:a16="http://schemas.microsoft.com/office/drawing/2014/main" id="{7B37B45A-F402-26FE-3D84-0690B92CCE3C}"/>
              </a:ext>
            </a:extLst>
          </p:cNvPr>
          <p:cNvPicPr>
            <a:picLocks noGrp="1" noChangeAspect="1"/>
          </p:cNvPicPr>
          <p:nvPr>
            <p:ph idx="1"/>
          </p:nvPr>
        </p:nvPicPr>
        <p:blipFill>
          <a:blip r:embed="rId2"/>
          <a:stretch>
            <a:fillRect/>
          </a:stretch>
        </p:blipFill>
        <p:spPr>
          <a:xfrm>
            <a:off x="815544" y="2057401"/>
            <a:ext cx="5988668" cy="4564052"/>
          </a:xfrm>
        </p:spPr>
      </p:pic>
      <p:sp>
        <p:nvSpPr>
          <p:cNvPr id="6" name="TextBox 5">
            <a:extLst>
              <a:ext uri="{FF2B5EF4-FFF2-40B4-BE49-F238E27FC236}">
                <a16:creationId xmlns:a16="http://schemas.microsoft.com/office/drawing/2014/main" id="{8E3D45D0-11CA-ED5D-FAEC-B2487ED982E3}"/>
              </a:ext>
            </a:extLst>
          </p:cNvPr>
          <p:cNvSpPr txBox="1"/>
          <p:nvPr/>
        </p:nvSpPr>
        <p:spPr>
          <a:xfrm>
            <a:off x="7490012" y="2729753"/>
            <a:ext cx="4591152" cy="1477328"/>
          </a:xfrm>
          <a:prstGeom prst="rect">
            <a:avLst/>
          </a:prstGeom>
          <a:noFill/>
        </p:spPr>
        <p:txBody>
          <a:bodyPr wrap="square" rtlCol="0">
            <a:spAutoFit/>
          </a:bodyPr>
          <a:lstStyle/>
          <a:p>
            <a:r>
              <a:rPr lang="en-US" dirty="0"/>
              <a:t>Here , We cam see that as the price increases the Automatics are also </a:t>
            </a:r>
            <a:r>
              <a:rPr lang="en-US" dirty="0" err="1"/>
              <a:t>increase.and</a:t>
            </a:r>
            <a:r>
              <a:rPr lang="en-US" dirty="0"/>
              <a:t> almost all the company automatic car are most costly to </a:t>
            </a:r>
            <a:r>
              <a:rPr lang="en-US" dirty="0" err="1"/>
              <a:t>Mannual</a:t>
            </a:r>
            <a:r>
              <a:rPr lang="en-US" dirty="0"/>
              <a:t> .</a:t>
            </a:r>
            <a:endParaRPr lang="en-IN" dirty="0"/>
          </a:p>
        </p:txBody>
      </p:sp>
    </p:spTree>
    <p:extLst>
      <p:ext uri="{BB962C8B-B14F-4D97-AF65-F5344CB8AC3E}">
        <p14:creationId xmlns:p14="http://schemas.microsoft.com/office/powerpoint/2010/main" val="222996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1ED7-D801-C198-B42B-3EE6CB64518C}"/>
              </a:ext>
            </a:extLst>
          </p:cNvPr>
          <p:cNvSpPr>
            <a:spLocks noGrp="1"/>
          </p:cNvSpPr>
          <p:nvPr>
            <p:ph type="title"/>
          </p:nvPr>
        </p:nvSpPr>
        <p:spPr>
          <a:xfrm>
            <a:off x="685800" y="764373"/>
            <a:ext cx="10820400" cy="1293028"/>
          </a:xfrm>
        </p:spPr>
        <p:txBody>
          <a:bodyPr/>
          <a:lstStyle/>
          <a:p>
            <a:r>
              <a:rPr lang="en-US" dirty="0"/>
              <a:t>Lets plot Brand With Price and Fuel</a:t>
            </a:r>
            <a:endParaRPr lang="en-IN" dirty="0"/>
          </a:p>
        </p:txBody>
      </p:sp>
      <p:pic>
        <p:nvPicPr>
          <p:cNvPr id="5" name="Content Placeholder 4">
            <a:extLst>
              <a:ext uri="{FF2B5EF4-FFF2-40B4-BE49-F238E27FC236}">
                <a16:creationId xmlns:a16="http://schemas.microsoft.com/office/drawing/2014/main" id="{698B43E6-B86B-CEA1-62AD-7448B6A52209}"/>
              </a:ext>
            </a:extLst>
          </p:cNvPr>
          <p:cNvPicPr>
            <a:picLocks noGrp="1" noChangeAspect="1"/>
          </p:cNvPicPr>
          <p:nvPr>
            <p:ph idx="1"/>
          </p:nvPr>
        </p:nvPicPr>
        <p:blipFill>
          <a:blip r:embed="rId2"/>
          <a:stretch>
            <a:fillRect/>
          </a:stretch>
        </p:blipFill>
        <p:spPr>
          <a:xfrm>
            <a:off x="564776" y="1907950"/>
            <a:ext cx="5903259" cy="4671026"/>
          </a:xfrm>
        </p:spPr>
      </p:pic>
      <p:sp>
        <p:nvSpPr>
          <p:cNvPr id="6" name="TextBox 5">
            <a:extLst>
              <a:ext uri="{FF2B5EF4-FFF2-40B4-BE49-F238E27FC236}">
                <a16:creationId xmlns:a16="http://schemas.microsoft.com/office/drawing/2014/main" id="{58F61FB4-D581-BB64-C376-D101739E4C33}"/>
              </a:ext>
            </a:extLst>
          </p:cNvPr>
          <p:cNvSpPr txBox="1"/>
          <p:nvPr/>
        </p:nvSpPr>
        <p:spPr>
          <a:xfrm>
            <a:off x="7503459" y="2622175"/>
            <a:ext cx="4425305" cy="3139321"/>
          </a:xfrm>
          <a:prstGeom prst="rect">
            <a:avLst/>
          </a:prstGeom>
          <a:noFill/>
        </p:spPr>
        <p:txBody>
          <a:bodyPr wrap="square" rtlCol="0">
            <a:spAutoFit/>
          </a:bodyPr>
          <a:lstStyle/>
          <a:p>
            <a:r>
              <a:rPr lang="en-US" dirty="0"/>
              <a:t>Here , We can see that Toyota have costly Diesel Car and Mercedes have only Petrol car and Fiat have only Diesel Car. And Datsun, Nissan , Jeep , Mahindra , MG , </a:t>
            </a:r>
            <a:r>
              <a:rPr lang="en-US" dirty="0" err="1"/>
              <a:t>Volkswagon</a:t>
            </a:r>
            <a:r>
              <a:rPr lang="en-US" dirty="0"/>
              <a:t> , Mercedes  and Fiat not give CNG Option.</a:t>
            </a:r>
          </a:p>
          <a:p>
            <a:endParaRPr lang="en-US" dirty="0"/>
          </a:p>
          <a:p>
            <a:r>
              <a:rPr lang="en-US" dirty="0"/>
              <a:t>And left car brand name is give all the fuel type car. And we can also see that Diesel Engine car are costly</a:t>
            </a:r>
            <a:endParaRPr lang="en-IN" dirty="0"/>
          </a:p>
        </p:txBody>
      </p:sp>
    </p:spTree>
    <p:extLst>
      <p:ext uri="{BB962C8B-B14F-4D97-AF65-F5344CB8AC3E}">
        <p14:creationId xmlns:p14="http://schemas.microsoft.com/office/powerpoint/2010/main" val="3798209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B36C-AABA-0576-32F1-25B2ED8A9A29}"/>
              </a:ext>
            </a:extLst>
          </p:cNvPr>
          <p:cNvSpPr>
            <a:spLocks noGrp="1"/>
          </p:cNvSpPr>
          <p:nvPr>
            <p:ph type="title"/>
          </p:nvPr>
        </p:nvSpPr>
        <p:spPr>
          <a:xfrm>
            <a:off x="685800" y="764373"/>
            <a:ext cx="11308976" cy="1293028"/>
          </a:xfrm>
        </p:spPr>
        <p:txBody>
          <a:bodyPr>
            <a:normAutofit/>
          </a:bodyPr>
          <a:lstStyle/>
          <a:p>
            <a:r>
              <a:rPr lang="en-US" sz="3200" dirty="0"/>
              <a:t>Lets plot Brand With Price and Number of Owner</a:t>
            </a:r>
            <a:endParaRPr lang="en-IN" sz="3200" dirty="0"/>
          </a:p>
        </p:txBody>
      </p:sp>
      <p:pic>
        <p:nvPicPr>
          <p:cNvPr id="5" name="Content Placeholder 4">
            <a:extLst>
              <a:ext uri="{FF2B5EF4-FFF2-40B4-BE49-F238E27FC236}">
                <a16:creationId xmlns:a16="http://schemas.microsoft.com/office/drawing/2014/main" id="{9AC643AA-C6C5-00E2-7D19-97439D6DDE83}"/>
              </a:ext>
            </a:extLst>
          </p:cNvPr>
          <p:cNvPicPr>
            <a:picLocks noGrp="1" noChangeAspect="1"/>
          </p:cNvPicPr>
          <p:nvPr>
            <p:ph idx="1"/>
          </p:nvPr>
        </p:nvPicPr>
        <p:blipFill>
          <a:blip r:embed="rId2"/>
          <a:stretch>
            <a:fillRect/>
          </a:stretch>
        </p:blipFill>
        <p:spPr>
          <a:xfrm>
            <a:off x="685800" y="1734672"/>
            <a:ext cx="5809129" cy="4840941"/>
          </a:xfrm>
        </p:spPr>
      </p:pic>
      <p:sp>
        <p:nvSpPr>
          <p:cNvPr id="6" name="TextBox 5">
            <a:extLst>
              <a:ext uri="{FF2B5EF4-FFF2-40B4-BE49-F238E27FC236}">
                <a16:creationId xmlns:a16="http://schemas.microsoft.com/office/drawing/2014/main" id="{5C307051-949F-5F7A-5EA7-23BC5D17A091}"/>
              </a:ext>
            </a:extLst>
          </p:cNvPr>
          <p:cNvSpPr txBox="1"/>
          <p:nvPr/>
        </p:nvSpPr>
        <p:spPr>
          <a:xfrm>
            <a:off x="7839635" y="2770093"/>
            <a:ext cx="4006001" cy="1477328"/>
          </a:xfrm>
          <a:prstGeom prst="rect">
            <a:avLst/>
          </a:prstGeom>
          <a:noFill/>
        </p:spPr>
        <p:txBody>
          <a:bodyPr wrap="square" rtlCol="0">
            <a:spAutoFit/>
          </a:bodyPr>
          <a:lstStyle/>
          <a:p>
            <a:r>
              <a:rPr lang="en-US" dirty="0"/>
              <a:t>Here we can see that maximum car come from 1st owner and we can see that only Toyota and tata </a:t>
            </a:r>
          </a:p>
          <a:p>
            <a:r>
              <a:rPr lang="en-US" dirty="0"/>
              <a:t>Have costly car even it’s a third owner car.</a:t>
            </a:r>
            <a:endParaRPr lang="en-IN" dirty="0"/>
          </a:p>
        </p:txBody>
      </p:sp>
    </p:spTree>
    <p:extLst>
      <p:ext uri="{BB962C8B-B14F-4D97-AF65-F5344CB8AC3E}">
        <p14:creationId xmlns:p14="http://schemas.microsoft.com/office/powerpoint/2010/main" val="2429675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F305-1367-4F7E-7F20-9162AAF8D24C}"/>
              </a:ext>
            </a:extLst>
          </p:cNvPr>
          <p:cNvSpPr>
            <a:spLocks noGrp="1"/>
          </p:cNvSpPr>
          <p:nvPr>
            <p:ph type="title"/>
          </p:nvPr>
        </p:nvSpPr>
        <p:spPr>
          <a:xfrm>
            <a:off x="0" y="764373"/>
            <a:ext cx="11712388" cy="1064427"/>
          </a:xfrm>
        </p:spPr>
        <p:txBody>
          <a:bodyPr>
            <a:normAutofit/>
          </a:bodyPr>
          <a:lstStyle/>
          <a:p>
            <a:r>
              <a:rPr lang="en-US" dirty="0"/>
              <a:t>Lets plot Brand With Price and Location</a:t>
            </a:r>
            <a:endParaRPr lang="en-IN" dirty="0"/>
          </a:p>
        </p:txBody>
      </p:sp>
      <p:pic>
        <p:nvPicPr>
          <p:cNvPr id="5" name="Content Placeholder 4">
            <a:extLst>
              <a:ext uri="{FF2B5EF4-FFF2-40B4-BE49-F238E27FC236}">
                <a16:creationId xmlns:a16="http://schemas.microsoft.com/office/drawing/2014/main" id="{BD3EEE6D-F8FD-BE78-1DFD-22B532BA9AD7}"/>
              </a:ext>
            </a:extLst>
          </p:cNvPr>
          <p:cNvPicPr>
            <a:picLocks noGrp="1" noChangeAspect="1"/>
          </p:cNvPicPr>
          <p:nvPr>
            <p:ph idx="1"/>
          </p:nvPr>
        </p:nvPicPr>
        <p:blipFill>
          <a:blip r:embed="rId2"/>
          <a:stretch>
            <a:fillRect/>
          </a:stretch>
        </p:blipFill>
        <p:spPr>
          <a:xfrm>
            <a:off x="445732" y="1938431"/>
            <a:ext cx="5955067" cy="4612595"/>
          </a:xfrm>
        </p:spPr>
      </p:pic>
    </p:spTree>
    <p:extLst>
      <p:ext uri="{BB962C8B-B14F-4D97-AF65-F5344CB8AC3E}">
        <p14:creationId xmlns:p14="http://schemas.microsoft.com/office/powerpoint/2010/main" val="2496839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099F-E311-A187-B6C9-9A70B1C09011}"/>
              </a:ext>
            </a:extLst>
          </p:cNvPr>
          <p:cNvSpPr>
            <a:spLocks noGrp="1"/>
          </p:cNvSpPr>
          <p:nvPr>
            <p:ph type="title"/>
          </p:nvPr>
        </p:nvSpPr>
        <p:spPr>
          <a:xfrm>
            <a:off x="0" y="121024"/>
            <a:ext cx="12192000" cy="1936377"/>
          </a:xfrm>
        </p:spPr>
        <p:txBody>
          <a:bodyPr>
            <a:normAutofit/>
          </a:bodyPr>
          <a:lstStyle/>
          <a:p>
            <a:r>
              <a:rPr lang="en-US" sz="3200" dirty="0"/>
              <a:t>   </a:t>
            </a:r>
            <a:r>
              <a:rPr lang="en-US" sz="3600" dirty="0"/>
              <a:t>plot Number </a:t>
            </a:r>
            <a:r>
              <a:rPr lang="en-US" sz="3600" dirty="0" err="1"/>
              <a:t>ofOwners</a:t>
            </a:r>
            <a:r>
              <a:rPr lang="en-US" sz="3600" dirty="0"/>
              <a:t> With Price and  Variant</a:t>
            </a:r>
            <a:endParaRPr lang="en-IN" sz="3600" dirty="0"/>
          </a:p>
        </p:txBody>
      </p:sp>
      <p:pic>
        <p:nvPicPr>
          <p:cNvPr id="5" name="Content Placeholder 4">
            <a:extLst>
              <a:ext uri="{FF2B5EF4-FFF2-40B4-BE49-F238E27FC236}">
                <a16:creationId xmlns:a16="http://schemas.microsoft.com/office/drawing/2014/main" id="{99B8632A-1A1C-E9FF-11A7-0D5AE4EEAE28}"/>
              </a:ext>
            </a:extLst>
          </p:cNvPr>
          <p:cNvPicPr>
            <a:picLocks noGrp="1" noChangeAspect="1"/>
          </p:cNvPicPr>
          <p:nvPr>
            <p:ph idx="1"/>
          </p:nvPr>
        </p:nvPicPr>
        <p:blipFill>
          <a:blip r:embed="rId2"/>
          <a:stretch>
            <a:fillRect/>
          </a:stretch>
        </p:blipFill>
        <p:spPr>
          <a:xfrm>
            <a:off x="476532" y="1709832"/>
            <a:ext cx="5951162" cy="4499869"/>
          </a:xfrm>
        </p:spPr>
      </p:pic>
      <p:sp>
        <p:nvSpPr>
          <p:cNvPr id="6" name="TextBox 5">
            <a:extLst>
              <a:ext uri="{FF2B5EF4-FFF2-40B4-BE49-F238E27FC236}">
                <a16:creationId xmlns:a16="http://schemas.microsoft.com/office/drawing/2014/main" id="{B27EA410-CC49-BF69-C102-3796EC6C7BD1}"/>
              </a:ext>
            </a:extLst>
          </p:cNvPr>
          <p:cNvSpPr txBox="1"/>
          <p:nvPr/>
        </p:nvSpPr>
        <p:spPr>
          <a:xfrm>
            <a:off x="7167282" y="2245658"/>
            <a:ext cx="4844609" cy="923330"/>
          </a:xfrm>
          <a:prstGeom prst="rect">
            <a:avLst/>
          </a:prstGeom>
          <a:noFill/>
        </p:spPr>
        <p:txBody>
          <a:bodyPr wrap="square" rtlCol="0">
            <a:spAutoFit/>
          </a:bodyPr>
          <a:lstStyle/>
          <a:p>
            <a:r>
              <a:rPr lang="en-US" dirty="0"/>
              <a:t>Here we can see that Automatic care are more sell by Owners .and  Price is also high for automatic car.</a:t>
            </a:r>
            <a:endParaRPr lang="en-IN" dirty="0"/>
          </a:p>
        </p:txBody>
      </p:sp>
    </p:spTree>
    <p:extLst>
      <p:ext uri="{BB962C8B-B14F-4D97-AF65-F5344CB8AC3E}">
        <p14:creationId xmlns:p14="http://schemas.microsoft.com/office/powerpoint/2010/main" val="893985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F351-3D35-3373-6947-FD31F690F7E9}"/>
              </a:ext>
            </a:extLst>
          </p:cNvPr>
          <p:cNvSpPr>
            <a:spLocks noGrp="1"/>
          </p:cNvSpPr>
          <p:nvPr>
            <p:ph type="title"/>
          </p:nvPr>
        </p:nvSpPr>
        <p:spPr/>
        <p:txBody>
          <a:bodyPr/>
          <a:lstStyle/>
          <a:p>
            <a:r>
              <a:rPr lang="en-IN" dirty="0"/>
              <a:t>Line plot for all feature for statistical summary</a:t>
            </a:r>
          </a:p>
        </p:txBody>
      </p:sp>
      <p:pic>
        <p:nvPicPr>
          <p:cNvPr id="2050" name="Picture 2">
            <a:extLst>
              <a:ext uri="{FF2B5EF4-FFF2-40B4-BE49-F238E27FC236}">
                <a16:creationId xmlns:a16="http://schemas.microsoft.com/office/drawing/2014/main" id="{940A1C68-D9E4-0570-C055-C4FC223FE4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288054"/>
            <a:ext cx="3942312" cy="40243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FFE8B05-C835-7AF1-E33A-41D0A97CD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296" y="2260301"/>
            <a:ext cx="4596571" cy="40295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B7D4108-73C4-CFAC-2D21-13AE4B1657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8029"/>
          <a:stretch/>
        </p:blipFill>
        <p:spPr bwMode="auto">
          <a:xfrm>
            <a:off x="3948523" y="3429000"/>
            <a:ext cx="3463130" cy="240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151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487C-D0E7-14A5-CCDF-F2F165F3F43C}"/>
              </a:ext>
            </a:extLst>
          </p:cNvPr>
          <p:cNvSpPr>
            <a:spLocks noGrp="1"/>
          </p:cNvSpPr>
          <p:nvPr>
            <p:ph type="title"/>
          </p:nvPr>
        </p:nvSpPr>
        <p:spPr/>
        <p:txBody>
          <a:bodyPr/>
          <a:lstStyle/>
          <a:p>
            <a:endParaRPr lang="en-IN"/>
          </a:p>
        </p:txBody>
      </p:sp>
      <p:pic>
        <p:nvPicPr>
          <p:cNvPr id="3076" name="Picture 4">
            <a:extLst>
              <a:ext uri="{FF2B5EF4-FFF2-40B4-BE49-F238E27FC236}">
                <a16:creationId xmlns:a16="http://schemas.microsoft.com/office/drawing/2014/main" id="{606120FF-5760-A10A-405E-3B3126D7CE1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2293"/>
          <a:stretch/>
        </p:blipFill>
        <p:spPr bwMode="auto">
          <a:xfrm>
            <a:off x="48274" y="1016234"/>
            <a:ext cx="5839474" cy="496770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4F2B60E-979D-463E-4880-FC260F5F2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016234"/>
            <a:ext cx="5791200" cy="4825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395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8913-0E5D-CAF3-1511-DD01394B635F}"/>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18FA49BB-E4F5-AE2C-3E20-DD93A4EDAF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05" y="1410887"/>
            <a:ext cx="5401083" cy="482749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4A9897A-FE76-F7C4-9EC8-81B57CD67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25" y="1410887"/>
            <a:ext cx="4905375" cy="482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69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2E66-3523-0F82-DAB3-98159AC2C583}"/>
              </a:ext>
            </a:extLst>
          </p:cNvPr>
          <p:cNvSpPr>
            <a:spLocks noGrp="1"/>
          </p:cNvSpPr>
          <p:nvPr>
            <p:ph type="title"/>
          </p:nvPr>
        </p:nvSpPr>
        <p:spPr>
          <a:xfrm>
            <a:off x="685800" y="639315"/>
            <a:ext cx="6589059" cy="1418086"/>
          </a:xfrm>
        </p:spPr>
        <p:txBody>
          <a:bodyPr/>
          <a:lstStyle/>
          <a:p>
            <a:r>
              <a:rPr lang="en-IN" dirty="0"/>
              <a:t>Data Collection Phase</a:t>
            </a:r>
          </a:p>
        </p:txBody>
      </p:sp>
      <p:sp>
        <p:nvSpPr>
          <p:cNvPr id="3" name="Content Placeholder 2">
            <a:extLst>
              <a:ext uri="{FF2B5EF4-FFF2-40B4-BE49-F238E27FC236}">
                <a16:creationId xmlns:a16="http://schemas.microsoft.com/office/drawing/2014/main" id="{D1D73555-30A7-9F02-F18A-58C6C0FFAF8B}"/>
              </a:ext>
            </a:extLst>
          </p:cNvPr>
          <p:cNvSpPr>
            <a:spLocks noGrp="1"/>
          </p:cNvSpPr>
          <p:nvPr>
            <p:ph idx="1"/>
          </p:nvPr>
        </p:nvSpPr>
        <p:spPr/>
        <p:txBody>
          <a:bodyPr>
            <a:normAutofit lnSpcReduction="10000"/>
          </a:bodyPr>
          <a:lstStyle/>
          <a:p>
            <a:r>
              <a:rPr lang="en-US" dirty="0"/>
              <a:t>You have to scrape at least 5000 used cars data. You can scrape more data as well, it’s up to you. more the data better the model</a:t>
            </a:r>
          </a:p>
          <a:p>
            <a:r>
              <a:rPr lang="en-US" dirty="0"/>
              <a:t> In this section You need to scrape the data of used cars from websites (</a:t>
            </a:r>
            <a:r>
              <a:rPr lang="en-US" dirty="0" err="1"/>
              <a:t>Olx</a:t>
            </a:r>
            <a:r>
              <a:rPr lang="en-US" dirty="0"/>
              <a:t>, </a:t>
            </a:r>
            <a:r>
              <a:rPr lang="en-US" dirty="0" err="1"/>
              <a:t>cardekho</a:t>
            </a:r>
            <a:r>
              <a:rPr lang="en-US" dirty="0"/>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 </a:t>
            </a:r>
          </a:p>
          <a:p>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54516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84134-EAF6-DEC3-1D3E-1E041031E474}"/>
              </a:ext>
            </a:extLst>
          </p:cNvPr>
          <p:cNvSpPr>
            <a:spLocks noGrp="1"/>
          </p:cNvSpPr>
          <p:nvPr>
            <p:ph type="title"/>
          </p:nvPr>
        </p:nvSpPr>
        <p:spPr/>
        <p:txBody>
          <a:bodyPr/>
          <a:lstStyle/>
          <a:p>
            <a:endParaRPr lang="en-IN" dirty="0"/>
          </a:p>
        </p:txBody>
      </p:sp>
      <p:pic>
        <p:nvPicPr>
          <p:cNvPr id="5122" name="Picture 2">
            <a:extLst>
              <a:ext uri="{FF2B5EF4-FFF2-40B4-BE49-F238E27FC236}">
                <a16:creationId xmlns:a16="http://schemas.microsoft.com/office/drawing/2014/main" id="{CBFA4C28-B528-0C52-03A0-60E776C113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63794"/>
            <a:ext cx="5296928" cy="549420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A065949-5FAB-D572-F946-3C2548B4F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50347"/>
            <a:ext cx="5791200" cy="5400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09926B-41D8-3111-3E47-6E8F8AA1C899}"/>
              </a:ext>
            </a:extLst>
          </p:cNvPr>
          <p:cNvSpPr txBox="1"/>
          <p:nvPr/>
        </p:nvSpPr>
        <p:spPr>
          <a:xfrm>
            <a:off x="1815353" y="282388"/>
            <a:ext cx="9365265" cy="923330"/>
          </a:xfrm>
          <a:prstGeom prst="rect">
            <a:avLst/>
          </a:prstGeom>
          <a:noFill/>
        </p:spPr>
        <p:txBody>
          <a:bodyPr wrap="square" rtlCol="0">
            <a:spAutoFit/>
          </a:bodyPr>
          <a:lstStyle/>
          <a:p>
            <a:r>
              <a:rPr lang="en-IN" dirty="0"/>
              <a:t>We can see that  Model and </a:t>
            </a:r>
            <a:r>
              <a:rPr lang="en-IN" dirty="0" err="1"/>
              <a:t>Car_Name</a:t>
            </a:r>
            <a:r>
              <a:rPr lang="en-IN" dirty="0"/>
              <a:t> has not Linear Relationship . And left all have Negative and Positive Relationship. </a:t>
            </a:r>
          </a:p>
          <a:p>
            <a:endParaRPr lang="en-IN" dirty="0"/>
          </a:p>
        </p:txBody>
      </p:sp>
    </p:spTree>
    <p:extLst>
      <p:ext uri="{BB962C8B-B14F-4D97-AF65-F5344CB8AC3E}">
        <p14:creationId xmlns:p14="http://schemas.microsoft.com/office/powerpoint/2010/main" val="2155453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5A59-4C02-11E4-29F8-0DCEC4E865B5}"/>
              </a:ext>
            </a:extLst>
          </p:cNvPr>
          <p:cNvSpPr>
            <a:spLocks noGrp="1"/>
          </p:cNvSpPr>
          <p:nvPr>
            <p:ph type="title"/>
          </p:nvPr>
        </p:nvSpPr>
        <p:spPr>
          <a:xfrm>
            <a:off x="0" y="639315"/>
            <a:ext cx="12192000" cy="1418086"/>
          </a:xfrm>
        </p:spPr>
        <p:txBody>
          <a:bodyPr>
            <a:normAutofit fontScale="90000"/>
          </a:bodyPr>
          <a:lstStyle/>
          <a:p>
            <a:br>
              <a:rPr lang="en-US" dirty="0"/>
            </a:br>
            <a:r>
              <a:rPr lang="en-US" dirty="0"/>
              <a:t>Lets plot </a:t>
            </a:r>
            <a:r>
              <a:rPr lang="en-US" dirty="0" err="1"/>
              <a:t>Dist</a:t>
            </a:r>
            <a:r>
              <a:rPr lang="en-US" dirty="0"/>
              <a:t> Plot for checking the Distribution</a:t>
            </a:r>
            <a:endParaRPr lang="en-IN" dirty="0"/>
          </a:p>
        </p:txBody>
      </p:sp>
      <p:pic>
        <p:nvPicPr>
          <p:cNvPr id="5" name="Content Placeholder 4">
            <a:extLst>
              <a:ext uri="{FF2B5EF4-FFF2-40B4-BE49-F238E27FC236}">
                <a16:creationId xmlns:a16="http://schemas.microsoft.com/office/drawing/2014/main" id="{6128F4FE-E0DC-37EE-B389-81CA9CD83719}"/>
              </a:ext>
            </a:extLst>
          </p:cNvPr>
          <p:cNvPicPr>
            <a:picLocks noGrp="1" noChangeAspect="1"/>
          </p:cNvPicPr>
          <p:nvPr>
            <p:ph idx="1"/>
          </p:nvPr>
        </p:nvPicPr>
        <p:blipFill>
          <a:blip r:embed="rId2"/>
          <a:stretch>
            <a:fillRect/>
          </a:stretch>
        </p:blipFill>
        <p:spPr>
          <a:xfrm>
            <a:off x="899725" y="2194372"/>
            <a:ext cx="5196275" cy="4024313"/>
          </a:xfrm>
        </p:spPr>
      </p:pic>
      <p:sp>
        <p:nvSpPr>
          <p:cNvPr id="6" name="TextBox 5">
            <a:extLst>
              <a:ext uri="{FF2B5EF4-FFF2-40B4-BE49-F238E27FC236}">
                <a16:creationId xmlns:a16="http://schemas.microsoft.com/office/drawing/2014/main" id="{F51563B9-CA7B-EE28-80B5-B81438096720}"/>
              </a:ext>
            </a:extLst>
          </p:cNvPr>
          <p:cNvSpPr txBox="1"/>
          <p:nvPr/>
        </p:nvSpPr>
        <p:spPr>
          <a:xfrm>
            <a:off x="6954982" y="2701636"/>
            <a:ext cx="4693914" cy="369332"/>
          </a:xfrm>
          <a:prstGeom prst="rect">
            <a:avLst/>
          </a:prstGeom>
          <a:noFill/>
        </p:spPr>
        <p:txBody>
          <a:bodyPr wrap="none" rtlCol="0">
            <a:spAutoFit/>
          </a:bodyPr>
          <a:lstStyle/>
          <a:p>
            <a:r>
              <a:rPr lang="en-IN" dirty="0" err="1"/>
              <a:t>Kelometer</a:t>
            </a:r>
            <a:r>
              <a:rPr lang="en-IN" dirty="0"/>
              <a:t> is almost normally Distributed</a:t>
            </a:r>
          </a:p>
        </p:txBody>
      </p:sp>
    </p:spTree>
    <p:extLst>
      <p:ext uri="{BB962C8B-B14F-4D97-AF65-F5344CB8AC3E}">
        <p14:creationId xmlns:p14="http://schemas.microsoft.com/office/powerpoint/2010/main" val="3371240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1605-D9B0-4E55-113C-D2ABE50FF2DE}"/>
              </a:ext>
            </a:extLst>
          </p:cNvPr>
          <p:cNvSpPr>
            <a:spLocks noGrp="1"/>
          </p:cNvSpPr>
          <p:nvPr>
            <p:ph type="title"/>
          </p:nvPr>
        </p:nvSpPr>
        <p:spPr>
          <a:xfrm>
            <a:off x="-349624" y="981635"/>
            <a:ext cx="12317506" cy="981636"/>
          </a:xfrm>
        </p:spPr>
        <p:txBody>
          <a:bodyPr>
            <a:normAutofit fontScale="90000"/>
          </a:bodyPr>
          <a:lstStyle/>
          <a:p>
            <a:r>
              <a:rPr lang="en-US" dirty="0"/>
              <a:t>Lets plot </a:t>
            </a:r>
            <a:r>
              <a:rPr lang="en-US" dirty="0" err="1"/>
              <a:t>Dist</a:t>
            </a:r>
            <a:r>
              <a:rPr lang="en-US" dirty="0"/>
              <a:t> Plot for checking the Distribution</a:t>
            </a:r>
            <a:endParaRPr lang="en-IN" dirty="0"/>
          </a:p>
        </p:txBody>
      </p:sp>
      <p:pic>
        <p:nvPicPr>
          <p:cNvPr id="5" name="Content Placeholder 4">
            <a:extLst>
              <a:ext uri="{FF2B5EF4-FFF2-40B4-BE49-F238E27FC236}">
                <a16:creationId xmlns:a16="http://schemas.microsoft.com/office/drawing/2014/main" id="{CB3077D0-6D7B-5D4D-85CD-7332832B5D4E}"/>
              </a:ext>
            </a:extLst>
          </p:cNvPr>
          <p:cNvPicPr>
            <a:picLocks noGrp="1" noChangeAspect="1"/>
          </p:cNvPicPr>
          <p:nvPr>
            <p:ph idx="1"/>
          </p:nvPr>
        </p:nvPicPr>
        <p:blipFill>
          <a:blip r:embed="rId2"/>
          <a:stretch>
            <a:fillRect/>
          </a:stretch>
        </p:blipFill>
        <p:spPr>
          <a:xfrm>
            <a:off x="401044" y="2113242"/>
            <a:ext cx="5694956" cy="4024313"/>
          </a:xfrm>
        </p:spPr>
      </p:pic>
      <p:sp>
        <p:nvSpPr>
          <p:cNvPr id="6" name="TextBox 5">
            <a:extLst>
              <a:ext uri="{FF2B5EF4-FFF2-40B4-BE49-F238E27FC236}">
                <a16:creationId xmlns:a16="http://schemas.microsoft.com/office/drawing/2014/main" id="{7D5A83DB-CC0B-D4AF-76C8-A3A351CC2729}"/>
              </a:ext>
            </a:extLst>
          </p:cNvPr>
          <p:cNvSpPr txBox="1"/>
          <p:nvPr/>
        </p:nvSpPr>
        <p:spPr>
          <a:xfrm>
            <a:off x="6723529" y="2407024"/>
            <a:ext cx="5434501" cy="1200329"/>
          </a:xfrm>
          <a:prstGeom prst="rect">
            <a:avLst/>
          </a:prstGeom>
          <a:noFill/>
        </p:spPr>
        <p:txBody>
          <a:bodyPr wrap="none" rtlCol="0">
            <a:spAutoFit/>
          </a:bodyPr>
          <a:lstStyle/>
          <a:p>
            <a:r>
              <a:rPr lang="en-IN" dirty="0" err="1"/>
              <a:t>Year_Model</a:t>
            </a:r>
            <a:r>
              <a:rPr lang="en-IN" dirty="0"/>
              <a:t> are Left Skewed but </a:t>
            </a:r>
            <a:r>
              <a:rPr lang="en-IN" dirty="0" err="1"/>
              <a:t>wer</a:t>
            </a:r>
            <a:r>
              <a:rPr lang="en-IN" dirty="0"/>
              <a:t> take as a</a:t>
            </a:r>
          </a:p>
          <a:p>
            <a:r>
              <a:rPr lang="en-IN" dirty="0"/>
              <a:t>Normal distribution because is a Year Column.</a:t>
            </a:r>
          </a:p>
          <a:p>
            <a:r>
              <a:rPr lang="en-IN" dirty="0"/>
              <a:t>And in </a:t>
            </a:r>
            <a:r>
              <a:rPr lang="en-IN" dirty="0" err="1"/>
              <a:t>india</a:t>
            </a:r>
            <a:r>
              <a:rPr lang="en-IN" dirty="0"/>
              <a:t> for any motor vehicle life is 15 year</a:t>
            </a:r>
          </a:p>
          <a:p>
            <a:r>
              <a:rPr lang="en-IN" dirty="0"/>
              <a:t>So we don’t consider as </a:t>
            </a:r>
            <a:r>
              <a:rPr lang="en-IN" dirty="0" err="1"/>
              <a:t>notnormal</a:t>
            </a:r>
            <a:r>
              <a:rPr lang="en-IN" dirty="0"/>
              <a:t> distribution</a:t>
            </a:r>
          </a:p>
        </p:txBody>
      </p:sp>
    </p:spTree>
    <p:extLst>
      <p:ext uri="{BB962C8B-B14F-4D97-AF65-F5344CB8AC3E}">
        <p14:creationId xmlns:p14="http://schemas.microsoft.com/office/powerpoint/2010/main" val="1447726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0229-30FC-678B-834E-70B7BE933965}"/>
              </a:ext>
            </a:extLst>
          </p:cNvPr>
          <p:cNvSpPr>
            <a:spLocks noGrp="1"/>
          </p:cNvSpPr>
          <p:nvPr>
            <p:ph type="title"/>
          </p:nvPr>
        </p:nvSpPr>
        <p:spPr>
          <a:xfrm>
            <a:off x="-995081" y="639315"/>
            <a:ext cx="13187081" cy="1418085"/>
          </a:xfrm>
        </p:spPr>
        <p:txBody>
          <a:bodyPr>
            <a:normAutofit/>
          </a:bodyPr>
          <a:lstStyle/>
          <a:p>
            <a:r>
              <a:rPr lang="en-US" sz="3600" dirty="0"/>
              <a:t>Lets plot </a:t>
            </a:r>
            <a:r>
              <a:rPr lang="en-US" sz="3600" dirty="0" err="1"/>
              <a:t>Dist</a:t>
            </a:r>
            <a:r>
              <a:rPr lang="en-US" sz="3600" dirty="0"/>
              <a:t> Plot for checking the Distribution</a:t>
            </a:r>
            <a:endParaRPr lang="en-IN" sz="3600" dirty="0"/>
          </a:p>
        </p:txBody>
      </p:sp>
      <p:pic>
        <p:nvPicPr>
          <p:cNvPr id="5" name="Content Placeholder 4">
            <a:extLst>
              <a:ext uri="{FF2B5EF4-FFF2-40B4-BE49-F238E27FC236}">
                <a16:creationId xmlns:a16="http://schemas.microsoft.com/office/drawing/2014/main" id="{EB156E13-3C04-6F02-C121-5A8AC1D29B73}"/>
              </a:ext>
            </a:extLst>
          </p:cNvPr>
          <p:cNvPicPr>
            <a:picLocks noGrp="1" noChangeAspect="1"/>
          </p:cNvPicPr>
          <p:nvPr>
            <p:ph idx="1"/>
          </p:nvPr>
        </p:nvPicPr>
        <p:blipFill>
          <a:blip r:embed="rId2"/>
          <a:stretch>
            <a:fillRect/>
          </a:stretch>
        </p:blipFill>
        <p:spPr>
          <a:xfrm>
            <a:off x="397609" y="2057400"/>
            <a:ext cx="5411520" cy="4267149"/>
          </a:xfrm>
        </p:spPr>
      </p:pic>
      <p:sp>
        <p:nvSpPr>
          <p:cNvPr id="6" name="TextBox 5">
            <a:extLst>
              <a:ext uri="{FF2B5EF4-FFF2-40B4-BE49-F238E27FC236}">
                <a16:creationId xmlns:a16="http://schemas.microsoft.com/office/drawing/2014/main" id="{7D9C0C25-D413-8B42-3E30-E6D4F1E68FE7}"/>
              </a:ext>
            </a:extLst>
          </p:cNvPr>
          <p:cNvSpPr txBox="1"/>
          <p:nvPr/>
        </p:nvSpPr>
        <p:spPr>
          <a:xfrm>
            <a:off x="7315200" y="2958353"/>
            <a:ext cx="2923309" cy="1200329"/>
          </a:xfrm>
          <a:prstGeom prst="rect">
            <a:avLst/>
          </a:prstGeom>
          <a:noFill/>
        </p:spPr>
        <p:txBody>
          <a:bodyPr wrap="square" rtlCol="0">
            <a:spAutoFit/>
          </a:bodyPr>
          <a:lstStyle/>
          <a:p>
            <a:r>
              <a:rPr lang="en-US" dirty="0"/>
              <a:t>Little bit Right Skewed. But we </a:t>
            </a:r>
            <a:r>
              <a:rPr lang="en-US" dirty="0" err="1"/>
              <a:t>dont</a:t>
            </a:r>
            <a:r>
              <a:rPr lang="en-US" dirty="0"/>
              <a:t> have correct them because its a target column</a:t>
            </a:r>
            <a:endParaRPr lang="en-IN" dirty="0"/>
          </a:p>
        </p:txBody>
      </p:sp>
    </p:spTree>
    <p:extLst>
      <p:ext uri="{BB962C8B-B14F-4D97-AF65-F5344CB8AC3E}">
        <p14:creationId xmlns:p14="http://schemas.microsoft.com/office/powerpoint/2010/main" val="196298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AEB0-20DC-4279-BEF0-CFFB7BD86A78}"/>
              </a:ext>
            </a:extLst>
          </p:cNvPr>
          <p:cNvSpPr>
            <a:spLocks noGrp="1"/>
          </p:cNvSpPr>
          <p:nvPr>
            <p:ph type="title"/>
          </p:nvPr>
        </p:nvSpPr>
        <p:spPr>
          <a:xfrm>
            <a:off x="0" y="927847"/>
            <a:ext cx="6642847" cy="1102659"/>
          </a:xfrm>
        </p:spPr>
        <p:txBody>
          <a:bodyPr/>
          <a:lstStyle/>
          <a:p>
            <a:r>
              <a:rPr lang="en-IN" dirty="0"/>
              <a:t>Checking outliers</a:t>
            </a:r>
          </a:p>
        </p:txBody>
      </p:sp>
      <p:pic>
        <p:nvPicPr>
          <p:cNvPr id="5" name="Content Placeholder 4">
            <a:extLst>
              <a:ext uri="{FF2B5EF4-FFF2-40B4-BE49-F238E27FC236}">
                <a16:creationId xmlns:a16="http://schemas.microsoft.com/office/drawing/2014/main" id="{968DA616-E5D6-AB45-4960-6F098486A8E7}"/>
              </a:ext>
            </a:extLst>
          </p:cNvPr>
          <p:cNvPicPr>
            <a:picLocks noGrp="1" noChangeAspect="1"/>
          </p:cNvPicPr>
          <p:nvPr>
            <p:ph idx="1"/>
          </p:nvPr>
        </p:nvPicPr>
        <p:blipFill>
          <a:blip r:embed="rId2"/>
          <a:stretch>
            <a:fillRect/>
          </a:stretch>
        </p:blipFill>
        <p:spPr>
          <a:xfrm>
            <a:off x="1052235" y="2167031"/>
            <a:ext cx="4870069" cy="4024313"/>
          </a:xfrm>
        </p:spPr>
      </p:pic>
      <p:sp>
        <p:nvSpPr>
          <p:cNvPr id="6" name="TextBox 5">
            <a:extLst>
              <a:ext uri="{FF2B5EF4-FFF2-40B4-BE49-F238E27FC236}">
                <a16:creationId xmlns:a16="http://schemas.microsoft.com/office/drawing/2014/main" id="{C8CEDCFE-FDE1-3032-7FE5-6BE5577DCE30}"/>
              </a:ext>
            </a:extLst>
          </p:cNvPr>
          <p:cNvSpPr txBox="1"/>
          <p:nvPr/>
        </p:nvSpPr>
        <p:spPr>
          <a:xfrm>
            <a:off x="7530353" y="2164975"/>
            <a:ext cx="3955065" cy="923330"/>
          </a:xfrm>
          <a:prstGeom prst="rect">
            <a:avLst/>
          </a:prstGeom>
          <a:noFill/>
        </p:spPr>
        <p:txBody>
          <a:bodyPr wrap="square" rtlCol="0">
            <a:spAutoFit/>
          </a:bodyPr>
          <a:lstStyle/>
          <a:p>
            <a:r>
              <a:rPr lang="en-US" dirty="0"/>
              <a:t>We , Have outliers but we </a:t>
            </a:r>
            <a:r>
              <a:rPr lang="en-US" dirty="0" err="1"/>
              <a:t>dont</a:t>
            </a:r>
            <a:r>
              <a:rPr lang="en-US" dirty="0"/>
              <a:t> remove this because we consider 150000 KM any car can run</a:t>
            </a:r>
            <a:endParaRPr lang="en-IN" dirty="0"/>
          </a:p>
        </p:txBody>
      </p:sp>
    </p:spTree>
    <p:extLst>
      <p:ext uri="{BB962C8B-B14F-4D97-AF65-F5344CB8AC3E}">
        <p14:creationId xmlns:p14="http://schemas.microsoft.com/office/powerpoint/2010/main" val="1207922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E32A-9F42-75FB-0E6D-D30DC05C5F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87B467-E8E0-1C18-61CA-0EC175FA66D4}"/>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F4368D68-BF60-6680-FA0E-BEF1C4664BF5}"/>
              </a:ext>
            </a:extLst>
          </p:cNvPr>
          <p:cNvPicPr>
            <a:picLocks noChangeAspect="1"/>
          </p:cNvPicPr>
          <p:nvPr/>
        </p:nvPicPr>
        <p:blipFill>
          <a:blip r:embed="rId2"/>
          <a:stretch>
            <a:fillRect/>
          </a:stretch>
        </p:blipFill>
        <p:spPr>
          <a:xfrm>
            <a:off x="685800" y="2074077"/>
            <a:ext cx="4886325" cy="4019550"/>
          </a:xfrm>
          <a:prstGeom prst="rect">
            <a:avLst/>
          </a:prstGeom>
        </p:spPr>
      </p:pic>
      <p:sp>
        <p:nvSpPr>
          <p:cNvPr id="9" name="TextBox 8">
            <a:extLst>
              <a:ext uri="{FF2B5EF4-FFF2-40B4-BE49-F238E27FC236}">
                <a16:creationId xmlns:a16="http://schemas.microsoft.com/office/drawing/2014/main" id="{4CCDC72E-2974-0791-E67D-C89B4A34D2A4}"/>
              </a:ext>
            </a:extLst>
          </p:cNvPr>
          <p:cNvSpPr txBox="1"/>
          <p:nvPr/>
        </p:nvSpPr>
        <p:spPr>
          <a:xfrm>
            <a:off x="7032813" y="2716306"/>
            <a:ext cx="4886326" cy="1477328"/>
          </a:xfrm>
          <a:prstGeom prst="rect">
            <a:avLst/>
          </a:prstGeom>
          <a:noFill/>
        </p:spPr>
        <p:txBody>
          <a:bodyPr wrap="square" rtlCol="0">
            <a:spAutoFit/>
          </a:bodyPr>
          <a:lstStyle/>
          <a:p>
            <a:r>
              <a:rPr lang="en-US" dirty="0"/>
              <a:t>Here , We have </a:t>
            </a:r>
            <a:r>
              <a:rPr lang="en-US" dirty="0" err="1"/>
              <a:t>outlers</a:t>
            </a:r>
            <a:r>
              <a:rPr lang="en-US" dirty="0"/>
              <a:t> . but we </a:t>
            </a:r>
            <a:r>
              <a:rPr lang="en-US" dirty="0" err="1"/>
              <a:t>dont</a:t>
            </a:r>
            <a:r>
              <a:rPr lang="en-US" dirty="0"/>
              <a:t> consider as a outlier </a:t>
            </a:r>
            <a:r>
              <a:rPr lang="en-US" dirty="0" err="1"/>
              <a:t>beacuse</a:t>
            </a:r>
            <a:r>
              <a:rPr lang="en-US" dirty="0"/>
              <a:t> </a:t>
            </a:r>
            <a:r>
              <a:rPr lang="en-US" dirty="0" err="1"/>
              <a:t>beacuse</a:t>
            </a:r>
            <a:r>
              <a:rPr lang="en-US" dirty="0"/>
              <a:t> 2010 model car are running in road . </a:t>
            </a:r>
            <a:r>
              <a:rPr lang="en-US" dirty="0" err="1"/>
              <a:t>beacuse</a:t>
            </a:r>
            <a:r>
              <a:rPr lang="en-US" dirty="0"/>
              <a:t> in </a:t>
            </a:r>
            <a:r>
              <a:rPr lang="en-US" dirty="0" err="1"/>
              <a:t>india</a:t>
            </a:r>
            <a:r>
              <a:rPr lang="en-US" dirty="0"/>
              <a:t> any motor vehicle life is for 15 Year.</a:t>
            </a:r>
            <a:endParaRPr lang="en-IN" dirty="0"/>
          </a:p>
        </p:txBody>
      </p:sp>
    </p:spTree>
    <p:extLst>
      <p:ext uri="{BB962C8B-B14F-4D97-AF65-F5344CB8AC3E}">
        <p14:creationId xmlns:p14="http://schemas.microsoft.com/office/powerpoint/2010/main" val="1500894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EE9F-D101-A356-2D64-379C64C86CA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D5883F0-7D8D-5440-2491-5A7E9AE227FB}"/>
              </a:ext>
            </a:extLst>
          </p:cNvPr>
          <p:cNvPicPr>
            <a:picLocks noGrp="1" noChangeAspect="1"/>
          </p:cNvPicPr>
          <p:nvPr>
            <p:ph idx="1"/>
          </p:nvPr>
        </p:nvPicPr>
        <p:blipFill>
          <a:blip r:embed="rId2"/>
          <a:stretch>
            <a:fillRect/>
          </a:stretch>
        </p:blipFill>
        <p:spPr>
          <a:xfrm>
            <a:off x="746119" y="2193925"/>
            <a:ext cx="5587446" cy="4547677"/>
          </a:xfrm>
        </p:spPr>
      </p:pic>
      <p:sp>
        <p:nvSpPr>
          <p:cNvPr id="6" name="TextBox 5">
            <a:extLst>
              <a:ext uri="{FF2B5EF4-FFF2-40B4-BE49-F238E27FC236}">
                <a16:creationId xmlns:a16="http://schemas.microsoft.com/office/drawing/2014/main" id="{66448955-89A8-2249-4E99-5E319EB623CD}"/>
              </a:ext>
            </a:extLst>
          </p:cNvPr>
          <p:cNvSpPr txBox="1"/>
          <p:nvPr/>
        </p:nvSpPr>
        <p:spPr>
          <a:xfrm>
            <a:off x="7476566" y="3200400"/>
            <a:ext cx="3482380" cy="923330"/>
          </a:xfrm>
          <a:prstGeom prst="rect">
            <a:avLst/>
          </a:prstGeom>
          <a:noFill/>
        </p:spPr>
        <p:txBody>
          <a:bodyPr wrap="square" rtlCol="0">
            <a:spAutoFit/>
          </a:bodyPr>
          <a:lstStyle/>
          <a:p>
            <a:r>
              <a:rPr lang="en-US" dirty="0"/>
              <a:t>We, Have outlier but we </a:t>
            </a:r>
            <a:r>
              <a:rPr lang="en-US" dirty="0" err="1"/>
              <a:t>dont</a:t>
            </a:r>
            <a:r>
              <a:rPr lang="en-US" dirty="0"/>
              <a:t> correct them because we its a target column.</a:t>
            </a:r>
            <a:endParaRPr lang="en-IN" dirty="0"/>
          </a:p>
        </p:txBody>
      </p:sp>
    </p:spTree>
    <p:extLst>
      <p:ext uri="{BB962C8B-B14F-4D97-AF65-F5344CB8AC3E}">
        <p14:creationId xmlns:p14="http://schemas.microsoft.com/office/powerpoint/2010/main" val="285018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C318-F451-2890-0E21-1A337E768F10}"/>
              </a:ext>
            </a:extLst>
          </p:cNvPr>
          <p:cNvSpPr>
            <a:spLocks noGrp="1"/>
          </p:cNvSpPr>
          <p:nvPr>
            <p:ph type="title"/>
          </p:nvPr>
        </p:nvSpPr>
        <p:spPr>
          <a:xfrm>
            <a:off x="-430306" y="639315"/>
            <a:ext cx="6777318" cy="1418086"/>
          </a:xfrm>
        </p:spPr>
        <p:txBody>
          <a:bodyPr/>
          <a:lstStyle/>
          <a:p>
            <a:r>
              <a:rPr lang="en-IN" dirty="0"/>
              <a:t>Data </a:t>
            </a:r>
            <a:r>
              <a:rPr lang="en-IN" dirty="0" err="1"/>
              <a:t>Preprocessing</a:t>
            </a:r>
            <a:endParaRPr lang="en-IN" dirty="0"/>
          </a:p>
        </p:txBody>
      </p:sp>
      <p:sp>
        <p:nvSpPr>
          <p:cNvPr id="3" name="Content Placeholder 2">
            <a:extLst>
              <a:ext uri="{FF2B5EF4-FFF2-40B4-BE49-F238E27FC236}">
                <a16:creationId xmlns:a16="http://schemas.microsoft.com/office/drawing/2014/main" id="{C170B0C0-3EF4-C815-C5E0-7EEED39D7249}"/>
              </a:ext>
            </a:extLst>
          </p:cNvPr>
          <p:cNvSpPr>
            <a:spLocks noGrp="1"/>
          </p:cNvSpPr>
          <p:nvPr>
            <p:ph idx="1"/>
          </p:nvPr>
        </p:nvSpPr>
        <p:spPr/>
        <p:txBody>
          <a:bodyPr/>
          <a:lstStyle/>
          <a:p>
            <a:r>
              <a:rPr lang="en-IN" dirty="0"/>
              <a:t>Describe the dataset.</a:t>
            </a:r>
          </a:p>
          <a:p>
            <a:endParaRPr lang="en-IN" dirty="0"/>
          </a:p>
        </p:txBody>
      </p:sp>
      <p:pic>
        <p:nvPicPr>
          <p:cNvPr id="5" name="Picture 4">
            <a:extLst>
              <a:ext uri="{FF2B5EF4-FFF2-40B4-BE49-F238E27FC236}">
                <a16:creationId xmlns:a16="http://schemas.microsoft.com/office/drawing/2014/main" id="{BED71700-0A77-A4F1-A49F-A418DE444328}"/>
              </a:ext>
            </a:extLst>
          </p:cNvPr>
          <p:cNvPicPr>
            <a:picLocks noChangeAspect="1"/>
          </p:cNvPicPr>
          <p:nvPr/>
        </p:nvPicPr>
        <p:blipFill>
          <a:blip r:embed="rId2"/>
          <a:stretch>
            <a:fillRect/>
          </a:stretch>
        </p:blipFill>
        <p:spPr>
          <a:xfrm>
            <a:off x="5218018" y="2057401"/>
            <a:ext cx="6090957" cy="4689805"/>
          </a:xfrm>
          <a:prstGeom prst="rect">
            <a:avLst/>
          </a:prstGeom>
        </p:spPr>
      </p:pic>
    </p:spTree>
    <p:extLst>
      <p:ext uri="{BB962C8B-B14F-4D97-AF65-F5344CB8AC3E}">
        <p14:creationId xmlns:p14="http://schemas.microsoft.com/office/powerpoint/2010/main" val="3375962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EB6E-B806-7BC6-E682-C52E20306B6E}"/>
              </a:ext>
            </a:extLst>
          </p:cNvPr>
          <p:cNvSpPr>
            <a:spLocks noGrp="1"/>
          </p:cNvSpPr>
          <p:nvPr>
            <p:ph type="title"/>
          </p:nvPr>
        </p:nvSpPr>
        <p:spPr>
          <a:xfrm>
            <a:off x="107576" y="639315"/>
            <a:ext cx="11398624" cy="1418086"/>
          </a:xfrm>
        </p:spPr>
        <p:txBody>
          <a:bodyPr/>
          <a:lstStyle/>
          <a:p>
            <a:r>
              <a:rPr lang="en-IN" dirty="0"/>
              <a:t>Lets check correlation with target</a:t>
            </a:r>
          </a:p>
        </p:txBody>
      </p:sp>
      <p:pic>
        <p:nvPicPr>
          <p:cNvPr id="5" name="Content Placeholder 4">
            <a:extLst>
              <a:ext uri="{FF2B5EF4-FFF2-40B4-BE49-F238E27FC236}">
                <a16:creationId xmlns:a16="http://schemas.microsoft.com/office/drawing/2014/main" id="{2CF35667-010A-7D0A-2E69-F07251ED0385}"/>
              </a:ext>
            </a:extLst>
          </p:cNvPr>
          <p:cNvPicPr>
            <a:picLocks noGrp="1" noChangeAspect="1"/>
          </p:cNvPicPr>
          <p:nvPr>
            <p:ph idx="1"/>
          </p:nvPr>
        </p:nvPicPr>
        <p:blipFill>
          <a:blip r:embed="rId2"/>
          <a:stretch>
            <a:fillRect/>
          </a:stretch>
        </p:blipFill>
        <p:spPr>
          <a:xfrm>
            <a:off x="2019929" y="2057401"/>
            <a:ext cx="8952871" cy="4305951"/>
          </a:xfrm>
        </p:spPr>
      </p:pic>
    </p:spTree>
    <p:extLst>
      <p:ext uri="{BB962C8B-B14F-4D97-AF65-F5344CB8AC3E}">
        <p14:creationId xmlns:p14="http://schemas.microsoft.com/office/powerpoint/2010/main" val="3627733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A3AF-BCBF-3394-303D-55AF3C98BA80}"/>
              </a:ext>
            </a:extLst>
          </p:cNvPr>
          <p:cNvSpPr>
            <a:spLocks noGrp="1"/>
          </p:cNvSpPr>
          <p:nvPr>
            <p:ph type="title"/>
          </p:nvPr>
        </p:nvSpPr>
        <p:spPr>
          <a:xfrm>
            <a:off x="0" y="791267"/>
            <a:ext cx="7355541" cy="1293028"/>
          </a:xfrm>
        </p:spPr>
        <p:txBody>
          <a:bodyPr>
            <a:normAutofit/>
          </a:bodyPr>
          <a:lstStyle/>
          <a:p>
            <a:r>
              <a:rPr lang="en-IN" dirty="0"/>
              <a:t>Feature Selection by </a:t>
            </a:r>
            <a:r>
              <a:rPr lang="en-IN" dirty="0" err="1"/>
              <a:t>kbest</a:t>
            </a:r>
            <a:endParaRPr lang="en-IN" dirty="0"/>
          </a:p>
        </p:txBody>
      </p:sp>
      <p:pic>
        <p:nvPicPr>
          <p:cNvPr id="5" name="Content Placeholder 4">
            <a:extLst>
              <a:ext uri="{FF2B5EF4-FFF2-40B4-BE49-F238E27FC236}">
                <a16:creationId xmlns:a16="http://schemas.microsoft.com/office/drawing/2014/main" id="{1A31DCEC-C5A7-5C8B-3BF5-7095A2972DA0}"/>
              </a:ext>
            </a:extLst>
          </p:cNvPr>
          <p:cNvPicPr>
            <a:picLocks noGrp="1" noChangeAspect="1"/>
          </p:cNvPicPr>
          <p:nvPr>
            <p:ph idx="1"/>
          </p:nvPr>
        </p:nvPicPr>
        <p:blipFill>
          <a:blip r:embed="rId2"/>
          <a:stretch>
            <a:fillRect/>
          </a:stretch>
        </p:blipFill>
        <p:spPr>
          <a:xfrm>
            <a:off x="490258" y="2444797"/>
            <a:ext cx="4767542" cy="3565469"/>
          </a:xfrm>
        </p:spPr>
      </p:pic>
      <p:sp>
        <p:nvSpPr>
          <p:cNvPr id="6" name="TextBox 5">
            <a:extLst>
              <a:ext uri="{FF2B5EF4-FFF2-40B4-BE49-F238E27FC236}">
                <a16:creationId xmlns:a16="http://schemas.microsoft.com/office/drawing/2014/main" id="{0A673B6D-F35B-5D66-5D70-220FA032A426}"/>
              </a:ext>
            </a:extLst>
          </p:cNvPr>
          <p:cNvSpPr txBox="1"/>
          <p:nvPr/>
        </p:nvSpPr>
        <p:spPr>
          <a:xfrm>
            <a:off x="6871447" y="2702858"/>
            <a:ext cx="5163671" cy="923330"/>
          </a:xfrm>
          <a:prstGeom prst="rect">
            <a:avLst/>
          </a:prstGeom>
          <a:noFill/>
        </p:spPr>
        <p:txBody>
          <a:bodyPr wrap="square" rtlCol="0">
            <a:spAutoFit/>
          </a:bodyPr>
          <a:lstStyle/>
          <a:p>
            <a:r>
              <a:rPr lang="en-US" dirty="0"/>
              <a:t>Here, We can find all the columns contributing in the model building. So we not</a:t>
            </a:r>
          </a:p>
          <a:p>
            <a:r>
              <a:rPr lang="en-US" dirty="0"/>
              <a:t>Going to delete any of the feature.</a:t>
            </a:r>
            <a:endParaRPr lang="en-IN" dirty="0"/>
          </a:p>
        </p:txBody>
      </p:sp>
    </p:spTree>
    <p:extLst>
      <p:ext uri="{BB962C8B-B14F-4D97-AF65-F5344CB8AC3E}">
        <p14:creationId xmlns:p14="http://schemas.microsoft.com/office/powerpoint/2010/main" val="250569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4214-BE47-055C-841B-7CEE08063DA4}"/>
              </a:ext>
            </a:extLst>
          </p:cNvPr>
          <p:cNvSpPr>
            <a:spLocks noGrp="1"/>
          </p:cNvSpPr>
          <p:nvPr>
            <p:ph type="title"/>
          </p:nvPr>
        </p:nvSpPr>
        <p:spPr>
          <a:xfrm>
            <a:off x="685800" y="764373"/>
            <a:ext cx="6131859" cy="1293028"/>
          </a:xfrm>
        </p:spPr>
        <p:txBody>
          <a:bodyPr/>
          <a:lstStyle/>
          <a:p>
            <a:r>
              <a:rPr lang="en-IN" dirty="0"/>
              <a:t>Model Building Phase  </a:t>
            </a:r>
          </a:p>
        </p:txBody>
      </p:sp>
      <p:sp>
        <p:nvSpPr>
          <p:cNvPr id="3" name="Content Placeholder 2">
            <a:extLst>
              <a:ext uri="{FF2B5EF4-FFF2-40B4-BE49-F238E27FC236}">
                <a16:creationId xmlns:a16="http://schemas.microsoft.com/office/drawing/2014/main" id="{2F0B3457-8E4B-4365-4113-0EC0DA3B8B9F}"/>
              </a:ext>
            </a:extLst>
          </p:cNvPr>
          <p:cNvSpPr>
            <a:spLocks noGrp="1"/>
          </p:cNvSpPr>
          <p:nvPr>
            <p:ph idx="1"/>
          </p:nvPr>
        </p:nvSpPr>
        <p:spPr/>
        <p:txBody>
          <a:bodyPr/>
          <a:lstStyle/>
          <a:p>
            <a:r>
              <a:rPr lang="en-US" dirty="0"/>
              <a:t>After collecting the data, you need to build a machine learning model. Before model building do all data pre-processing steps. Try different models with different hyper parameters and select the best model.</a:t>
            </a:r>
          </a:p>
          <a:p>
            <a:r>
              <a:rPr lang="en-US" dirty="0"/>
              <a:t> Follow the complete life cycle of data science. Include all the steps like. </a:t>
            </a:r>
          </a:p>
          <a:p>
            <a:r>
              <a:rPr lang="en-US" dirty="0"/>
              <a:t>1. Data Cleaning </a:t>
            </a:r>
          </a:p>
          <a:p>
            <a:r>
              <a:rPr lang="en-US" dirty="0"/>
              <a:t>2. Exploratory Data Analysis </a:t>
            </a:r>
          </a:p>
          <a:p>
            <a:r>
              <a:rPr lang="en-US" dirty="0"/>
              <a:t>3. Data Pre-processing </a:t>
            </a:r>
          </a:p>
          <a:p>
            <a:r>
              <a:rPr lang="en-US" dirty="0"/>
              <a:t>4. Model Building </a:t>
            </a:r>
          </a:p>
          <a:p>
            <a:r>
              <a:rPr lang="en-US" dirty="0"/>
              <a:t>5. Model Evaluation</a:t>
            </a:r>
          </a:p>
          <a:p>
            <a:r>
              <a:rPr lang="en-US" dirty="0"/>
              <a:t> 6. Selecting the best model</a:t>
            </a:r>
            <a:endParaRPr lang="en-IN" dirty="0"/>
          </a:p>
        </p:txBody>
      </p:sp>
    </p:spTree>
    <p:extLst>
      <p:ext uri="{BB962C8B-B14F-4D97-AF65-F5344CB8AC3E}">
        <p14:creationId xmlns:p14="http://schemas.microsoft.com/office/powerpoint/2010/main" val="183898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C94A-7F50-2C12-80BD-21252C711A5E}"/>
              </a:ext>
            </a:extLst>
          </p:cNvPr>
          <p:cNvSpPr>
            <a:spLocks noGrp="1"/>
          </p:cNvSpPr>
          <p:nvPr>
            <p:ph type="title"/>
          </p:nvPr>
        </p:nvSpPr>
        <p:spPr>
          <a:xfrm>
            <a:off x="537882" y="887505"/>
            <a:ext cx="7597589" cy="1169895"/>
          </a:xfrm>
        </p:spPr>
        <p:txBody>
          <a:bodyPr/>
          <a:lstStyle/>
          <a:p>
            <a:r>
              <a:rPr lang="en-IN" dirty="0"/>
              <a:t>VIF FOR MULTICOLLINEARITY</a:t>
            </a:r>
          </a:p>
        </p:txBody>
      </p:sp>
      <p:pic>
        <p:nvPicPr>
          <p:cNvPr id="5" name="Content Placeholder 4">
            <a:extLst>
              <a:ext uri="{FF2B5EF4-FFF2-40B4-BE49-F238E27FC236}">
                <a16:creationId xmlns:a16="http://schemas.microsoft.com/office/drawing/2014/main" id="{05C4EBDE-3A84-5960-D946-31930D36EF83}"/>
              </a:ext>
            </a:extLst>
          </p:cNvPr>
          <p:cNvPicPr>
            <a:picLocks noGrp="1" noChangeAspect="1"/>
          </p:cNvPicPr>
          <p:nvPr>
            <p:ph idx="1"/>
          </p:nvPr>
        </p:nvPicPr>
        <p:blipFill>
          <a:blip r:embed="rId2"/>
          <a:stretch>
            <a:fillRect/>
          </a:stretch>
        </p:blipFill>
        <p:spPr>
          <a:xfrm>
            <a:off x="970149" y="2451288"/>
            <a:ext cx="3924580" cy="3798489"/>
          </a:xfrm>
        </p:spPr>
      </p:pic>
      <p:sp>
        <p:nvSpPr>
          <p:cNvPr id="6" name="TextBox 5">
            <a:extLst>
              <a:ext uri="{FF2B5EF4-FFF2-40B4-BE49-F238E27FC236}">
                <a16:creationId xmlns:a16="http://schemas.microsoft.com/office/drawing/2014/main" id="{B90BCA5D-7C26-4F49-C75E-1E5ECC483D7C}"/>
              </a:ext>
            </a:extLst>
          </p:cNvPr>
          <p:cNvSpPr txBox="1"/>
          <p:nvPr/>
        </p:nvSpPr>
        <p:spPr>
          <a:xfrm>
            <a:off x="6508376" y="2702859"/>
            <a:ext cx="5729454" cy="923330"/>
          </a:xfrm>
          <a:prstGeom prst="rect">
            <a:avLst/>
          </a:prstGeom>
          <a:noFill/>
        </p:spPr>
        <p:txBody>
          <a:bodyPr wrap="none" rtlCol="0">
            <a:spAutoFit/>
          </a:bodyPr>
          <a:lstStyle/>
          <a:p>
            <a:r>
              <a:rPr lang="en-IN" dirty="0"/>
              <a:t>Here we set threshold for 10 and all the feature </a:t>
            </a:r>
          </a:p>
          <a:p>
            <a:r>
              <a:rPr lang="en-IN" dirty="0"/>
              <a:t>Comes in range . So here we can say that there is</a:t>
            </a:r>
          </a:p>
          <a:p>
            <a:r>
              <a:rPr lang="en-IN" dirty="0"/>
              <a:t>Not multicollinearity problem</a:t>
            </a:r>
          </a:p>
        </p:txBody>
      </p:sp>
    </p:spTree>
    <p:extLst>
      <p:ext uri="{BB962C8B-B14F-4D97-AF65-F5344CB8AC3E}">
        <p14:creationId xmlns:p14="http://schemas.microsoft.com/office/powerpoint/2010/main" val="3424566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B35C-B887-1D09-265A-7C9E3D24EBE5}"/>
              </a:ext>
            </a:extLst>
          </p:cNvPr>
          <p:cNvSpPr>
            <a:spLocks noGrp="1"/>
          </p:cNvSpPr>
          <p:nvPr>
            <p:ph type="title"/>
          </p:nvPr>
        </p:nvSpPr>
        <p:spPr>
          <a:xfrm>
            <a:off x="0" y="764373"/>
            <a:ext cx="4921624" cy="1293028"/>
          </a:xfrm>
        </p:spPr>
        <p:txBody>
          <a:bodyPr/>
          <a:lstStyle/>
          <a:p>
            <a:r>
              <a:rPr lang="en-IN" dirty="0"/>
              <a:t>Lets build model</a:t>
            </a:r>
          </a:p>
        </p:txBody>
      </p:sp>
      <p:pic>
        <p:nvPicPr>
          <p:cNvPr id="5" name="Content Placeholder 4">
            <a:extLst>
              <a:ext uri="{FF2B5EF4-FFF2-40B4-BE49-F238E27FC236}">
                <a16:creationId xmlns:a16="http://schemas.microsoft.com/office/drawing/2014/main" id="{E3543006-8A4F-0DF2-E452-E70ABA81B70C}"/>
              </a:ext>
            </a:extLst>
          </p:cNvPr>
          <p:cNvPicPr>
            <a:picLocks noGrp="1" noChangeAspect="1"/>
          </p:cNvPicPr>
          <p:nvPr>
            <p:ph idx="1"/>
          </p:nvPr>
        </p:nvPicPr>
        <p:blipFill>
          <a:blip r:embed="rId2"/>
          <a:stretch>
            <a:fillRect/>
          </a:stretch>
        </p:blipFill>
        <p:spPr>
          <a:xfrm>
            <a:off x="5213627" y="2031168"/>
            <a:ext cx="5682982" cy="1071138"/>
          </a:xfrm>
        </p:spPr>
      </p:pic>
      <p:sp>
        <p:nvSpPr>
          <p:cNvPr id="6" name="TextBox 5">
            <a:extLst>
              <a:ext uri="{FF2B5EF4-FFF2-40B4-BE49-F238E27FC236}">
                <a16:creationId xmlns:a16="http://schemas.microsoft.com/office/drawing/2014/main" id="{E761E0C4-3E1B-C224-790C-C9861C63CB5B}"/>
              </a:ext>
            </a:extLst>
          </p:cNvPr>
          <p:cNvSpPr txBox="1"/>
          <p:nvPr/>
        </p:nvSpPr>
        <p:spPr>
          <a:xfrm>
            <a:off x="585584" y="2366682"/>
            <a:ext cx="4921624" cy="400110"/>
          </a:xfrm>
          <a:prstGeom prst="rect">
            <a:avLst/>
          </a:prstGeom>
          <a:noFill/>
        </p:spPr>
        <p:txBody>
          <a:bodyPr wrap="square" rtlCol="0">
            <a:spAutoFit/>
          </a:bodyPr>
          <a:lstStyle/>
          <a:p>
            <a:r>
              <a:rPr lang="en-IN" sz="2000" b="1" dirty="0"/>
              <a:t> Gradient Boosting Regressor -&gt;</a:t>
            </a:r>
          </a:p>
        </p:txBody>
      </p:sp>
      <p:pic>
        <p:nvPicPr>
          <p:cNvPr id="8" name="Picture 7">
            <a:extLst>
              <a:ext uri="{FF2B5EF4-FFF2-40B4-BE49-F238E27FC236}">
                <a16:creationId xmlns:a16="http://schemas.microsoft.com/office/drawing/2014/main" id="{CEC939EF-6237-6C5A-02A2-391DCEC808DC}"/>
              </a:ext>
            </a:extLst>
          </p:cNvPr>
          <p:cNvPicPr>
            <a:picLocks noChangeAspect="1"/>
          </p:cNvPicPr>
          <p:nvPr/>
        </p:nvPicPr>
        <p:blipFill rotWithShape="1">
          <a:blip r:embed="rId3"/>
          <a:srcRect l="5680"/>
          <a:stretch/>
        </p:blipFill>
        <p:spPr>
          <a:xfrm>
            <a:off x="5182440" y="3340694"/>
            <a:ext cx="5682982" cy="1128552"/>
          </a:xfrm>
          <a:prstGeom prst="rect">
            <a:avLst/>
          </a:prstGeom>
        </p:spPr>
      </p:pic>
      <p:sp>
        <p:nvSpPr>
          <p:cNvPr id="9" name="TextBox 8">
            <a:extLst>
              <a:ext uri="{FF2B5EF4-FFF2-40B4-BE49-F238E27FC236}">
                <a16:creationId xmlns:a16="http://schemas.microsoft.com/office/drawing/2014/main" id="{3E60CAE0-19C4-61BD-8575-D9EA0459FE26}"/>
              </a:ext>
            </a:extLst>
          </p:cNvPr>
          <p:cNvSpPr txBox="1"/>
          <p:nvPr/>
        </p:nvSpPr>
        <p:spPr>
          <a:xfrm>
            <a:off x="3186954" y="3644153"/>
            <a:ext cx="1734670" cy="461665"/>
          </a:xfrm>
          <a:prstGeom prst="rect">
            <a:avLst/>
          </a:prstGeom>
          <a:noFill/>
        </p:spPr>
        <p:txBody>
          <a:bodyPr wrap="square" rtlCol="0">
            <a:spAutoFit/>
          </a:bodyPr>
          <a:lstStyle/>
          <a:p>
            <a:r>
              <a:rPr lang="en-IN" sz="2400" b="1" dirty="0"/>
              <a:t>XGB -&gt;</a:t>
            </a:r>
          </a:p>
        </p:txBody>
      </p:sp>
      <p:pic>
        <p:nvPicPr>
          <p:cNvPr id="11" name="Picture 10">
            <a:extLst>
              <a:ext uri="{FF2B5EF4-FFF2-40B4-BE49-F238E27FC236}">
                <a16:creationId xmlns:a16="http://schemas.microsoft.com/office/drawing/2014/main" id="{DF227B4C-07B3-4268-37AD-7969C654C6A3}"/>
              </a:ext>
            </a:extLst>
          </p:cNvPr>
          <p:cNvPicPr>
            <a:picLocks noChangeAspect="1"/>
          </p:cNvPicPr>
          <p:nvPr/>
        </p:nvPicPr>
        <p:blipFill>
          <a:blip r:embed="rId4"/>
          <a:stretch>
            <a:fillRect/>
          </a:stretch>
        </p:blipFill>
        <p:spPr>
          <a:xfrm>
            <a:off x="5182440" y="4678927"/>
            <a:ext cx="5745356" cy="1128552"/>
          </a:xfrm>
          <a:prstGeom prst="rect">
            <a:avLst/>
          </a:prstGeom>
        </p:spPr>
      </p:pic>
      <p:sp>
        <p:nvSpPr>
          <p:cNvPr id="12" name="TextBox 11">
            <a:extLst>
              <a:ext uri="{FF2B5EF4-FFF2-40B4-BE49-F238E27FC236}">
                <a16:creationId xmlns:a16="http://schemas.microsoft.com/office/drawing/2014/main" id="{F4DC13CE-E878-C0BD-37B6-156454C3A017}"/>
              </a:ext>
            </a:extLst>
          </p:cNvPr>
          <p:cNvSpPr txBox="1"/>
          <p:nvPr/>
        </p:nvSpPr>
        <p:spPr>
          <a:xfrm>
            <a:off x="2003612" y="5136776"/>
            <a:ext cx="2999084" cy="400110"/>
          </a:xfrm>
          <a:prstGeom prst="rect">
            <a:avLst/>
          </a:prstGeom>
          <a:noFill/>
        </p:spPr>
        <p:txBody>
          <a:bodyPr wrap="square" rtlCol="0">
            <a:spAutoFit/>
          </a:bodyPr>
          <a:lstStyle/>
          <a:p>
            <a:r>
              <a:rPr lang="en-IN" sz="2000" b="1" dirty="0"/>
              <a:t>Linear Regression -&gt;</a:t>
            </a:r>
          </a:p>
        </p:txBody>
      </p:sp>
      <p:pic>
        <p:nvPicPr>
          <p:cNvPr id="14" name="Picture 13">
            <a:extLst>
              <a:ext uri="{FF2B5EF4-FFF2-40B4-BE49-F238E27FC236}">
                <a16:creationId xmlns:a16="http://schemas.microsoft.com/office/drawing/2014/main" id="{9732D4EE-6700-0AD4-DA6A-69BA02B0F88D}"/>
              </a:ext>
            </a:extLst>
          </p:cNvPr>
          <p:cNvPicPr>
            <a:picLocks noChangeAspect="1"/>
          </p:cNvPicPr>
          <p:nvPr/>
        </p:nvPicPr>
        <p:blipFill>
          <a:blip r:embed="rId5"/>
          <a:stretch>
            <a:fillRect/>
          </a:stretch>
        </p:blipFill>
        <p:spPr>
          <a:xfrm>
            <a:off x="5213627" y="6045867"/>
            <a:ext cx="5745356" cy="804057"/>
          </a:xfrm>
          <a:prstGeom prst="rect">
            <a:avLst/>
          </a:prstGeom>
        </p:spPr>
      </p:pic>
      <p:sp>
        <p:nvSpPr>
          <p:cNvPr id="15" name="TextBox 14">
            <a:extLst>
              <a:ext uri="{FF2B5EF4-FFF2-40B4-BE49-F238E27FC236}">
                <a16:creationId xmlns:a16="http://schemas.microsoft.com/office/drawing/2014/main" id="{FCCF5C96-E28B-9776-B6E5-281C1E43EA99}"/>
              </a:ext>
            </a:extLst>
          </p:cNvPr>
          <p:cNvSpPr txBox="1"/>
          <p:nvPr/>
        </p:nvSpPr>
        <p:spPr>
          <a:xfrm>
            <a:off x="1492624" y="6441141"/>
            <a:ext cx="3079689" cy="400110"/>
          </a:xfrm>
          <a:prstGeom prst="rect">
            <a:avLst/>
          </a:prstGeom>
          <a:noFill/>
        </p:spPr>
        <p:txBody>
          <a:bodyPr wrap="none" rtlCol="0">
            <a:spAutoFit/>
          </a:bodyPr>
          <a:lstStyle/>
          <a:p>
            <a:r>
              <a:rPr lang="en-IN" sz="2000" b="1" dirty="0"/>
              <a:t>          Random Forest -&gt;</a:t>
            </a:r>
          </a:p>
        </p:txBody>
      </p:sp>
    </p:spTree>
    <p:extLst>
      <p:ext uri="{BB962C8B-B14F-4D97-AF65-F5344CB8AC3E}">
        <p14:creationId xmlns:p14="http://schemas.microsoft.com/office/powerpoint/2010/main" val="3242214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6E35-FA94-F777-DADB-11FB76D2AEB0}"/>
              </a:ext>
            </a:extLst>
          </p:cNvPr>
          <p:cNvSpPr>
            <a:spLocks noGrp="1"/>
          </p:cNvSpPr>
          <p:nvPr>
            <p:ph type="title"/>
          </p:nvPr>
        </p:nvSpPr>
        <p:spPr>
          <a:xfrm>
            <a:off x="0" y="764373"/>
            <a:ext cx="9009529" cy="1293028"/>
          </a:xfrm>
        </p:spPr>
        <p:txBody>
          <a:bodyPr/>
          <a:lstStyle/>
          <a:p>
            <a:r>
              <a:rPr lang="en-IN" b="1" dirty="0"/>
              <a:t>Model Selection</a:t>
            </a:r>
          </a:p>
        </p:txBody>
      </p:sp>
      <p:sp>
        <p:nvSpPr>
          <p:cNvPr id="3" name="Content Placeholder 2">
            <a:extLst>
              <a:ext uri="{FF2B5EF4-FFF2-40B4-BE49-F238E27FC236}">
                <a16:creationId xmlns:a16="http://schemas.microsoft.com/office/drawing/2014/main" id="{CDB59FBA-B97A-6ED8-C7BC-EB0C38925BEF}"/>
              </a:ext>
            </a:extLst>
          </p:cNvPr>
          <p:cNvSpPr>
            <a:spLocks noGrp="1"/>
          </p:cNvSpPr>
          <p:nvPr>
            <p:ph idx="1"/>
          </p:nvPr>
        </p:nvSpPr>
        <p:spPr/>
        <p:txBody>
          <a:bodyPr/>
          <a:lstStyle/>
          <a:p>
            <a:r>
              <a:rPr lang="en-IN" dirty="0"/>
              <a:t>So, Here we using four algorithm . And we can see </a:t>
            </a:r>
            <a:r>
              <a:rPr lang="en-IN" dirty="0" err="1"/>
              <a:t>tha</a:t>
            </a:r>
            <a:r>
              <a:rPr lang="en-IN" dirty="0"/>
              <a:t> three algorithms gives good accuracy and linear regression is not giving good </a:t>
            </a:r>
            <a:r>
              <a:rPr lang="en-IN" dirty="0" err="1"/>
              <a:t>accurany</a:t>
            </a:r>
            <a:r>
              <a:rPr lang="en-IN" dirty="0"/>
              <a:t> . And we also check for cross validation . For all algo.  And after making all model we select as a best model XGB Because XGB Gives us 96 % accuracy and CV Score Give us 94% and its very good for any prediction.</a:t>
            </a:r>
          </a:p>
          <a:p>
            <a:endParaRPr lang="en-IN" dirty="0"/>
          </a:p>
          <a:p>
            <a:r>
              <a:rPr lang="en-IN" dirty="0"/>
              <a:t>So we are going to tune the parameter of XGB and checking our model is overfitted or not . And for that I am </a:t>
            </a:r>
            <a:r>
              <a:rPr lang="en-IN" dirty="0" err="1"/>
              <a:t>goint</a:t>
            </a:r>
            <a:r>
              <a:rPr lang="en-IN" dirty="0"/>
              <a:t> to use </a:t>
            </a:r>
            <a:r>
              <a:rPr lang="en-IN" dirty="0" err="1"/>
              <a:t>Gridsearchcv</a:t>
            </a:r>
            <a:r>
              <a:rPr lang="en-IN" dirty="0"/>
              <a:t>. And tune the all parameter and try to increase our accuracy, </a:t>
            </a:r>
          </a:p>
        </p:txBody>
      </p:sp>
    </p:spTree>
    <p:extLst>
      <p:ext uri="{BB962C8B-B14F-4D97-AF65-F5344CB8AC3E}">
        <p14:creationId xmlns:p14="http://schemas.microsoft.com/office/powerpoint/2010/main" val="13697765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613F-B119-5417-805A-97000569B651}"/>
              </a:ext>
            </a:extLst>
          </p:cNvPr>
          <p:cNvSpPr>
            <a:spLocks noGrp="1"/>
          </p:cNvSpPr>
          <p:nvPr>
            <p:ph type="title"/>
          </p:nvPr>
        </p:nvSpPr>
        <p:spPr>
          <a:xfrm>
            <a:off x="215154" y="764373"/>
            <a:ext cx="7005918" cy="1293028"/>
          </a:xfrm>
        </p:spPr>
        <p:txBody>
          <a:bodyPr/>
          <a:lstStyle/>
          <a:p>
            <a:r>
              <a:rPr lang="en-IN" b="1" dirty="0"/>
              <a:t>Hyperparameter tuning</a:t>
            </a:r>
          </a:p>
        </p:txBody>
      </p:sp>
      <p:sp>
        <p:nvSpPr>
          <p:cNvPr id="3" name="Content Placeholder 2">
            <a:extLst>
              <a:ext uri="{FF2B5EF4-FFF2-40B4-BE49-F238E27FC236}">
                <a16:creationId xmlns:a16="http://schemas.microsoft.com/office/drawing/2014/main" id="{A8FFE64A-5AF7-39D2-E216-6A91BE167FFF}"/>
              </a:ext>
            </a:extLst>
          </p:cNvPr>
          <p:cNvSpPr>
            <a:spLocks noGrp="1"/>
          </p:cNvSpPr>
          <p:nvPr>
            <p:ph idx="1"/>
          </p:nvPr>
        </p:nvSpPr>
        <p:spPr/>
        <p:txBody>
          <a:bodyPr/>
          <a:lstStyle/>
          <a:p>
            <a:r>
              <a:rPr lang="en-IN" dirty="0"/>
              <a:t>XGB -&gt; </a:t>
            </a:r>
          </a:p>
        </p:txBody>
      </p:sp>
      <p:pic>
        <p:nvPicPr>
          <p:cNvPr id="5" name="Picture 4">
            <a:extLst>
              <a:ext uri="{FF2B5EF4-FFF2-40B4-BE49-F238E27FC236}">
                <a16:creationId xmlns:a16="http://schemas.microsoft.com/office/drawing/2014/main" id="{3DD82613-B138-B0DF-4D2F-70B82840A4DA}"/>
              </a:ext>
            </a:extLst>
          </p:cNvPr>
          <p:cNvPicPr>
            <a:picLocks noChangeAspect="1"/>
          </p:cNvPicPr>
          <p:nvPr/>
        </p:nvPicPr>
        <p:blipFill>
          <a:blip r:embed="rId2"/>
          <a:stretch>
            <a:fillRect/>
          </a:stretch>
        </p:blipFill>
        <p:spPr>
          <a:xfrm>
            <a:off x="2268631" y="2057401"/>
            <a:ext cx="5314950" cy="1019175"/>
          </a:xfrm>
          <a:prstGeom prst="rect">
            <a:avLst/>
          </a:prstGeom>
        </p:spPr>
      </p:pic>
      <p:sp>
        <p:nvSpPr>
          <p:cNvPr id="6" name="TextBox 5">
            <a:extLst>
              <a:ext uri="{FF2B5EF4-FFF2-40B4-BE49-F238E27FC236}">
                <a16:creationId xmlns:a16="http://schemas.microsoft.com/office/drawing/2014/main" id="{E3F20C03-A57C-5262-A9F4-B613CE35C729}"/>
              </a:ext>
            </a:extLst>
          </p:cNvPr>
          <p:cNvSpPr txBox="1"/>
          <p:nvPr/>
        </p:nvSpPr>
        <p:spPr>
          <a:xfrm>
            <a:off x="833718" y="3899647"/>
            <a:ext cx="3762568" cy="369332"/>
          </a:xfrm>
          <a:prstGeom prst="rect">
            <a:avLst/>
          </a:prstGeom>
          <a:noFill/>
        </p:spPr>
        <p:txBody>
          <a:bodyPr wrap="none" rtlCol="0">
            <a:spAutoFit/>
          </a:bodyPr>
          <a:lstStyle/>
          <a:p>
            <a:r>
              <a:rPr lang="en-IN" dirty="0"/>
              <a:t>Lets do Hyperparameter Tuning.</a:t>
            </a:r>
          </a:p>
        </p:txBody>
      </p:sp>
      <p:pic>
        <p:nvPicPr>
          <p:cNvPr id="8" name="Picture 7">
            <a:extLst>
              <a:ext uri="{FF2B5EF4-FFF2-40B4-BE49-F238E27FC236}">
                <a16:creationId xmlns:a16="http://schemas.microsoft.com/office/drawing/2014/main" id="{D00DF489-BC8E-3632-E18E-8F89C85C8BAA}"/>
              </a:ext>
            </a:extLst>
          </p:cNvPr>
          <p:cNvPicPr>
            <a:picLocks noChangeAspect="1"/>
          </p:cNvPicPr>
          <p:nvPr/>
        </p:nvPicPr>
        <p:blipFill>
          <a:blip r:embed="rId3"/>
          <a:stretch>
            <a:fillRect/>
          </a:stretch>
        </p:blipFill>
        <p:spPr>
          <a:xfrm>
            <a:off x="3378853" y="4430113"/>
            <a:ext cx="7816296" cy="2078263"/>
          </a:xfrm>
          <a:prstGeom prst="rect">
            <a:avLst/>
          </a:prstGeom>
        </p:spPr>
      </p:pic>
    </p:spTree>
    <p:extLst>
      <p:ext uri="{BB962C8B-B14F-4D97-AF65-F5344CB8AC3E}">
        <p14:creationId xmlns:p14="http://schemas.microsoft.com/office/powerpoint/2010/main" val="1654279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531D-029B-95D5-4911-8E985E847FE5}"/>
              </a:ext>
            </a:extLst>
          </p:cNvPr>
          <p:cNvSpPr>
            <a:spLocks noGrp="1"/>
          </p:cNvSpPr>
          <p:nvPr>
            <p:ph type="title"/>
          </p:nvPr>
        </p:nvSpPr>
        <p:spPr>
          <a:xfrm>
            <a:off x="107576" y="764373"/>
            <a:ext cx="4827495" cy="1293028"/>
          </a:xfrm>
        </p:spPr>
        <p:txBody>
          <a:bodyPr/>
          <a:lstStyle/>
          <a:p>
            <a:r>
              <a:rPr lang="en-IN" dirty="0"/>
              <a:t>Final model </a:t>
            </a:r>
          </a:p>
        </p:txBody>
      </p:sp>
      <p:pic>
        <p:nvPicPr>
          <p:cNvPr id="5" name="Content Placeholder 4">
            <a:extLst>
              <a:ext uri="{FF2B5EF4-FFF2-40B4-BE49-F238E27FC236}">
                <a16:creationId xmlns:a16="http://schemas.microsoft.com/office/drawing/2014/main" id="{5E185DBB-1CDD-5789-DD40-3FABE5EA97A3}"/>
              </a:ext>
            </a:extLst>
          </p:cNvPr>
          <p:cNvPicPr>
            <a:picLocks noGrp="1" noChangeAspect="1"/>
          </p:cNvPicPr>
          <p:nvPr>
            <p:ph idx="1"/>
          </p:nvPr>
        </p:nvPicPr>
        <p:blipFill>
          <a:blip r:embed="rId2"/>
          <a:stretch>
            <a:fillRect/>
          </a:stretch>
        </p:blipFill>
        <p:spPr>
          <a:xfrm>
            <a:off x="316285" y="1971675"/>
            <a:ext cx="7584637" cy="1632137"/>
          </a:xfrm>
        </p:spPr>
      </p:pic>
      <p:sp>
        <p:nvSpPr>
          <p:cNvPr id="6" name="TextBox 5">
            <a:extLst>
              <a:ext uri="{FF2B5EF4-FFF2-40B4-BE49-F238E27FC236}">
                <a16:creationId xmlns:a16="http://schemas.microsoft.com/office/drawing/2014/main" id="{F563F45C-F784-545F-205B-CE81E6E71F2A}"/>
              </a:ext>
            </a:extLst>
          </p:cNvPr>
          <p:cNvSpPr txBox="1"/>
          <p:nvPr/>
        </p:nvSpPr>
        <p:spPr>
          <a:xfrm>
            <a:off x="1573306" y="4572000"/>
            <a:ext cx="10592964" cy="646331"/>
          </a:xfrm>
          <a:prstGeom prst="rect">
            <a:avLst/>
          </a:prstGeom>
          <a:noFill/>
        </p:spPr>
        <p:txBody>
          <a:bodyPr wrap="none" rtlCol="0">
            <a:spAutoFit/>
          </a:bodyPr>
          <a:lstStyle/>
          <a:p>
            <a:r>
              <a:rPr lang="en-IN" dirty="0"/>
              <a:t>So, Here We try to increase our accuracy using </a:t>
            </a:r>
            <a:r>
              <a:rPr lang="en-IN" dirty="0" err="1"/>
              <a:t>GridSearchCV</a:t>
            </a:r>
            <a:r>
              <a:rPr lang="en-IN" dirty="0"/>
              <a:t> But we don’t . </a:t>
            </a:r>
            <a:r>
              <a:rPr lang="en-IN" dirty="0" err="1"/>
              <a:t>Atleast</a:t>
            </a:r>
            <a:r>
              <a:rPr lang="en-IN" dirty="0"/>
              <a:t> here we </a:t>
            </a:r>
          </a:p>
          <a:p>
            <a:r>
              <a:rPr lang="en-IN" dirty="0"/>
              <a:t>Confirm that our model is not overfitted . And we good to go in Production</a:t>
            </a:r>
          </a:p>
        </p:txBody>
      </p:sp>
    </p:spTree>
    <p:extLst>
      <p:ext uri="{BB962C8B-B14F-4D97-AF65-F5344CB8AC3E}">
        <p14:creationId xmlns:p14="http://schemas.microsoft.com/office/powerpoint/2010/main" val="3022193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4BDB-24BA-EF0A-195D-8CDE9AC03F98}"/>
              </a:ext>
            </a:extLst>
          </p:cNvPr>
          <p:cNvSpPr>
            <a:spLocks noGrp="1"/>
          </p:cNvSpPr>
          <p:nvPr>
            <p:ph type="title"/>
          </p:nvPr>
        </p:nvSpPr>
        <p:spPr>
          <a:xfrm>
            <a:off x="0" y="764373"/>
            <a:ext cx="4800600" cy="1293028"/>
          </a:xfrm>
        </p:spPr>
        <p:txBody>
          <a:bodyPr/>
          <a:lstStyle/>
          <a:p>
            <a:r>
              <a:rPr lang="en-IN" dirty="0"/>
              <a:t>Best fit line</a:t>
            </a:r>
          </a:p>
        </p:txBody>
      </p:sp>
      <p:pic>
        <p:nvPicPr>
          <p:cNvPr id="5" name="Content Placeholder 4">
            <a:extLst>
              <a:ext uri="{FF2B5EF4-FFF2-40B4-BE49-F238E27FC236}">
                <a16:creationId xmlns:a16="http://schemas.microsoft.com/office/drawing/2014/main" id="{ADA27DAE-7AFE-78DE-E02B-347CA8989335}"/>
              </a:ext>
            </a:extLst>
          </p:cNvPr>
          <p:cNvPicPr>
            <a:picLocks noGrp="1" noChangeAspect="1"/>
          </p:cNvPicPr>
          <p:nvPr>
            <p:ph idx="1"/>
          </p:nvPr>
        </p:nvPicPr>
        <p:blipFill>
          <a:blip r:embed="rId2"/>
          <a:stretch>
            <a:fillRect/>
          </a:stretch>
        </p:blipFill>
        <p:spPr>
          <a:xfrm>
            <a:off x="393231" y="1803960"/>
            <a:ext cx="6733710" cy="4865516"/>
          </a:xfrm>
        </p:spPr>
      </p:pic>
      <p:sp>
        <p:nvSpPr>
          <p:cNvPr id="6" name="TextBox 5">
            <a:extLst>
              <a:ext uri="{FF2B5EF4-FFF2-40B4-BE49-F238E27FC236}">
                <a16:creationId xmlns:a16="http://schemas.microsoft.com/office/drawing/2014/main" id="{82A0E980-31B1-B6BB-DEEA-DC48B77B0956}"/>
              </a:ext>
            </a:extLst>
          </p:cNvPr>
          <p:cNvSpPr txBox="1"/>
          <p:nvPr/>
        </p:nvSpPr>
        <p:spPr>
          <a:xfrm>
            <a:off x="8068235" y="2299447"/>
            <a:ext cx="4180953" cy="1200329"/>
          </a:xfrm>
          <a:prstGeom prst="rect">
            <a:avLst/>
          </a:prstGeom>
          <a:noFill/>
        </p:spPr>
        <p:txBody>
          <a:bodyPr wrap="none" rtlCol="0">
            <a:spAutoFit/>
          </a:bodyPr>
          <a:lstStyle/>
          <a:p>
            <a:r>
              <a:rPr lang="en-IN" dirty="0"/>
              <a:t>Here , We can see that Our most of</a:t>
            </a:r>
          </a:p>
          <a:p>
            <a:r>
              <a:rPr lang="en-IN" dirty="0"/>
              <a:t>The </a:t>
            </a:r>
            <a:r>
              <a:rPr lang="en-IN" dirty="0" err="1"/>
              <a:t>poins</a:t>
            </a:r>
            <a:r>
              <a:rPr lang="en-IN" dirty="0"/>
              <a:t> come  very close to the</a:t>
            </a:r>
          </a:p>
          <a:p>
            <a:r>
              <a:rPr lang="en-IN" dirty="0"/>
              <a:t>Best fit line. Its meaning is our model</a:t>
            </a:r>
          </a:p>
          <a:p>
            <a:r>
              <a:rPr lang="en-IN" dirty="0"/>
              <a:t>Is good</a:t>
            </a:r>
          </a:p>
        </p:txBody>
      </p:sp>
    </p:spTree>
    <p:extLst>
      <p:ext uri="{BB962C8B-B14F-4D97-AF65-F5344CB8AC3E}">
        <p14:creationId xmlns:p14="http://schemas.microsoft.com/office/powerpoint/2010/main" val="4097615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9CE6-71C7-BC24-096F-926A5E1579EA}"/>
              </a:ext>
            </a:extLst>
          </p:cNvPr>
          <p:cNvSpPr>
            <a:spLocks noGrp="1"/>
          </p:cNvSpPr>
          <p:nvPr>
            <p:ph type="title"/>
          </p:nvPr>
        </p:nvSpPr>
        <p:spPr>
          <a:xfrm>
            <a:off x="-1290918" y="349624"/>
            <a:ext cx="6064624" cy="1707777"/>
          </a:xfrm>
        </p:spPr>
        <p:txBody>
          <a:bodyPr/>
          <a:lstStyle/>
          <a:p>
            <a:r>
              <a:rPr lang="en-IN" dirty="0"/>
              <a:t>Conclusion</a:t>
            </a:r>
          </a:p>
        </p:txBody>
      </p:sp>
      <p:sp>
        <p:nvSpPr>
          <p:cNvPr id="3" name="Content Placeholder 2">
            <a:extLst>
              <a:ext uri="{FF2B5EF4-FFF2-40B4-BE49-F238E27FC236}">
                <a16:creationId xmlns:a16="http://schemas.microsoft.com/office/drawing/2014/main" id="{76AA2C15-E812-A7E8-7893-1AC871EB1212}"/>
              </a:ext>
            </a:extLst>
          </p:cNvPr>
          <p:cNvSpPr>
            <a:spLocks noGrp="1"/>
          </p:cNvSpPr>
          <p:nvPr>
            <p:ph idx="1"/>
          </p:nvPr>
        </p:nvSpPr>
        <p:spPr/>
        <p:txBody>
          <a:bodyPr/>
          <a:lstStyle/>
          <a:p>
            <a:r>
              <a:rPr lang="en-IN" dirty="0"/>
              <a:t>As you can see in slide number 15 and 16 . We </a:t>
            </a:r>
            <a:r>
              <a:rPr lang="en-IN" dirty="0" err="1"/>
              <a:t>getiing</a:t>
            </a:r>
            <a:r>
              <a:rPr lang="en-IN" dirty="0"/>
              <a:t>  the info if the seller has to focus on Maruti , Hyundai , Tata ,Mahindra and Honda  Because Most of the Indian Family Is </a:t>
            </a:r>
            <a:r>
              <a:rPr lang="en-IN" dirty="0" err="1"/>
              <a:t>Middile</a:t>
            </a:r>
            <a:r>
              <a:rPr lang="en-IN" dirty="0"/>
              <a:t> Class and Those Company I Mentioned they are Making Mid Ranges Car So its easy to capture market .  </a:t>
            </a:r>
          </a:p>
          <a:p>
            <a:endParaRPr lang="en-IN" dirty="0"/>
          </a:p>
          <a:p>
            <a:r>
              <a:rPr lang="en-IN" dirty="0"/>
              <a:t>Most of the second hand car sell in price between 1.5 Lakh to 6 Lakhs Rupees.</a:t>
            </a:r>
          </a:p>
          <a:p>
            <a:endParaRPr lang="en-IN" dirty="0"/>
          </a:p>
          <a:p>
            <a:r>
              <a:rPr lang="en-IN" dirty="0"/>
              <a:t>Costly Car Sell From Toyota (Fortuner, Innova </a:t>
            </a:r>
            <a:r>
              <a:rPr lang="en-IN" dirty="0" err="1"/>
              <a:t>Crysta</a:t>
            </a:r>
            <a:r>
              <a:rPr lang="en-IN" dirty="0"/>
              <a:t>, ) ,    Audi (Q3). And etc . Follow the 15 , 16 Slide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09649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2BFC-0C1A-3CFF-D8D5-946F0309628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4F21F93-FA03-FE8C-06EB-973952811EB8}"/>
              </a:ext>
            </a:extLst>
          </p:cNvPr>
          <p:cNvSpPr>
            <a:spLocks noGrp="1"/>
          </p:cNvSpPr>
          <p:nvPr>
            <p:ph idx="1"/>
          </p:nvPr>
        </p:nvSpPr>
        <p:spPr/>
        <p:txBody>
          <a:bodyPr/>
          <a:lstStyle/>
          <a:p>
            <a:r>
              <a:rPr lang="en-IN" dirty="0"/>
              <a:t>All the Information of Car Details from taken from car24.com  . We are scraping the data then we manipulate the data using pandas , for visualization we use seaborn and matplotlib , and Build Machine Learning Model..</a:t>
            </a:r>
          </a:p>
          <a:p>
            <a:endParaRPr lang="en-IN" dirty="0"/>
          </a:p>
          <a:p>
            <a:r>
              <a:rPr lang="en-IN" dirty="0"/>
              <a:t>Programming Language -&gt; Python. </a:t>
            </a:r>
          </a:p>
        </p:txBody>
      </p:sp>
    </p:spTree>
    <p:extLst>
      <p:ext uri="{BB962C8B-B14F-4D97-AF65-F5344CB8AC3E}">
        <p14:creationId xmlns:p14="http://schemas.microsoft.com/office/powerpoint/2010/main" val="217428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E093-69CC-4B4B-A36F-FD82835E4F6C}"/>
              </a:ext>
            </a:extLst>
          </p:cNvPr>
          <p:cNvSpPr>
            <a:spLocks noGrp="1"/>
          </p:cNvSpPr>
          <p:nvPr>
            <p:ph type="title"/>
          </p:nvPr>
        </p:nvSpPr>
        <p:spPr>
          <a:xfrm>
            <a:off x="0" y="764373"/>
            <a:ext cx="3953435" cy="1293028"/>
          </a:xfrm>
        </p:spPr>
        <p:txBody>
          <a:bodyPr/>
          <a:lstStyle/>
          <a:p>
            <a:r>
              <a:rPr lang="en-IN" dirty="0"/>
              <a:t>Thankyou </a:t>
            </a:r>
          </a:p>
        </p:txBody>
      </p:sp>
      <p:sp>
        <p:nvSpPr>
          <p:cNvPr id="3" name="Content Placeholder 2">
            <a:extLst>
              <a:ext uri="{FF2B5EF4-FFF2-40B4-BE49-F238E27FC236}">
                <a16:creationId xmlns:a16="http://schemas.microsoft.com/office/drawing/2014/main" id="{46C4697A-8ABC-2008-9D30-BF4B939375F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8071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AD12-B199-DF62-79D0-4749107455F8}"/>
              </a:ext>
            </a:extLst>
          </p:cNvPr>
          <p:cNvSpPr>
            <a:spLocks noGrp="1"/>
          </p:cNvSpPr>
          <p:nvPr>
            <p:ph type="title"/>
          </p:nvPr>
        </p:nvSpPr>
        <p:spPr>
          <a:xfrm>
            <a:off x="685799" y="764373"/>
            <a:ext cx="10650071" cy="1293028"/>
          </a:xfrm>
        </p:spPr>
        <p:txBody>
          <a:bodyPr/>
          <a:lstStyle/>
          <a:p>
            <a:r>
              <a:rPr lang="en-IN" dirty="0"/>
              <a:t>Understanding the problem statement</a:t>
            </a:r>
          </a:p>
        </p:txBody>
      </p:sp>
      <p:sp>
        <p:nvSpPr>
          <p:cNvPr id="3" name="Content Placeholder 2">
            <a:extLst>
              <a:ext uri="{FF2B5EF4-FFF2-40B4-BE49-F238E27FC236}">
                <a16:creationId xmlns:a16="http://schemas.microsoft.com/office/drawing/2014/main" id="{D8DCA86F-3F0E-47A6-1ACF-6A3F84A8AC5E}"/>
              </a:ext>
            </a:extLst>
          </p:cNvPr>
          <p:cNvSpPr>
            <a:spLocks noGrp="1"/>
          </p:cNvSpPr>
          <p:nvPr>
            <p:ph idx="1"/>
          </p:nvPr>
        </p:nvSpPr>
        <p:spPr/>
        <p:txBody>
          <a:bodyPr/>
          <a:lstStyle/>
          <a:p>
            <a:r>
              <a:rPr lang="en-IN" dirty="0"/>
              <a:t>So, In our Problem Statement </a:t>
            </a:r>
            <a:r>
              <a:rPr lang="en-US" dirty="0"/>
              <a:t>One of our clients works with small traders, who sell used cars. Client</a:t>
            </a:r>
            <a:r>
              <a:rPr lang="en-IN" dirty="0"/>
              <a:t> Want to know  </a:t>
            </a:r>
            <a:r>
              <a:rPr lang="en-US" dirty="0"/>
              <a:t>with the change in market due to covid 19 impact, our client is facing problems with their previous car price valuation machine learning models from a new data  . So,  here we have to scrap the data </a:t>
            </a:r>
            <a:r>
              <a:rPr lang="en-US" dirty="0" err="1"/>
              <a:t>data</a:t>
            </a:r>
            <a:r>
              <a:rPr lang="en-US" dirty="0"/>
              <a:t> from used car selling website like car 24 , car </a:t>
            </a:r>
            <a:r>
              <a:rPr lang="en-US" dirty="0" err="1"/>
              <a:t>dekho</a:t>
            </a:r>
            <a:r>
              <a:rPr lang="en-US" dirty="0"/>
              <a:t> ,</a:t>
            </a:r>
            <a:r>
              <a:rPr lang="en-US" dirty="0" err="1"/>
              <a:t>olx</a:t>
            </a:r>
            <a:r>
              <a:rPr lang="en-US" dirty="0"/>
              <a:t> and other site .</a:t>
            </a:r>
          </a:p>
          <a:p>
            <a:r>
              <a:rPr lang="en-US" dirty="0"/>
              <a:t>So , Here we have to scrap the data from any of the given website and build a machine learning model which can predict the Price of Used Car.</a:t>
            </a:r>
          </a:p>
          <a:p>
            <a:r>
              <a:rPr lang="en-US" dirty="0"/>
              <a:t>And we have to scrap the data for different </a:t>
            </a:r>
            <a:r>
              <a:rPr lang="en-US" dirty="0" err="1"/>
              <a:t>different</a:t>
            </a:r>
            <a:r>
              <a:rPr lang="en-US" dirty="0"/>
              <a:t> Location</a:t>
            </a:r>
          </a:p>
          <a:p>
            <a:r>
              <a:rPr lang="en-US" dirty="0"/>
              <a:t>For scraping the data we use Car24.com</a:t>
            </a:r>
          </a:p>
          <a:p>
            <a:endParaRPr lang="en-IN" dirty="0"/>
          </a:p>
        </p:txBody>
      </p:sp>
    </p:spTree>
    <p:extLst>
      <p:ext uri="{BB962C8B-B14F-4D97-AF65-F5344CB8AC3E}">
        <p14:creationId xmlns:p14="http://schemas.microsoft.com/office/powerpoint/2010/main" val="146002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B4C3-5AA4-85AF-B20E-21F44D80384A}"/>
              </a:ext>
            </a:extLst>
          </p:cNvPr>
          <p:cNvSpPr>
            <a:spLocks noGrp="1"/>
          </p:cNvSpPr>
          <p:nvPr>
            <p:ph type="title"/>
          </p:nvPr>
        </p:nvSpPr>
        <p:spPr>
          <a:xfrm>
            <a:off x="4504764" y="107576"/>
            <a:ext cx="3724835" cy="1196789"/>
          </a:xfrm>
        </p:spPr>
        <p:txBody>
          <a:bodyPr/>
          <a:lstStyle/>
          <a:p>
            <a:r>
              <a:rPr lang="en-IN" dirty="0"/>
              <a:t>Car24.com</a:t>
            </a:r>
          </a:p>
        </p:txBody>
      </p:sp>
      <p:pic>
        <p:nvPicPr>
          <p:cNvPr id="5" name="Content Placeholder 4">
            <a:extLst>
              <a:ext uri="{FF2B5EF4-FFF2-40B4-BE49-F238E27FC236}">
                <a16:creationId xmlns:a16="http://schemas.microsoft.com/office/drawing/2014/main" id="{9B5656C0-8E30-4456-0D86-DB2C8F04164D}"/>
              </a:ext>
            </a:extLst>
          </p:cNvPr>
          <p:cNvPicPr>
            <a:picLocks noGrp="1" noChangeAspect="1"/>
          </p:cNvPicPr>
          <p:nvPr>
            <p:ph idx="1"/>
          </p:nvPr>
        </p:nvPicPr>
        <p:blipFill>
          <a:blip r:embed="rId2"/>
          <a:stretch>
            <a:fillRect/>
          </a:stretch>
        </p:blipFill>
        <p:spPr>
          <a:xfrm>
            <a:off x="766482" y="1482218"/>
            <a:ext cx="10139083" cy="5004961"/>
          </a:xfrm>
        </p:spPr>
      </p:pic>
    </p:spTree>
    <p:extLst>
      <p:ext uri="{BB962C8B-B14F-4D97-AF65-F5344CB8AC3E}">
        <p14:creationId xmlns:p14="http://schemas.microsoft.com/office/powerpoint/2010/main" val="69950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1CFB-E1D0-F75D-9CB5-94CB2B0F1677}"/>
              </a:ext>
            </a:extLst>
          </p:cNvPr>
          <p:cNvSpPr>
            <a:spLocks noGrp="1"/>
          </p:cNvSpPr>
          <p:nvPr>
            <p:ph type="title"/>
          </p:nvPr>
        </p:nvSpPr>
        <p:spPr>
          <a:xfrm>
            <a:off x="94129" y="764373"/>
            <a:ext cx="11833413" cy="1293028"/>
          </a:xfrm>
        </p:spPr>
        <p:txBody>
          <a:bodyPr/>
          <a:lstStyle/>
          <a:p>
            <a:r>
              <a:rPr lang="en-IN" dirty="0"/>
              <a:t>For Scraping We USED Selenium web driver </a:t>
            </a:r>
          </a:p>
        </p:txBody>
      </p:sp>
      <p:pic>
        <p:nvPicPr>
          <p:cNvPr id="5" name="Content Placeholder 4">
            <a:extLst>
              <a:ext uri="{FF2B5EF4-FFF2-40B4-BE49-F238E27FC236}">
                <a16:creationId xmlns:a16="http://schemas.microsoft.com/office/drawing/2014/main" id="{86B199CA-6C68-C763-4F97-FDD182507C0C}"/>
              </a:ext>
            </a:extLst>
          </p:cNvPr>
          <p:cNvPicPr>
            <a:picLocks noGrp="1" noChangeAspect="1"/>
          </p:cNvPicPr>
          <p:nvPr>
            <p:ph idx="1"/>
          </p:nvPr>
        </p:nvPicPr>
        <p:blipFill>
          <a:blip r:embed="rId2"/>
          <a:stretch>
            <a:fillRect/>
          </a:stretch>
        </p:blipFill>
        <p:spPr>
          <a:xfrm>
            <a:off x="897388" y="2057400"/>
            <a:ext cx="10384694" cy="4292181"/>
          </a:xfrm>
        </p:spPr>
      </p:pic>
    </p:spTree>
    <p:extLst>
      <p:ext uri="{BB962C8B-B14F-4D97-AF65-F5344CB8AC3E}">
        <p14:creationId xmlns:p14="http://schemas.microsoft.com/office/powerpoint/2010/main" val="173440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05C1-65A1-5BC6-DB34-B692A006B184}"/>
              </a:ext>
            </a:extLst>
          </p:cNvPr>
          <p:cNvSpPr>
            <a:spLocks noGrp="1"/>
          </p:cNvSpPr>
          <p:nvPr>
            <p:ph type="title"/>
          </p:nvPr>
        </p:nvSpPr>
        <p:spPr>
          <a:xfrm>
            <a:off x="685800" y="764373"/>
            <a:ext cx="1896035" cy="1293028"/>
          </a:xfrm>
        </p:spPr>
        <p:txBody>
          <a:bodyPr/>
          <a:lstStyle/>
          <a:p>
            <a:r>
              <a:rPr lang="en-IN"/>
              <a:t>Goal</a:t>
            </a:r>
          </a:p>
        </p:txBody>
      </p:sp>
      <p:sp>
        <p:nvSpPr>
          <p:cNvPr id="3" name="Content Placeholder 2">
            <a:extLst>
              <a:ext uri="{FF2B5EF4-FFF2-40B4-BE49-F238E27FC236}">
                <a16:creationId xmlns:a16="http://schemas.microsoft.com/office/drawing/2014/main" id="{C50F0540-78CD-FD9F-6075-46499165AA15}"/>
              </a:ext>
            </a:extLst>
          </p:cNvPr>
          <p:cNvSpPr>
            <a:spLocks noGrp="1"/>
          </p:cNvSpPr>
          <p:nvPr>
            <p:ph idx="1"/>
          </p:nvPr>
        </p:nvSpPr>
        <p:spPr/>
        <p:txBody>
          <a:bodyPr/>
          <a:lstStyle/>
          <a:p>
            <a:r>
              <a:rPr lang="en-IN" dirty="0"/>
              <a:t>Scrap the data from website and Combine all the data and build Machine Learning Model.</a:t>
            </a:r>
          </a:p>
          <a:p>
            <a:endParaRPr lang="en-IN" dirty="0"/>
          </a:p>
        </p:txBody>
      </p:sp>
    </p:spTree>
    <p:extLst>
      <p:ext uri="{BB962C8B-B14F-4D97-AF65-F5344CB8AC3E}">
        <p14:creationId xmlns:p14="http://schemas.microsoft.com/office/powerpoint/2010/main" val="42406630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438</TotalTime>
  <Words>2349</Words>
  <Application>Microsoft Office PowerPoint</Application>
  <PresentationFormat>Widescreen</PresentationFormat>
  <Paragraphs>192</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Century Gothic</vt:lpstr>
      <vt:lpstr>Vapor Trail</vt:lpstr>
      <vt:lpstr>Car Price Prediciton</vt:lpstr>
      <vt:lpstr>Problem Statement   </vt:lpstr>
      <vt:lpstr>This project contains two phase</vt:lpstr>
      <vt:lpstr>Data Collection Phase</vt:lpstr>
      <vt:lpstr>Model Building Phase  </vt:lpstr>
      <vt:lpstr>Understanding the problem statement</vt:lpstr>
      <vt:lpstr>Car24.com</vt:lpstr>
      <vt:lpstr>For Scraping We USED Selenium web driver </vt:lpstr>
      <vt:lpstr>Goal</vt:lpstr>
      <vt:lpstr>Scraped data</vt:lpstr>
      <vt:lpstr>About Dataset</vt:lpstr>
      <vt:lpstr>Lets look into a dataset</vt:lpstr>
      <vt:lpstr>EXPLORATORY DATA ANALYSIS </vt:lpstr>
      <vt:lpstr>Group by brand and car name</vt:lpstr>
      <vt:lpstr>Lets Check most sell car by brand  </vt:lpstr>
      <vt:lpstr>PowerPoint Presentation</vt:lpstr>
      <vt:lpstr>Lets plot Year Model</vt:lpstr>
      <vt:lpstr>Lets plot Variant</vt:lpstr>
      <vt:lpstr>Lets plot fuel</vt:lpstr>
      <vt:lpstr>Lets plot number of owners</vt:lpstr>
      <vt:lpstr>Lets plot Location</vt:lpstr>
      <vt:lpstr>Lets plot Kilometer</vt:lpstr>
      <vt:lpstr>Lets plot Price</vt:lpstr>
      <vt:lpstr>Bivariate analysis</vt:lpstr>
      <vt:lpstr>Lets plot Brand Name with Fuel</vt:lpstr>
      <vt:lpstr>Lets plot Brand Name with number of owners</vt:lpstr>
      <vt:lpstr>Lets plot Brand Name with Location</vt:lpstr>
      <vt:lpstr>Lets plot Brand Name with Kilometer</vt:lpstr>
      <vt:lpstr>Lets plot Brand Name with Price</vt:lpstr>
      <vt:lpstr>Lets plot Brand Name with Year Model</vt:lpstr>
      <vt:lpstr>Multivariate analysis</vt:lpstr>
      <vt:lpstr>Lets plot Brand With Price and Variant</vt:lpstr>
      <vt:lpstr>Lets plot Brand With Price and Fuel</vt:lpstr>
      <vt:lpstr>Lets plot Brand With Price and Number of Owner</vt:lpstr>
      <vt:lpstr>Lets plot Brand With Price and Location</vt:lpstr>
      <vt:lpstr>   plot Number ofOwners With Price and  Variant</vt:lpstr>
      <vt:lpstr>Line plot for all feature for statistical summary</vt:lpstr>
      <vt:lpstr>PowerPoint Presentation</vt:lpstr>
      <vt:lpstr>PowerPoint Presentation</vt:lpstr>
      <vt:lpstr>PowerPoint Presentation</vt:lpstr>
      <vt:lpstr> Lets plot Dist Plot for checking the Distribution</vt:lpstr>
      <vt:lpstr>Lets plot Dist Plot for checking the Distribution</vt:lpstr>
      <vt:lpstr>Lets plot Dist Plot for checking the Distribution</vt:lpstr>
      <vt:lpstr>Checking outliers</vt:lpstr>
      <vt:lpstr>PowerPoint Presentation</vt:lpstr>
      <vt:lpstr>PowerPoint Presentation</vt:lpstr>
      <vt:lpstr>Data Preprocessing</vt:lpstr>
      <vt:lpstr>Lets check correlation with target</vt:lpstr>
      <vt:lpstr>Feature Selection by kbest</vt:lpstr>
      <vt:lpstr>VIF FOR MULTICOLLINEARITY</vt:lpstr>
      <vt:lpstr>Lets build model</vt:lpstr>
      <vt:lpstr>Model Selection</vt:lpstr>
      <vt:lpstr>Hyperparameter tuning</vt:lpstr>
      <vt:lpstr>Final model </vt:lpstr>
      <vt:lpstr>Best fit line</vt:lpstr>
      <vt:lpstr>Conclusion</vt:lpstr>
      <vt:lpstr>PowerPoint Presentation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Saurav Kumar</dc:creator>
  <cp:lastModifiedBy>Saurav Kumar</cp:lastModifiedBy>
  <cp:revision>1</cp:revision>
  <dcterms:created xsi:type="dcterms:W3CDTF">2023-02-09T08:12:31Z</dcterms:created>
  <dcterms:modified xsi:type="dcterms:W3CDTF">2023-02-09T15:30:31Z</dcterms:modified>
</cp:coreProperties>
</file>