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64" r:id="rId9"/>
    <p:sldId id="265" r:id="rId10"/>
    <p:sldId id="284" r:id="rId11"/>
    <p:sldId id="285" r:id="rId12"/>
    <p:sldId id="286" r:id="rId13"/>
    <p:sldId id="287" r:id="rId14"/>
    <p:sldId id="288" r:id="rId15"/>
    <p:sldId id="292" r:id="rId16"/>
    <p:sldId id="294" r:id="rId17"/>
    <p:sldId id="295" r:id="rId18"/>
    <p:sldId id="296" r:id="rId19"/>
    <p:sldId id="298" r:id="rId20"/>
    <p:sldId id="299" r:id="rId21"/>
    <p:sldId id="30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1403A1-3E3D-46A8-87D6-C72CE91918B8}" type="datetimeFigureOut">
              <a:rPr lang="en-US" smtClean="0"/>
              <a:pPr/>
              <a:t>4/13/2016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296BF-68CC-4517-A443-E24E62A2DF5A}" type="slidenum">
              <a:rPr lang="en-US" smtClean="0"/>
              <a:pPr/>
              <a:t>‹#›</a:t>
            </a:fld>
            <a:endParaRPr lang="en-US"/>
          </a:p>
        </p:txBody>
      </p:sp>
    </p:spTree>
    <p:extLst>
      <p:ext uri="{BB962C8B-B14F-4D97-AF65-F5344CB8AC3E}">
        <p14:creationId xmlns:p14="http://schemas.microsoft.com/office/powerpoint/2010/main" val="85516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296BF-68CC-4517-A443-E24E62A2DF5A}"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345928-A5EB-4308-AEEC-94FB7EA35CD0}"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50512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56140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0077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114181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3545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1137211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345928-A5EB-4308-AEEC-94FB7EA35CD0}"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3269737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345928-A5EB-4308-AEEC-94FB7EA35CD0}"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29629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345928-A5EB-4308-AEEC-94FB7EA35CD0}"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322475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351546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345928-A5EB-4308-AEEC-94FB7EA35CD0}" type="datetimeFigureOut">
              <a:rPr lang="en-US" smtClean="0"/>
              <a:pPr/>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350097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345928-A5EB-4308-AEEC-94FB7EA35CD0}" type="datetimeFigureOut">
              <a:rPr lang="en-US" smtClean="0"/>
              <a:pPr/>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107725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345928-A5EB-4308-AEEC-94FB7EA35CD0}" type="datetimeFigureOut">
              <a:rPr lang="en-US" smtClean="0"/>
              <a:pPr/>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3247804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45928-A5EB-4308-AEEC-94FB7EA35CD0}" type="datetimeFigureOut">
              <a:rPr lang="en-US" smtClean="0"/>
              <a:pPr/>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86864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A8345928-A5EB-4308-AEEC-94FB7EA35CD0}" type="datetimeFigureOut">
              <a:rPr lang="en-US" smtClean="0"/>
              <a:pPr/>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7593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345928-A5EB-4308-AEEC-94FB7EA35CD0}" type="datetimeFigureOut">
              <a:rPr lang="en-US" smtClean="0"/>
              <a:pPr/>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298398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45928-A5EB-4308-AEEC-94FB7EA35CD0}" type="datetimeFigureOut">
              <a:rPr lang="en-US" smtClean="0"/>
              <a:pPr/>
              <a:t>4/13/2016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AC5F4AB-FD6B-43D0-98BD-7037277697C9}" type="slidenum">
              <a:rPr lang="en-US" smtClean="0"/>
              <a:pPr/>
              <a:t>‹#›</a:t>
            </a:fld>
            <a:endParaRPr lang="en-US"/>
          </a:p>
        </p:txBody>
      </p:sp>
    </p:spTree>
    <p:extLst>
      <p:ext uri="{BB962C8B-B14F-4D97-AF65-F5344CB8AC3E}">
        <p14:creationId xmlns:p14="http://schemas.microsoft.com/office/powerpoint/2010/main" val="32658891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latin typeface="Times New Roman" pitchFamily="18" charset="0"/>
                <a:cs typeface="Times New Roman" pitchFamily="18" charset="0"/>
              </a:rPr>
              <a:t>Final Project</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b="1" dirty="0"/>
              <a:t>College  Management System</a:t>
            </a: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Classes:-</a:t>
            </a:r>
            <a:r>
              <a:rPr lang="en-US" dirty="0"/>
              <a:t/>
            </a:r>
            <a:br>
              <a:rPr lang="en-US" dirty="0"/>
            </a:br>
            <a:r>
              <a:rPr lang="en-US" sz="4000" dirty="0" smtClean="0"/>
              <a:t/>
            </a:r>
            <a:br>
              <a:rPr lang="en-US" sz="4000"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sz="2000" dirty="0"/>
              <a:t>In this field we can see the no. of classes added in our database, alone with the name and session of the class. By selecting a particular class we can also see the no. of students added in the class.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Teachers:-</a:t>
            </a:r>
            <a:endParaRPr lang="en-US" dirty="0"/>
          </a:p>
        </p:txBody>
      </p:sp>
      <p:sp>
        <p:nvSpPr>
          <p:cNvPr id="3" name="Content Placeholder 2"/>
          <p:cNvSpPr>
            <a:spLocks noGrp="1"/>
          </p:cNvSpPr>
          <p:nvPr>
            <p:ph idx="1"/>
          </p:nvPr>
        </p:nvSpPr>
        <p:spPr>
          <a:xfrm>
            <a:off x="381000" y="1676400"/>
            <a:ext cx="6347714" cy="3880773"/>
          </a:xfrm>
        </p:spPr>
        <p:txBody>
          <a:bodyPr>
            <a:normAutofit/>
          </a:bodyPr>
          <a:lstStyle/>
          <a:p>
            <a:r>
              <a:rPr lang="en-US" dirty="0"/>
              <a:t>In this field we can see the no. of teachers added in our database. We can also delete the record of a particular teacher.</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Lectures:-</a:t>
            </a:r>
            <a:endParaRPr lang="en-US" dirty="0"/>
          </a:p>
        </p:txBody>
      </p:sp>
      <p:sp>
        <p:nvSpPr>
          <p:cNvPr id="3" name="Content Placeholder 2"/>
          <p:cNvSpPr>
            <a:spLocks noGrp="1"/>
          </p:cNvSpPr>
          <p:nvPr>
            <p:ph idx="1"/>
          </p:nvPr>
        </p:nvSpPr>
        <p:spPr>
          <a:xfrm>
            <a:off x="609599" y="1676400"/>
            <a:ext cx="6347714" cy="3880773"/>
          </a:xfrm>
        </p:spPr>
        <p:txBody>
          <a:bodyPr>
            <a:normAutofit/>
          </a:bodyPr>
          <a:lstStyle/>
          <a:p>
            <a:pPr lvl="2" algn="just">
              <a:buNone/>
            </a:pPr>
            <a:r>
              <a:rPr lang="en-US" sz="2000" dirty="0"/>
              <a:t>In this field we can see the record of the overall lectures, alone with the ID of the class and the name of the course</a:t>
            </a:r>
            <a:r>
              <a:rPr lang="en-US" sz="2000" dirty="0" smtClean="0"/>
              <a:t>.</a:t>
            </a:r>
          </a:p>
          <a:p>
            <a:pPr lvl="2" algn="just">
              <a:buNone/>
            </a:pPr>
            <a:r>
              <a:rPr lang="en-US" sz="2000" dirty="0" smtClean="0"/>
              <a:t> </a:t>
            </a:r>
            <a:r>
              <a:rPr lang="en-US" sz="2000" dirty="0"/>
              <a:t>By a simple click we can also see the detail of a particular lecture which includes lecture ID, class ID, Teacher name, Type of lecture, starting and ending dates, starting time and room no. We can also delete the record of a lecture.</a:t>
            </a:r>
          </a:p>
          <a:p>
            <a:pPr lvl="2">
              <a:buNone/>
            </a:pP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6347713" cy="1320800"/>
          </a:xfrm>
        </p:spPr>
        <p:txBody>
          <a:bodyPr/>
          <a:lstStyle/>
          <a:p>
            <a:r>
              <a:rPr lang="en-US" dirty="0"/>
              <a:t>Add class:-</a:t>
            </a:r>
            <a:endParaRPr lang="en-US" dirty="0"/>
          </a:p>
        </p:txBody>
      </p:sp>
      <p:sp>
        <p:nvSpPr>
          <p:cNvPr id="4" name="Content Placeholder 3"/>
          <p:cNvSpPr>
            <a:spLocks noGrp="1"/>
          </p:cNvSpPr>
          <p:nvPr>
            <p:ph idx="1"/>
          </p:nvPr>
        </p:nvSpPr>
        <p:spPr>
          <a:xfrm>
            <a:off x="623453" y="1600200"/>
            <a:ext cx="6347714" cy="3880773"/>
          </a:xfrm>
        </p:spPr>
        <p:txBody>
          <a:bodyPr>
            <a:normAutofit/>
          </a:bodyPr>
          <a:lstStyle/>
          <a:p>
            <a:pPr>
              <a:buNone/>
            </a:pPr>
            <a:r>
              <a:rPr lang="en-US" dirty="0" smtClean="0"/>
              <a:t> </a:t>
            </a:r>
          </a:p>
          <a:p>
            <a:pPr algn="just"/>
            <a:r>
              <a:rPr lang="en-US" sz="2000" dirty="0" smtClean="0"/>
              <a:t>By </a:t>
            </a:r>
            <a:r>
              <a:rPr lang="en-US" sz="2000" dirty="0"/>
              <a:t>clicking on this field a new window will appears, with the help of that window we can add a new class by putting the information regarding to class ID, session, semester and no. of subjects thought in that class.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course:-</a:t>
            </a:r>
            <a:endParaRPr lang="en-US" dirty="0"/>
          </a:p>
        </p:txBody>
      </p:sp>
      <p:sp>
        <p:nvSpPr>
          <p:cNvPr id="3" name="Content Placeholder 2"/>
          <p:cNvSpPr>
            <a:spLocks noGrp="1"/>
          </p:cNvSpPr>
          <p:nvPr>
            <p:ph idx="1"/>
          </p:nvPr>
        </p:nvSpPr>
        <p:spPr>
          <a:xfrm>
            <a:off x="609599" y="1939636"/>
            <a:ext cx="6347714" cy="3880773"/>
          </a:xfrm>
        </p:spPr>
        <p:txBody>
          <a:bodyPr>
            <a:normAutofit/>
          </a:bodyPr>
          <a:lstStyle/>
          <a:p>
            <a:r>
              <a:rPr lang="en-US" sz="2000" dirty="0"/>
              <a:t>By clicking on this field a new window will appears, with the help of that window we can add a new course by putting the information regarding to class ID, teacher, course name, type, starting and ending date, starting time, room no. , duration and description of the course.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a:t>Student Console:-</a:t>
            </a:r>
            <a:endParaRPr lang="en-US" sz="4000" dirty="0"/>
          </a:p>
        </p:txBody>
      </p:sp>
      <p:sp>
        <p:nvSpPr>
          <p:cNvPr id="5" name="Rectangle 4"/>
          <p:cNvSpPr/>
          <p:nvPr/>
        </p:nvSpPr>
        <p:spPr>
          <a:xfrm>
            <a:off x="228600" y="2551836"/>
            <a:ext cx="7848600" cy="1477328"/>
          </a:xfrm>
          <a:prstGeom prst="rect">
            <a:avLst/>
          </a:prstGeom>
        </p:spPr>
        <p:txBody>
          <a:bodyPr wrap="square">
            <a:spAutoFit/>
          </a:bodyPr>
          <a:lstStyle/>
          <a:p>
            <a:pPr marL="342900" indent="-342900">
              <a:buFont typeface="+mj-lt"/>
              <a:buAutoNum type="arabicPeriod"/>
            </a:pPr>
            <a:r>
              <a:rPr lang="en-US" dirty="0"/>
              <a:t>In the student console we have 4 different fields,</a:t>
            </a:r>
          </a:p>
          <a:p>
            <a:pPr marL="342900" lvl="0" indent="-342900">
              <a:buFont typeface="+mj-lt"/>
              <a:buAutoNum type="arabicPeriod"/>
            </a:pPr>
            <a:r>
              <a:rPr lang="en-US" dirty="0"/>
              <a:t>Courses.</a:t>
            </a:r>
          </a:p>
          <a:p>
            <a:pPr marL="342900" lvl="0" indent="-342900">
              <a:buFont typeface="+mj-lt"/>
              <a:buAutoNum type="arabicPeriod"/>
            </a:pPr>
            <a:r>
              <a:rPr lang="en-US" dirty="0"/>
              <a:t>About.</a:t>
            </a:r>
          </a:p>
          <a:p>
            <a:pPr marL="342900" lvl="0" indent="-342900">
              <a:buFont typeface="+mj-lt"/>
              <a:buAutoNum type="arabicPeriod"/>
            </a:pPr>
            <a:r>
              <a:rPr lang="en-US" dirty="0"/>
              <a:t>Help.</a:t>
            </a:r>
          </a:p>
          <a:p>
            <a:pPr marL="342900" lvl="0" indent="-342900">
              <a:buFont typeface="+mj-lt"/>
              <a:buAutoNum type="arabicPeriod"/>
            </a:pPr>
            <a:r>
              <a:rPr lang="en-US" dirty="0"/>
              <a:t>Logout.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Teacher Console:-</a:t>
            </a:r>
            <a:endParaRPr lang="en-US" dirty="0"/>
          </a:p>
        </p:txBody>
      </p:sp>
      <p:sp>
        <p:nvSpPr>
          <p:cNvPr id="3" name="Rectangle 2"/>
          <p:cNvSpPr/>
          <p:nvPr/>
        </p:nvSpPr>
        <p:spPr>
          <a:xfrm>
            <a:off x="990600" y="2057400"/>
            <a:ext cx="4572000" cy="1754326"/>
          </a:xfrm>
          <a:prstGeom prst="rect">
            <a:avLst/>
          </a:prstGeom>
        </p:spPr>
        <p:txBody>
          <a:bodyPr>
            <a:spAutoFit/>
          </a:bodyPr>
          <a:lstStyle/>
          <a:p>
            <a:r>
              <a:rPr lang="en-US" dirty="0"/>
              <a:t>In the teacher console we have 4 different fields,</a:t>
            </a:r>
          </a:p>
          <a:p>
            <a:pPr marL="800100" lvl="1" indent="-342900">
              <a:buFont typeface="+mj-lt"/>
              <a:buAutoNum type="arabicPeriod"/>
            </a:pPr>
            <a:r>
              <a:rPr lang="en-US" dirty="0"/>
              <a:t>Courses.</a:t>
            </a:r>
          </a:p>
          <a:p>
            <a:pPr marL="800100" lvl="1" indent="-342900">
              <a:buFont typeface="+mj-lt"/>
              <a:buAutoNum type="arabicPeriod"/>
            </a:pPr>
            <a:r>
              <a:rPr lang="en-US" dirty="0"/>
              <a:t>About.</a:t>
            </a:r>
          </a:p>
          <a:p>
            <a:pPr marL="800100" lvl="1" indent="-342900">
              <a:buFont typeface="+mj-lt"/>
              <a:buAutoNum type="arabicPeriod"/>
            </a:pPr>
            <a:r>
              <a:rPr lang="en-US" dirty="0"/>
              <a:t>Help.</a:t>
            </a:r>
          </a:p>
          <a:p>
            <a:pPr marL="800100" lvl="1" indent="-342900">
              <a:buFont typeface="+mj-lt"/>
              <a:buAutoNum type="arabicPeriod"/>
            </a:pPr>
            <a:r>
              <a:rPr lang="en-US" dirty="0"/>
              <a:t>Logout.</a:t>
            </a:r>
          </a:p>
        </p:txBody>
      </p:sp>
    </p:spTree>
    <p:extLst>
      <p:ext uri="{BB962C8B-B14F-4D97-AF65-F5344CB8AC3E}">
        <p14:creationId xmlns:p14="http://schemas.microsoft.com/office/powerpoint/2010/main" val="131699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Teacher main page:-</a:t>
            </a:r>
            <a:endParaRPr lang="en-US" sz="2800" dirty="0"/>
          </a:p>
        </p:txBody>
      </p:sp>
      <p:pic>
        <p:nvPicPr>
          <p:cNvPr id="1026" name="Picture 2"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6400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323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Tables:-</a:t>
            </a:r>
            <a:br>
              <a:rPr lang="en-US" dirty="0"/>
            </a:br>
            <a:r>
              <a:rPr lang="en-US" dirty="0"/>
              <a:t>1) Main table: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23030"/>
            <a:ext cx="6637337"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924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US" dirty="0"/>
          </a:p>
        </p:txBody>
      </p:sp>
      <p:sp>
        <p:nvSpPr>
          <p:cNvPr id="3" name="Rectangle 2"/>
          <p:cNvSpPr/>
          <p:nvPr/>
        </p:nvSpPr>
        <p:spPr>
          <a:xfrm>
            <a:off x="1219200" y="1752600"/>
            <a:ext cx="4572000" cy="3693319"/>
          </a:xfrm>
          <a:prstGeom prst="rect">
            <a:avLst/>
          </a:prstGeom>
        </p:spPr>
        <p:txBody>
          <a:bodyPr>
            <a:spAutoFit/>
          </a:bodyPr>
          <a:lstStyle/>
          <a:p>
            <a:pPr lvl="0"/>
            <a:r>
              <a:rPr lang="en-US" dirty="0"/>
              <a:t>This system implementation not only paved the way of information seekers and information providers but also helps administrator to manage different administrative activities such as add user, add courses, add classes and can also generate reports.</a:t>
            </a:r>
          </a:p>
          <a:p>
            <a:r>
              <a:rPr lang="en-US" dirty="0"/>
              <a:t> </a:t>
            </a:r>
          </a:p>
          <a:p>
            <a:pPr lvl="0"/>
            <a:r>
              <a:rPr lang="en-US" dirty="0"/>
              <a:t>This system can be implemented on big, demanding and rush full institutions where there is a lot of rush of people and it is difficult to communicate everyone with satisfactory manner.</a:t>
            </a:r>
          </a:p>
        </p:txBody>
      </p:sp>
    </p:spTree>
    <p:extLst>
      <p:ext uri="{BB962C8B-B14F-4D97-AF65-F5344CB8AC3E}">
        <p14:creationId xmlns:p14="http://schemas.microsoft.com/office/powerpoint/2010/main" val="277914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sz="2000" b="1" u="sng" dirty="0" smtClean="0"/>
              <a:t>Submitted By</a:t>
            </a:r>
            <a:r>
              <a:rPr lang="en-US" sz="2000" b="1" dirty="0" smtClean="0"/>
              <a:t> :</a:t>
            </a:r>
          </a:p>
          <a:p>
            <a:r>
              <a:rPr lang="en-US" dirty="0" smtClean="0"/>
              <a:t>                         </a:t>
            </a:r>
            <a:r>
              <a:rPr lang="en-US" dirty="0"/>
              <a:t>Muhammad </a:t>
            </a:r>
            <a:r>
              <a:rPr lang="en-US" dirty="0" err="1"/>
              <a:t>Rizwan</a:t>
            </a:r>
            <a:r>
              <a:rPr lang="en-US" dirty="0"/>
              <a:t> </a:t>
            </a:r>
            <a:r>
              <a:rPr lang="en-US" dirty="0" err="1"/>
              <a:t>Ameen</a:t>
            </a:r>
            <a:endParaRPr lang="en-US" dirty="0"/>
          </a:p>
          <a:p>
            <a:pPr>
              <a:buNone/>
            </a:pPr>
            <a:r>
              <a:rPr lang="en-US" dirty="0" smtClean="0"/>
              <a:t>                              </a:t>
            </a:r>
            <a:r>
              <a:rPr lang="en-US" sz="2000" dirty="0" smtClean="0"/>
              <a:t>Roll # </a:t>
            </a:r>
            <a:r>
              <a:rPr lang="en-US" sz="2000" dirty="0" smtClean="0"/>
              <a:t>MCEIT-11-51</a:t>
            </a:r>
            <a:endParaRPr lang="en-US" sz="2000" dirty="0" smtClean="0"/>
          </a:p>
          <a:p>
            <a:pPr>
              <a:buNone/>
            </a:pPr>
            <a:r>
              <a:rPr lang="en-US" dirty="0"/>
              <a:t> </a:t>
            </a:r>
            <a:r>
              <a:rPr lang="en-US" dirty="0" smtClean="0"/>
              <a:t>                               ****************</a:t>
            </a:r>
          </a:p>
          <a:p>
            <a:pPr>
              <a:buNone/>
            </a:pPr>
            <a:r>
              <a:rPr lang="en-US" sz="2000" b="1" u="sng" dirty="0" smtClean="0"/>
              <a:t>Supervised By:</a:t>
            </a:r>
          </a:p>
          <a:p>
            <a:pPr>
              <a:buNone/>
            </a:pPr>
            <a:r>
              <a:rPr lang="en-US" dirty="0" smtClean="0"/>
              <a:t> </a:t>
            </a:r>
            <a:r>
              <a:rPr lang="en-US" dirty="0" smtClean="0"/>
              <a:t>                              </a:t>
            </a:r>
            <a:r>
              <a:rPr lang="en-US" b="1" dirty="0" smtClean="0"/>
              <a:t>Mr</a:t>
            </a:r>
            <a:r>
              <a:rPr lang="en-US" b="1" dirty="0"/>
              <a:t>. </a:t>
            </a:r>
            <a:r>
              <a:rPr lang="en-US" b="1" dirty="0" err="1"/>
              <a:t>Sohaib</a:t>
            </a:r>
            <a:r>
              <a:rPr lang="en-US" b="1" dirty="0"/>
              <a:t> </a:t>
            </a:r>
            <a:r>
              <a:rPr lang="en-US" b="1" dirty="0" err="1" smtClean="0"/>
              <a:t>Hafeez</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endParaRPr lang="en-US" dirty="0"/>
          </a:p>
        </p:txBody>
      </p:sp>
      <p:sp>
        <p:nvSpPr>
          <p:cNvPr id="4" name="Rectangle 3"/>
          <p:cNvSpPr/>
          <p:nvPr/>
        </p:nvSpPr>
        <p:spPr>
          <a:xfrm>
            <a:off x="914400" y="2274838"/>
            <a:ext cx="4572000" cy="2308324"/>
          </a:xfrm>
          <a:prstGeom prst="rect">
            <a:avLst/>
          </a:prstGeom>
        </p:spPr>
        <p:txBody>
          <a:bodyPr>
            <a:spAutoFit/>
          </a:bodyPr>
          <a:lstStyle/>
          <a:p>
            <a:pPr lvl="0"/>
            <a:r>
              <a:rPr lang="en-US" dirty="0"/>
              <a:t>It is recommended that this system should be implemented on the server which uses windows 2000 or windows XP. So that the WAMP server can be used.</a:t>
            </a:r>
          </a:p>
          <a:p>
            <a:r>
              <a:rPr lang="en-US" dirty="0"/>
              <a:t> </a:t>
            </a:r>
          </a:p>
          <a:p>
            <a:pPr lvl="0"/>
            <a:r>
              <a:rPr lang="en-US" dirty="0"/>
              <a:t>Another recommendation is to access this system on Internet explorer 7 or higher, Opera, Fire fox.</a:t>
            </a:r>
          </a:p>
        </p:txBody>
      </p:sp>
    </p:spTree>
    <p:extLst>
      <p:ext uri="{BB962C8B-B14F-4D97-AF65-F5344CB8AC3E}">
        <p14:creationId xmlns:p14="http://schemas.microsoft.com/office/powerpoint/2010/main" val="3919925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Thank You!</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56565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a:t>
            </a:r>
            <a:r>
              <a:rPr lang="en-US" dirty="0"/>
              <a:t>College  Management System</a:t>
            </a:r>
            <a:endParaRPr lang="en-US" dirty="0"/>
          </a:p>
        </p:txBody>
      </p:sp>
      <p:sp>
        <p:nvSpPr>
          <p:cNvPr id="3" name="Content Placeholder 2"/>
          <p:cNvSpPr>
            <a:spLocks noGrp="1"/>
          </p:cNvSpPr>
          <p:nvPr>
            <p:ph idx="1"/>
          </p:nvPr>
        </p:nvSpPr>
        <p:spPr/>
        <p:txBody>
          <a:bodyPr>
            <a:normAutofit/>
          </a:bodyPr>
          <a:lstStyle/>
          <a:p>
            <a:r>
              <a:rPr lang="en-US" sz="2000" dirty="0"/>
              <a:t>The project name </a:t>
            </a:r>
            <a:r>
              <a:rPr lang="en-US" sz="2000" b="1" dirty="0"/>
              <a:t>“College  Management System”</a:t>
            </a:r>
            <a:r>
              <a:rPr lang="en-US" sz="2000" dirty="0"/>
              <a:t> is basically about how to manage an educational institute online</a:t>
            </a:r>
            <a:r>
              <a:rPr lang="en-US" sz="2000" dirty="0" smtClean="0"/>
              <a:t>.</a:t>
            </a:r>
          </a:p>
          <a:p>
            <a:r>
              <a:rPr lang="en-US" sz="2000" dirty="0" smtClean="0"/>
              <a:t> </a:t>
            </a:r>
            <a:r>
              <a:rPr lang="en-US" sz="2000" dirty="0"/>
              <a:t>This system helps to improve the efficiency level of an educational institute, through this system the administration of an educational institution can easily manage the whole process of online, with the help of this system the administration can maintain the information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3200" dirty="0"/>
              <a:t>Introduction to College  Management System</a:t>
            </a:r>
            <a:r>
              <a:rPr lang="en-US" sz="1200" b="1" dirty="0">
                <a:solidFill>
                  <a:schemeClr val="tx1"/>
                </a:solidFill>
              </a:rPr>
              <a:t/>
            </a:r>
            <a:br>
              <a:rPr lang="en-US" sz="1200" b="1" dirty="0">
                <a:solidFill>
                  <a:schemeClr val="tx1"/>
                </a:solidFill>
              </a:rPr>
            </a:br>
            <a:endParaRPr lang="en-US" b="1" dirty="0">
              <a:solidFill>
                <a:schemeClr val="tx1"/>
              </a:solidFill>
            </a:endParaRPr>
          </a:p>
        </p:txBody>
      </p:sp>
      <p:sp>
        <p:nvSpPr>
          <p:cNvPr id="3" name="Content Placeholder 2"/>
          <p:cNvSpPr>
            <a:spLocks noGrp="1"/>
          </p:cNvSpPr>
          <p:nvPr>
            <p:ph idx="1"/>
          </p:nvPr>
        </p:nvSpPr>
        <p:spPr>
          <a:xfrm>
            <a:off x="607289" y="1828800"/>
            <a:ext cx="6347714" cy="3880773"/>
          </a:xfrm>
        </p:spPr>
        <p:txBody>
          <a:bodyPr>
            <a:normAutofit fontScale="62500" lnSpcReduction="20000"/>
          </a:bodyPr>
          <a:lstStyle/>
          <a:p>
            <a:pPr lvl="2"/>
            <a:r>
              <a:rPr lang="en-US" sz="3600" dirty="0" smtClean="0"/>
              <a:t>To </a:t>
            </a:r>
            <a:r>
              <a:rPr lang="en-US" sz="3600" dirty="0" smtClean="0"/>
              <a:t>provide a user-friendly and feature rich online shopping experience to buyers.</a:t>
            </a:r>
          </a:p>
          <a:p>
            <a:pPr lvl="2"/>
            <a:r>
              <a:rPr lang="en-US" sz="3600" dirty="0" smtClean="0"/>
              <a:t>To let admin manage and add product entries on the site easily.</a:t>
            </a:r>
          </a:p>
          <a:p>
            <a:pPr lvl="2"/>
            <a:r>
              <a:rPr lang="en-US" sz="3600" dirty="0" smtClean="0"/>
              <a:t>To make a clean, simple interface for faster and easy access of the products (computer accessories) on the site.</a:t>
            </a:r>
          </a:p>
          <a:p>
            <a:pPr lvl="2"/>
            <a:r>
              <a:rPr lang="en-US" sz="3600" dirty="0" smtClean="0"/>
              <a:t>To offer rich features to both admin and users with the help of useful modules.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College  Management System</a:t>
            </a:r>
            <a:endParaRPr lang="en-US" sz="3600" dirty="0">
              <a:solidFill>
                <a:schemeClr val="accent1"/>
              </a:solidFill>
            </a:endParaRPr>
          </a:p>
        </p:txBody>
      </p:sp>
      <p:sp>
        <p:nvSpPr>
          <p:cNvPr id="3" name="Content Placeholder 2"/>
          <p:cNvSpPr>
            <a:spLocks noGrp="1"/>
          </p:cNvSpPr>
          <p:nvPr>
            <p:ph idx="1"/>
          </p:nvPr>
        </p:nvSpPr>
        <p:spPr>
          <a:xfrm>
            <a:off x="609598" y="1828800"/>
            <a:ext cx="6347714" cy="3880773"/>
          </a:xfrm>
        </p:spPr>
        <p:txBody>
          <a:bodyPr>
            <a:normAutofit/>
          </a:bodyPr>
          <a:lstStyle/>
          <a:p>
            <a:pPr lvl="0"/>
            <a:r>
              <a:rPr lang="en-US" dirty="0"/>
              <a:t>Student Records.</a:t>
            </a:r>
          </a:p>
          <a:p>
            <a:pPr lvl="0"/>
            <a:r>
              <a:rPr lang="en-US" dirty="0"/>
              <a:t>Teacher Records.</a:t>
            </a:r>
          </a:p>
          <a:p>
            <a:pPr lvl="0"/>
            <a:r>
              <a:rPr lang="en-US" dirty="0"/>
              <a:t>Course Records.</a:t>
            </a:r>
          </a:p>
          <a:p>
            <a:pPr lvl="0"/>
            <a:r>
              <a:rPr lang="en-US" dirty="0"/>
              <a:t>Assignments Records.</a:t>
            </a:r>
          </a:p>
          <a:p>
            <a:pPr lvl="0"/>
            <a:r>
              <a:rPr lang="en-US" dirty="0"/>
              <a:t>Attendance Records.</a:t>
            </a:r>
          </a:p>
          <a:p>
            <a:pPr lvl="0"/>
            <a:r>
              <a:rPr lang="en-US" dirty="0"/>
              <a:t>User’s Records.</a:t>
            </a:r>
          </a:p>
          <a:p>
            <a:pPr lvl="0"/>
            <a:r>
              <a:rPr lang="en-US" dirty="0"/>
              <a:t>Class Records</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hree </a:t>
            </a:r>
            <a:r>
              <a:rPr lang="en-US" dirty="0"/>
              <a:t>major types of </a:t>
            </a:r>
            <a:r>
              <a:rPr lang="en-US" dirty="0" smtClean="0"/>
              <a:t>consoles</a:t>
            </a:r>
            <a:endParaRPr lang="en-US" dirty="0"/>
          </a:p>
        </p:txBody>
      </p:sp>
      <p:sp>
        <p:nvSpPr>
          <p:cNvPr id="3" name="Content Placeholder 2"/>
          <p:cNvSpPr>
            <a:spLocks noGrp="1"/>
          </p:cNvSpPr>
          <p:nvPr>
            <p:ph idx="1"/>
          </p:nvPr>
        </p:nvSpPr>
        <p:spPr>
          <a:xfrm>
            <a:off x="609598" y="1909618"/>
            <a:ext cx="6347714" cy="3880773"/>
          </a:xfrm>
        </p:spPr>
        <p:txBody>
          <a:bodyPr>
            <a:normAutofit/>
          </a:bodyPr>
          <a:lstStyle/>
          <a:p>
            <a:pPr indent="-228600">
              <a:buNone/>
              <a:tabLst>
                <a:tab pos="457200" algn="l"/>
              </a:tabLst>
            </a:pPr>
            <a:r>
              <a:rPr lang="en-US" sz="2000" b="1" dirty="0"/>
              <a:t>CMS </a:t>
            </a:r>
            <a:r>
              <a:rPr lang="en-US" sz="2000" dirty="0"/>
              <a:t>basically depends on three major types of consoles</a:t>
            </a:r>
            <a:r>
              <a:rPr lang="en-US" sz="2000" dirty="0" smtClean="0"/>
              <a:t>,</a:t>
            </a:r>
            <a:r>
              <a:rPr lang="en-US" sz="2000" i="1" dirty="0" smtClean="0">
                <a:effectLst>
                  <a:outerShdw blurRad="38100" dist="38100" dir="2700000" algn="tl">
                    <a:srgbClr val="C0C0C0"/>
                  </a:outerShdw>
                </a:effectLst>
                <a:cs typeface="Times New Roman" charset="0"/>
              </a:rPr>
              <a:t> </a:t>
            </a:r>
          </a:p>
          <a:p>
            <a:pPr lvl="0"/>
            <a:r>
              <a:rPr lang="en-US" sz="2000" dirty="0"/>
              <a:t>Admin Console.</a:t>
            </a:r>
          </a:p>
          <a:p>
            <a:pPr lvl="0"/>
            <a:r>
              <a:rPr lang="en-US" sz="2000" dirty="0"/>
              <a:t>Student Console.</a:t>
            </a:r>
          </a:p>
          <a:p>
            <a:pPr lvl="0"/>
            <a:r>
              <a:rPr lang="en-US" sz="2000" dirty="0"/>
              <a:t>Teacher Console.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2800" b="1" u="sng" dirty="0"/>
              <a:t>System”</a:t>
            </a:r>
            <a:r>
              <a:rPr lang="en-US" sz="2800" u="sng" dirty="0"/>
              <a:t> is to create and run a paper less educational institution</a:t>
            </a:r>
            <a:r>
              <a:rPr lang="en-US" sz="2800" u="sng" dirty="0" smtClean="0"/>
              <a:t>.</a:t>
            </a:r>
            <a:r>
              <a:rPr lang="en-US" sz="5200" b="1" u="sng" dirty="0" smtClean="0">
                <a:latin typeface="Dauphin" pitchFamily="18" charset="0"/>
              </a:rPr>
              <a:t/>
            </a:r>
            <a:br>
              <a:rPr lang="en-US" sz="5200" b="1" u="sng" dirty="0" smtClean="0">
                <a:latin typeface="Dauphin" pitchFamily="18" charset="0"/>
              </a:rPr>
            </a:br>
            <a:r>
              <a:rPr lang="en-US" sz="5200" dirty="0" smtClean="0">
                <a:latin typeface="Dauphin" pitchFamily="18" charset="0"/>
              </a:rPr>
              <a:t>              </a:t>
            </a:r>
          </a:p>
          <a:p>
            <a:pPr lvl="0"/>
            <a:r>
              <a:rPr lang="en-US" sz="2600" dirty="0"/>
              <a:t>Paper cost.</a:t>
            </a:r>
          </a:p>
          <a:p>
            <a:pPr lvl="0"/>
            <a:r>
              <a:rPr lang="en-US" sz="2600" dirty="0"/>
              <a:t>Employee salaries.</a:t>
            </a:r>
          </a:p>
          <a:p>
            <a:pPr lvl="0"/>
            <a:r>
              <a:rPr lang="en-US" sz="2600" dirty="0"/>
              <a:t>Transport Expense.</a:t>
            </a:r>
          </a:p>
          <a:p>
            <a:pPr lvl="0"/>
            <a:r>
              <a:rPr lang="en-US" sz="2600" dirty="0"/>
              <a:t>Power Tariff Expense.</a:t>
            </a:r>
          </a:p>
          <a:p>
            <a:pPr lvl="0"/>
            <a:r>
              <a:rPr lang="en-US" sz="2600" dirty="0"/>
              <a:t>Inventory Cost.</a:t>
            </a:r>
          </a:p>
          <a:p>
            <a:pPr>
              <a:buNone/>
            </a:pPr>
            <a:r>
              <a:rPr lang="en-US" sz="3200" b="1" u="sng" dirty="0" smtClean="0">
                <a:latin typeface="Dauphin" pitchFamily="18" charset="0"/>
              </a:rPr>
              <a:t/>
            </a:r>
            <a:br>
              <a:rPr lang="en-US" sz="3200" b="1" u="sng" dirty="0" smtClean="0">
                <a:latin typeface="Dauphin" pitchFamily="18" charset="0"/>
              </a:rPr>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Overview:-</a:t>
            </a:r>
            <a:endParaRPr lang="en-US" dirty="0"/>
          </a:p>
        </p:txBody>
      </p:sp>
      <p:sp>
        <p:nvSpPr>
          <p:cNvPr id="3" name="Content Placeholder 2"/>
          <p:cNvSpPr>
            <a:spLocks noGrp="1"/>
          </p:cNvSpPr>
          <p:nvPr>
            <p:ph idx="1"/>
          </p:nvPr>
        </p:nvSpPr>
        <p:spPr/>
        <p:txBody>
          <a:bodyPr>
            <a:normAutofit/>
          </a:bodyPr>
          <a:lstStyle/>
          <a:p>
            <a:r>
              <a:rPr lang="en-US" sz="2000" dirty="0"/>
              <a:t>Basically this system consists of three major consoles,</a:t>
            </a:r>
          </a:p>
          <a:p>
            <a:pPr lvl="0"/>
            <a:r>
              <a:rPr lang="en-US" sz="2000" dirty="0"/>
              <a:t>Admin Console.</a:t>
            </a:r>
          </a:p>
          <a:p>
            <a:pPr lvl="0"/>
            <a:r>
              <a:rPr lang="en-US" sz="2000" dirty="0"/>
              <a:t>Student Console.</a:t>
            </a:r>
          </a:p>
          <a:p>
            <a:pPr lvl="0"/>
            <a:r>
              <a:rPr lang="en-US" sz="2000" dirty="0"/>
              <a:t>Teacher Console.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Admin Console:-</a:t>
            </a:r>
            <a:endParaRPr lang="en-US" dirty="0"/>
          </a:p>
        </p:txBody>
      </p:sp>
      <p:sp>
        <p:nvSpPr>
          <p:cNvPr id="3" name="Content Placeholder 2"/>
          <p:cNvSpPr>
            <a:spLocks noGrp="1"/>
          </p:cNvSpPr>
          <p:nvPr>
            <p:ph idx="1"/>
          </p:nvPr>
        </p:nvSpPr>
        <p:spPr/>
        <p:txBody>
          <a:bodyPr>
            <a:normAutofit lnSpcReduction="10000"/>
          </a:bodyPr>
          <a:lstStyle/>
          <a:p>
            <a:r>
              <a:rPr lang="en-US" dirty="0"/>
              <a:t>In the admin console we have 9 different fields,</a:t>
            </a:r>
          </a:p>
          <a:p>
            <a:pPr lvl="0"/>
            <a:r>
              <a:rPr lang="en-US" dirty="0"/>
              <a:t>Classes.</a:t>
            </a:r>
          </a:p>
          <a:p>
            <a:pPr lvl="0"/>
            <a:r>
              <a:rPr lang="en-US" dirty="0"/>
              <a:t>Teachers.</a:t>
            </a:r>
          </a:p>
          <a:p>
            <a:pPr lvl="0"/>
            <a:r>
              <a:rPr lang="en-US" dirty="0"/>
              <a:t>Lectures.</a:t>
            </a:r>
          </a:p>
          <a:p>
            <a:pPr lvl="0"/>
            <a:r>
              <a:rPr lang="en-US" dirty="0"/>
              <a:t>Users.</a:t>
            </a:r>
          </a:p>
          <a:p>
            <a:pPr lvl="0"/>
            <a:r>
              <a:rPr lang="en-US" dirty="0"/>
              <a:t>Add class.</a:t>
            </a:r>
          </a:p>
          <a:p>
            <a:pPr lvl="0"/>
            <a:r>
              <a:rPr lang="en-US" dirty="0"/>
              <a:t>Add Course.</a:t>
            </a:r>
          </a:p>
          <a:p>
            <a:pPr lvl="0"/>
            <a:r>
              <a:rPr lang="en-US" dirty="0"/>
              <a:t>Add User.</a:t>
            </a:r>
          </a:p>
          <a:p>
            <a:pPr lvl="0"/>
            <a:r>
              <a:rPr lang="en-US" dirty="0"/>
              <a:t>Reports.</a:t>
            </a:r>
          </a:p>
          <a:p>
            <a:pPr lvl="0"/>
            <a:r>
              <a:rPr lang="en-US" dirty="0"/>
              <a:t>Logout.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297</TotalTime>
  <Words>623</Words>
  <Application>Microsoft Office PowerPoint</Application>
  <PresentationFormat>On-screen Show (4:3)</PresentationFormat>
  <Paragraphs>91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Final Project</vt:lpstr>
      <vt:lpstr>Introduction</vt:lpstr>
      <vt:lpstr>Introduction to College  Management System</vt:lpstr>
      <vt:lpstr>Introduction to College  Management System </vt:lpstr>
      <vt:lpstr>Introduction to College  Management System</vt:lpstr>
      <vt:lpstr>Three major types of consoles</vt:lpstr>
      <vt:lpstr>Objectives.</vt:lpstr>
      <vt:lpstr>Project Overview:-</vt:lpstr>
      <vt:lpstr>Admin Console:-</vt:lpstr>
      <vt:lpstr>Classes:-  </vt:lpstr>
      <vt:lpstr>Teachers:-</vt:lpstr>
      <vt:lpstr>Lectures:-</vt:lpstr>
      <vt:lpstr>Add class:-</vt:lpstr>
      <vt:lpstr>Add course:-</vt:lpstr>
      <vt:lpstr>Student Console:-</vt:lpstr>
      <vt:lpstr>Teacher Console:-</vt:lpstr>
      <vt:lpstr>Teacher main page:-</vt:lpstr>
      <vt:lpstr>Database Tables:- 1) Main table:</vt:lpstr>
      <vt:lpstr>Implementation:-</vt:lpstr>
      <vt:lpstr>Recommendations:-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waqas</dc:creator>
  <cp:lastModifiedBy>MR51</cp:lastModifiedBy>
  <cp:revision>180</cp:revision>
  <dcterms:created xsi:type="dcterms:W3CDTF">2015-05-02T08:48:54Z</dcterms:created>
  <dcterms:modified xsi:type="dcterms:W3CDTF">2016-04-13T07:44:48Z</dcterms:modified>
</cp:coreProperties>
</file>