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4" r:id="rId3"/>
    <p:sldId id="265" r:id="rId4"/>
    <p:sldId id="266" r:id="rId5"/>
    <p:sldId id="258" r:id="rId6"/>
    <p:sldId id="267" r:id="rId7"/>
    <p:sldId id="259" r:id="rId8"/>
    <p:sldId id="261" r:id="rId9"/>
    <p:sldId id="25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362-BC79-4ADA-AB32-4215BC46ADB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055-496C-4359-8299-C9D425CD5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362-BC79-4ADA-AB32-4215BC46ADB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055-496C-4359-8299-C9D425CD5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362-BC79-4ADA-AB32-4215BC46ADB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055-496C-4359-8299-C9D425CD5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362-BC79-4ADA-AB32-4215BC46ADB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055-496C-4359-8299-C9D425CD5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362-BC79-4ADA-AB32-4215BC46ADB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055-496C-4359-8299-C9D425CD5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362-BC79-4ADA-AB32-4215BC46ADB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055-496C-4359-8299-C9D425CD5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362-BC79-4ADA-AB32-4215BC46ADB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055-496C-4359-8299-C9D425CD5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362-BC79-4ADA-AB32-4215BC46ADB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055-496C-4359-8299-C9D425CD5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362-BC79-4ADA-AB32-4215BC46ADB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055-496C-4359-8299-C9D425CD5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362-BC79-4ADA-AB32-4215BC46ADB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055-496C-4359-8299-C9D425CD5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362-BC79-4ADA-AB32-4215BC46ADB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9CE0055-496C-4359-8299-C9D425CD56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09B362-BC79-4ADA-AB32-4215BC46ADB3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CE0055-496C-4359-8299-C9D425CD56E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             </a:t>
            </a:r>
            <a:r>
              <a:rPr lang="en-US" sz="2800" dirty="0" smtClean="0">
                <a:latin typeface="Arial Rounded MT Bold" pitchFamily="34" charset="0"/>
              </a:rPr>
              <a:t>Hospital management system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       Name</a:t>
            </a:r>
          </a:p>
          <a:p>
            <a:pPr>
              <a:buNone/>
            </a:pPr>
            <a:r>
              <a:rPr lang="en-US" sz="2800" dirty="0" smtClean="0"/>
              <a:t>                                                            </a:t>
            </a:r>
            <a:r>
              <a:rPr lang="en-US" sz="2800" dirty="0" err="1" smtClean="0"/>
              <a:t>Wajid</a:t>
            </a:r>
            <a:r>
              <a:rPr lang="en-US" sz="2800" dirty="0" smtClean="0"/>
              <a:t> </a:t>
            </a:r>
            <a:r>
              <a:rPr lang="en-US" sz="2800" dirty="0" err="1" smtClean="0"/>
              <a:t>Mahmood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Roll No.</a:t>
            </a:r>
          </a:p>
          <a:p>
            <a:pPr>
              <a:buNone/>
            </a:pPr>
            <a:r>
              <a:rPr lang="en-US" sz="2800" dirty="0" smtClean="0"/>
              <a:t>                                                              MCE IT  11-49</a:t>
            </a:r>
          </a:p>
          <a:p>
            <a:pPr>
              <a:buNone/>
            </a:pPr>
            <a:r>
              <a:rPr lang="en-US" sz="2800" dirty="0" smtClean="0"/>
              <a:t>          Supervised By:</a:t>
            </a:r>
          </a:p>
          <a:p>
            <a:pPr>
              <a:buNone/>
            </a:pPr>
            <a:r>
              <a:rPr lang="en-US" sz="2800" dirty="0" smtClean="0"/>
              <a:t>                                                           Sir </a:t>
            </a:r>
            <a:r>
              <a:rPr lang="en-US" sz="2800" dirty="0" err="1" smtClean="0"/>
              <a:t>Sher</a:t>
            </a:r>
            <a:r>
              <a:rPr lang="en-US" sz="2800" dirty="0" smtClean="0"/>
              <a:t> </a:t>
            </a:r>
            <a:r>
              <a:rPr lang="en-US" sz="2800" smtClean="0"/>
              <a:t>Jamal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Govt. Emerson College Multan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8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Picture of Our Group Work</a:t>
            </a: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D:\Database\Database Lab\11001485_1778109945746480_1630730602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680" y="4139564"/>
            <a:ext cx="4622800" cy="26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atabase\Database Lab\10997258_1552653575018644_1754242848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680" y="1219200"/>
            <a:ext cx="3982720" cy="279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atabase\Database Lab\10955626_1552653601685308_1942122187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4094480" cy="279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r WEED\Pictures\20150216_12443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64330"/>
            <a:ext cx="3484880" cy="26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422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35814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Thanks </a:t>
            </a:r>
            <a:br>
              <a:rPr lang="en-US" sz="6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br>
              <a:rPr lang="en-US" sz="6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Here With Us</a:t>
            </a:r>
            <a:endParaRPr 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800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772400" cy="14478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PROJECT TITLE</a:t>
            </a:r>
            <a:endParaRPr 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362200"/>
            <a:ext cx="6400800" cy="17526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HOSPITAL MANAGEMENT SYSTEM(HMS)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14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PROJECT CONTENTS</a:t>
            </a: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0" y="1676400"/>
            <a:ext cx="6629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Solution of </a:t>
            </a:r>
            <a:r>
              <a:rPr lang="en-I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I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roblems</a:t>
            </a:r>
            <a:endParaRPr kumimoji="0" lang="en-IN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Advantages of </a:t>
            </a:r>
            <a:r>
              <a:rPr lang="en-I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I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omputerised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Hospital Management </a:t>
            </a:r>
            <a:r>
              <a:rPr lang="en-I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I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ystem</a:t>
            </a:r>
            <a:endParaRPr kumimoji="0" lang="en-IN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IN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Entities </a:t>
            </a:r>
            <a:endParaRPr kumimoji="0" lang="en-IN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ER-Diagram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Challenges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I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0" lang="en-I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roup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Work Photos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47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3255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9200" y="1752600"/>
            <a:ext cx="7391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 perform Automation of Hospital Management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Software includes:-</a:t>
            </a:r>
          </a:p>
          <a:p>
            <a:pPr marL="131445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Maintaining, Searching, Editing Patient/Doctors/Nurse/Receptionist/Staff Details</a:t>
            </a:r>
          </a:p>
          <a:p>
            <a:pPr marL="131445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Room Information</a:t>
            </a:r>
          </a:p>
          <a:p>
            <a:pPr marL="131445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Appointment</a:t>
            </a:r>
          </a:p>
          <a:p>
            <a:pPr marL="131445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Storing Record</a:t>
            </a:r>
          </a:p>
          <a:p>
            <a:pPr marL="131445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Billing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60000"/>
                  <a:lumOff val="40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0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001000" cy="12192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Problems in Non-Computer based  Hospital 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anagement??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7400" y="2286000"/>
            <a:ext cx="6400800" cy="39624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Difficulties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Management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Lack of Prompt Updating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Waste of Time &amp; Labor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 Difficulties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Error in Manual Calculation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Preparation of Accurate &amp; Prompt Reports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60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Advantages of HMS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200" y="1645919"/>
            <a:ext cx="678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Immediate Access of Data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Friendly User </a:t>
            </a:r>
            <a:r>
              <a:rPr lang="en-I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I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nterface</a:t>
            </a:r>
            <a:endParaRPr kumimoji="0" lang="en-IN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Time Saving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Data can be Easily </a:t>
            </a:r>
            <a:r>
              <a:rPr lang="en-IN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I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nsert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/Update/Delete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Reducing</a:t>
            </a:r>
            <a:r>
              <a:rPr kumimoji="0" lang="en-IN" sz="28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Paper </a:t>
            </a:r>
            <a:r>
              <a:rPr lang="en-I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kumimoji="0" lang="en-I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ork</a:t>
            </a:r>
            <a:endParaRPr kumimoji="0" lang="en-IN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Give Facility of Different </a:t>
            </a:r>
            <a:r>
              <a:rPr lang="en-I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I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ypes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of Enquiry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IN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Better Managing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Better Service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4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HMS: Entities &amp; Entities Background</a:t>
            </a: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2332037"/>
            <a:ext cx="4038600" cy="4525963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Hospital                        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Doctor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Nurse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Receptionist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Staff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Room</a:t>
            </a: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362517"/>
            <a:ext cx="4038600" cy="45259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Record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Treatment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Medicine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Equipment 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Bill</a:t>
            </a:r>
          </a:p>
        </p:txBody>
      </p:sp>
    </p:spTree>
    <p:extLst>
      <p:ext uri="{BB962C8B-B14F-4D97-AF65-F5344CB8AC3E}">
        <p14:creationId xmlns:p14="http://schemas.microsoft.com/office/powerpoint/2010/main" xmlns="" val="36917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ERD for Our HMS</a:t>
            </a: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Mr WEED\Desktop\10999028_1777823259108482_1965409412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01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2296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Challenges On Develop HMS:</a:t>
            </a: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1680" y="2286000"/>
            <a:ext cx="7162800" cy="43434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Lack of Information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Difficulties in Data Managing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Lack of Experience 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88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288</TotalTime>
  <Words>195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Slide 1</vt:lpstr>
      <vt:lpstr>PROJECT TITLE</vt:lpstr>
      <vt:lpstr>PROJECT CONTENTS</vt:lpstr>
      <vt:lpstr>Introduction</vt:lpstr>
      <vt:lpstr>Problems in Non-Computer based  Hospital Management??</vt:lpstr>
      <vt:lpstr>Advantages of HMS</vt:lpstr>
      <vt:lpstr>HMS: Entities &amp; Entities Background</vt:lpstr>
      <vt:lpstr>ERD for Our HMS</vt:lpstr>
      <vt:lpstr>Challenges On Develop HMS:</vt:lpstr>
      <vt:lpstr>Picture of Our Group Work</vt:lpstr>
      <vt:lpstr>Thanks  for  Here With Us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Develop HMS??</dc:title>
  <dc:creator>Mr WEED</dc:creator>
  <cp:lastModifiedBy>umer</cp:lastModifiedBy>
  <cp:revision>28</cp:revision>
  <dcterms:created xsi:type="dcterms:W3CDTF">2015-02-18T13:48:37Z</dcterms:created>
  <dcterms:modified xsi:type="dcterms:W3CDTF">2016-04-13T08:17:31Z</dcterms:modified>
</cp:coreProperties>
</file>