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0" r:id="rId6"/>
    <p:sldId id="262" r:id="rId7"/>
    <p:sldId id="264" r:id="rId8"/>
    <p:sldId id="265" r:id="rId9"/>
    <p:sldId id="284" r:id="rId10"/>
    <p:sldId id="285" r:id="rId11"/>
    <p:sldId id="286" r:id="rId12"/>
    <p:sldId id="287" r:id="rId13"/>
    <p:sldId id="288" r:id="rId14"/>
    <p:sldId id="292" r:id="rId15"/>
    <p:sldId id="294" r:id="rId16"/>
    <p:sldId id="295" r:id="rId17"/>
    <p:sldId id="298" r:id="rId18"/>
    <p:sldId id="29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8" d="100"/>
          <a:sy n="78" d="100"/>
        </p:scale>
        <p:origin x="-924"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a:p>
        </p:txBody>
      </p:sp>
    </p:spTree>
    <p:extLst>
      <p:ext uri="{BB962C8B-B14F-4D97-AF65-F5344CB8AC3E}">
        <p14:creationId xmlns:p14="http://schemas.microsoft.com/office/powerpoint/2010/main" xmlns=""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8345928-A5EB-4308-AEEC-94FB7EA35CD0}" type="datetimeFigureOut">
              <a:rPr lang="en-US" smtClean="0"/>
              <a:pPr/>
              <a:t>4/11/2016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AC5F4AB-FD6B-43D0-98BD-7037277697C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AC5F4AB-FD6B-43D0-98BD-703727769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345928-A5EB-4308-AEEC-94FB7EA35CD0}"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345928-A5EB-4308-AEEC-94FB7EA35CD0}"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8345928-A5EB-4308-AEEC-94FB7EA35CD0}" type="datetimeFigureOut">
              <a:rPr lang="en-US" smtClean="0"/>
              <a:pPr/>
              <a:t>4/11/2016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AC5F4AB-FD6B-43D0-98BD-7037277697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itchFamily="18" charset="0"/>
                <a:cs typeface="Times New Roman" pitchFamily="18" charset="0"/>
              </a:rPr>
              <a:t>Final Project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b="1" dirty="0" smtClean="0">
                <a:latin typeface="Times New Roman" pitchFamily="18" charset="0"/>
                <a:cs typeface="Times New Roman" pitchFamily="18" charset="0"/>
              </a:rPr>
              <a:t> Management System of </a:t>
            </a:r>
            <a:r>
              <a:rPr lang="en-US" b="1" dirty="0" err="1" smtClean="0">
                <a:latin typeface="Times New Roman" pitchFamily="18" charset="0"/>
                <a:cs typeface="Times New Roman" pitchFamily="18" charset="0"/>
              </a:rPr>
              <a:t>Shangrilla</a:t>
            </a:r>
            <a:r>
              <a:rPr lang="en-US" b="1" dirty="0" smtClean="0">
                <a:latin typeface="Times New Roman" pitchFamily="18" charset="0"/>
                <a:cs typeface="Times New Roman" pitchFamily="18" charset="0"/>
              </a:rPr>
              <a:t> Cuisine Restaurant And Function Hall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a:bodyPr>
          <a:lstStyle/>
          <a:p>
            <a:pPr lvl="3">
              <a:buNone/>
            </a:pPr>
            <a:r>
              <a:rPr lang="en-US" sz="3200" b="1" u="sng" dirty="0" smtClean="0"/>
              <a:t>Hardware:-</a:t>
            </a:r>
          </a:p>
          <a:p>
            <a:pPr>
              <a:buNone/>
            </a:pPr>
            <a:r>
              <a:rPr lang="en-US" dirty="0" smtClean="0"/>
              <a:t>                                  For the development and designing of website we had used better hardware for better functioning of the operating system and faster loading of programs. Hardware required to run this system will be:</a:t>
            </a:r>
          </a:p>
          <a:p>
            <a:pPr>
              <a:buNone/>
            </a:pPr>
            <a:r>
              <a:rPr lang="en-US" dirty="0" smtClean="0"/>
              <a:t>                      </a:t>
            </a:r>
          </a:p>
          <a:p>
            <a:pPr lvl="2"/>
            <a:r>
              <a:rPr lang="en-US" sz="2400" dirty="0" smtClean="0"/>
              <a:t>Machine                      Intel CORE i3</a:t>
            </a:r>
          </a:p>
          <a:p>
            <a:pPr lvl="2"/>
            <a:r>
              <a:rPr lang="en-US" sz="2400" dirty="0" smtClean="0"/>
              <a:t>Processor		Intel(R) Core(TM) i3-2370M CPU @ 2.40GHz </a:t>
            </a:r>
          </a:p>
          <a:p>
            <a:pPr lvl="2"/>
            <a:r>
              <a:rPr lang="en-US" sz="2400" dirty="0" smtClean="0"/>
              <a:t>RAM			2 GB</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lnSpcReduction="10000"/>
          </a:bodyPr>
          <a:lstStyle/>
          <a:p>
            <a:pPr lvl="2">
              <a:buNone/>
            </a:pPr>
            <a:r>
              <a:rPr lang="en-US" b="1" dirty="0" smtClean="0"/>
              <a:t> </a:t>
            </a:r>
            <a:r>
              <a:rPr lang="en-US" sz="3500" b="1" u="sng" dirty="0" smtClean="0"/>
              <a:t>Software:-</a:t>
            </a:r>
            <a:endParaRPr lang="en-US" sz="3500" u="sng" dirty="0" smtClean="0"/>
          </a:p>
          <a:p>
            <a:pPr>
              <a:buNone/>
            </a:pPr>
            <a:r>
              <a:rPr lang="en-US" dirty="0" smtClean="0"/>
              <a:t>                             Any hardware without software is seemed to be useless in this environment. So different types of software are considered for this specific purpose. Chosen ones are:</a:t>
            </a:r>
          </a:p>
          <a:p>
            <a:pPr lvl="0"/>
            <a:r>
              <a:rPr lang="en-US" dirty="0" smtClean="0"/>
              <a:t>Operating System                Windows </a:t>
            </a:r>
            <a:r>
              <a:rPr lang="en-US" dirty="0"/>
              <a:t>7</a:t>
            </a:r>
            <a:r>
              <a:rPr lang="en-US" dirty="0" smtClean="0"/>
              <a:t>/Windows 8</a:t>
            </a:r>
          </a:p>
          <a:p>
            <a:pPr lvl="0"/>
            <a:r>
              <a:rPr lang="en-US" dirty="0" smtClean="0"/>
              <a:t>Front end tool                       HTML, CSS</a:t>
            </a:r>
          </a:p>
          <a:p>
            <a:pPr lvl="0"/>
            <a:r>
              <a:rPr lang="en-US" dirty="0" smtClean="0"/>
              <a:t>Back end tool                        PHP , Java script</a:t>
            </a:r>
          </a:p>
          <a:p>
            <a:pPr lvl="0"/>
            <a:r>
              <a:rPr lang="en-US" dirty="0" smtClean="0"/>
              <a:t>Graphic Designing tool       Dreamweaver CS6</a:t>
            </a:r>
          </a:p>
          <a:p>
            <a:pPr lvl="0"/>
            <a:r>
              <a:rPr lang="en-US" dirty="0" smtClean="0"/>
              <a:t>Database			MS SQL </a:t>
            </a:r>
          </a:p>
          <a:p>
            <a:pPr lvl="0"/>
            <a:r>
              <a:rPr lang="en-US" dirty="0" smtClean="0"/>
              <a:t>Tools for </a:t>
            </a:r>
            <a:r>
              <a:rPr lang="en-US" smtClean="0"/>
              <a:t>documentation     MS </a:t>
            </a:r>
            <a:r>
              <a:rPr lang="en-US" dirty="0" smtClean="0"/>
              <a:t>Word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dirty="0" smtClean="0"/>
              <a:t> </a:t>
            </a:r>
          </a:p>
          <a:p>
            <a:pPr>
              <a:buNone/>
            </a:pPr>
            <a:r>
              <a:rPr lang="en-US" sz="3300" b="1" u="sng" dirty="0" smtClean="0"/>
              <a:t>Tools and Using Reasons </a:t>
            </a:r>
            <a:r>
              <a:rPr lang="en-US" dirty="0" smtClean="0"/>
              <a:t> :-</a:t>
            </a:r>
          </a:p>
          <a:p>
            <a:r>
              <a:rPr lang="en-US" dirty="0" smtClean="0"/>
              <a:t>PHP                      </a:t>
            </a:r>
          </a:p>
          <a:p>
            <a:pPr>
              <a:buNone/>
            </a:pPr>
            <a:r>
              <a:rPr lang="en-US" dirty="0" smtClean="0"/>
              <a:t>                   For making interface and coding. </a:t>
            </a:r>
          </a:p>
          <a:p>
            <a:r>
              <a:rPr lang="en-US" dirty="0" smtClean="0"/>
              <a:t>My SQL                </a:t>
            </a:r>
          </a:p>
          <a:p>
            <a:pPr>
              <a:buNone/>
            </a:pPr>
            <a:r>
              <a:rPr lang="en-US" dirty="0" smtClean="0"/>
              <a:t>                   To keep the record of users and                                                               their details also for maintaining User personal  data for booking request. </a:t>
            </a:r>
          </a:p>
          <a:p>
            <a:r>
              <a:rPr lang="en-US" dirty="0" smtClean="0"/>
              <a:t>MS Word </a:t>
            </a:r>
          </a:p>
          <a:p>
            <a:pPr>
              <a:buNone/>
            </a:pPr>
            <a:r>
              <a:rPr lang="en-US" dirty="0" smtClean="0"/>
              <a:t>                       For ERD diagram, For Use Case diagram ,System Sequence diagram, Sequence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Tools and Using Reasons </a:t>
            </a:r>
            <a:r>
              <a:rPr lang="en-US" dirty="0" smtClean="0"/>
              <a:t> :-</a:t>
            </a:r>
          </a:p>
          <a:p>
            <a:pPr>
              <a:buNone/>
            </a:pPr>
            <a:r>
              <a:rPr lang="en-US" dirty="0" smtClean="0"/>
              <a:t> </a:t>
            </a:r>
          </a:p>
          <a:p>
            <a:r>
              <a:rPr lang="en-US" dirty="0" smtClean="0"/>
              <a:t>CSS </a:t>
            </a:r>
          </a:p>
          <a:p>
            <a:pPr>
              <a:buNone/>
            </a:pPr>
            <a:r>
              <a:rPr lang="en-US" dirty="0" smtClean="0"/>
              <a:t>                     For Style.</a:t>
            </a:r>
          </a:p>
          <a:p>
            <a:r>
              <a:rPr lang="en-US" dirty="0" smtClean="0"/>
              <a:t>Java Script</a:t>
            </a:r>
          </a:p>
          <a:p>
            <a:pPr>
              <a:buNone/>
            </a:pPr>
            <a:r>
              <a:rPr lang="en-US" dirty="0" smtClean="0"/>
              <a:t>                     For handle events and form validation.</a:t>
            </a:r>
          </a:p>
          <a:p>
            <a:r>
              <a:rPr lang="en-US" dirty="0" smtClean="0"/>
              <a:t>Dreamweaver CS6  </a:t>
            </a:r>
          </a:p>
          <a:p>
            <a:pPr>
              <a:buNone/>
            </a:pPr>
            <a:r>
              <a:rPr lang="en-US" dirty="0" smtClean="0"/>
              <a:t>                     For making interfaces /front –end and admin panel.</a:t>
            </a:r>
          </a:p>
          <a:p>
            <a:r>
              <a:rPr lang="en-US" dirty="0" smtClean="0"/>
              <a:t>HTML</a:t>
            </a:r>
          </a:p>
          <a:p>
            <a:pPr>
              <a:buNone/>
            </a:pPr>
            <a:r>
              <a:rPr lang="en-US" dirty="0" smtClean="0"/>
              <a:t>                      For front end page management.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Admin Panel Interface</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143000"/>
            <a:ext cx="9144000" cy="4724400"/>
          </a:xfrm>
          <a:prstGeom prst="rect">
            <a:avLst/>
          </a:prstGeom>
        </p:spPr>
      </p:pic>
      <p:pic>
        <p:nvPicPr>
          <p:cNvPr id="1026" name="Picture 2" descr="C:\Users\AdiBraker\Desktop\Capture.PNG"/>
          <p:cNvPicPr>
            <a:picLocks noChangeAspect="1" noChangeArrowheads="1"/>
          </p:cNvPicPr>
          <p:nvPr/>
        </p:nvPicPr>
        <p:blipFill>
          <a:blip r:embed="rId3"/>
          <a:srcRect/>
          <a:stretch>
            <a:fillRect/>
          </a:stretch>
        </p:blipFill>
        <p:spPr bwMode="auto">
          <a:xfrm>
            <a:off x="0" y="400050"/>
            <a:ext cx="9467850" cy="64579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219200"/>
            <a:ext cx="9144000" cy="5029200"/>
          </a:xfrm>
          <a:prstGeom prst="rect">
            <a:avLst/>
          </a:prstGeom>
        </p:spPr>
      </p:pic>
      <p:pic>
        <p:nvPicPr>
          <p:cNvPr id="2050" name="Picture 2" descr="C:\Users\AdiBraker\Desktop\Capture2.PNG"/>
          <p:cNvPicPr>
            <a:picLocks noChangeAspect="1" noChangeArrowheads="1"/>
          </p:cNvPicPr>
          <p:nvPr/>
        </p:nvPicPr>
        <p:blipFill>
          <a:blip r:embed="rId3"/>
          <a:srcRect/>
          <a:stretch>
            <a:fillRect/>
          </a:stretch>
        </p:blipFill>
        <p:spPr bwMode="auto">
          <a:xfrm>
            <a:off x="-304800" y="0"/>
            <a:ext cx="9448800" cy="6591300"/>
          </a:xfrm>
          <a:prstGeom prst="rect">
            <a:avLst/>
          </a:prstGeom>
          <a:noFill/>
        </p:spPr>
      </p:pic>
    </p:spTree>
    <p:extLst>
      <p:ext uri="{BB962C8B-B14F-4D97-AF65-F5344CB8AC3E}">
        <p14:creationId xmlns:p14="http://schemas.microsoft.com/office/powerpoint/2010/main" xmlns="" val="131699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Date Base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219200"/>
            <a:ext cx="9144000" cy="4953000"/>
          </a:xfrm>
          <a:prstGeom prst="rect">
            <a:avLst/>
          </a:prstGeom>
        </p:spPr>
      </p:pic>
      <p:pic>
        <p:nvPicPr>
          <p:cNvPr id="3074" name="Picture 2" descr="C:\Users\AdiBraker\Desktop\Database1.PNG"/>
          <p:cNvPicPr>
            <a:picLocks noChangeAspect="1" noChangeArrowheads="1"/>
          </p:cNvPicPr>
          <p:nvPr/>
        </p:nvPicPr>
        <p:blipFill>
          <a:blip r:embed="rId3"/>
          <a:srcRect/>
          <a:stretch>
            <a:fillRect/>
          </a:stretch>
        </p:blipFill>
        <p:spPr bwMode="auto">
          <a:xfrm>
            <a:off x="0" y="2057400"/>
            <a:ext cx="7307262" cy="2724150"/>
          </a:xfrm>
          <a:prstGeom prst="rect">
            <a:avLst/>
          </a:prstGeom>
          <a:noFill/>
        </p:spPr>
      </p:pic>
    </p:spTree>
    <p:extLst>
      <p:ext uri="{BB962C8B-B14F-4D97-AF65-F5344CB8AC3E}">
        <p14:creationId xmlns:p14="http://schemas.microsoft.com/office/powerpoint/2010/main" xmlns="" val="230323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Menu Dat</a:t>
            </a:r>
            <a:endParaRPr lang="en-US" dirty="0"/>
          </a:p>
        </p:txBody>
      </p:sp>
      <p:pic>
        <p:nvPicPr>
          <p:cNvPr id="5122" name="Picture 2" descr="C:\Users\AdiBraker\Desktop\Database2.PNG"/>
          <p:cNvPicPr>
            <a:picLocks noChangeAspect="1" noChangeArrowheads="1"/>
          </p:cNvPicPr>
          <p:nvPr/>
        </p:nvPicPr>
        <p:blipFill>
          <a:blip r:embed="rId2"/>
          <a:srcRect/>
          <a:stretch>
            <a:fillRect/>
          </a:stretch>
        </p:blipFill>
        <p:spPr bwMode="auto">
          <a:xfrm>
            <a:off x="1676400" y="2057400"/>
            <a:ext cx="5019675" cy="33718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7432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03915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u="sng" dirty="0" smtClean="0"/>
              <a:t>Submitted By</a:t>
            </a:r>
            <a:r>
              <a:rPr lang="en-US" dirty="0" smtClean="0"/>
              <a:t> :</a:t>
            </a:r>
          </a:p>
          <a:p>
            <a:pPr>
              <a:buNone/>
            </a:pPr>
            <a:r>
              <a:rPr lang="en-US" dirty="0" smtClean="0"/>
              <a:t>                               Abdul </a:t>
            </a:r>
            <a:r>
              <a:rPr lang="en-US" dirty="0" err="1" smtClean="0"/>
              <a:t>Ahad</a:t>
            </a:r>
            <a:endParaRPr lang="en-US" dirty="0" smtClean="0"/>
          </a:p>
          <a:p>
            <a:pPr>
              <a:buNone/>
            </a:pPr>
            <a:r>
              <a:rPr lang="en-US" dirty="0"/>
              <a:t> </a:t>
            </a:r>
            <a:r>
              <a:rPr lang="en-US" dirty="0" smtClean="0"/>
              <a:t>                             Roll # MCE-IT-11-43</a:t>
            </a:r>
          </a:p>
          <a:p>
            <a:pPr>
              <a:buNone/>
            </a:pPr>
            <a:r>
              <a:rPr lang="en-US" dirty="0"/>
              <a:t> </a:t>
            </a:r>
            <a:r>
              <a:rPr lang="en-US" dirty="0" smtClean="0"/>
              <a:t>                               </a:t>
            </a:r>
          </a:p>
          <a:p>
            <a:pPr>
              <a:buNone/>
            </a:pPr>
            <a:r>
              <a:rPr lang="en-US" u="sng" dirty="0" smtClean="0"/>
              <a:t>Supervised By:</a:t>
            </a:r>
          </a:p>
          <a:p>
            <a:pPr>
              <a:buNone/>
            </a:pPr>
            <a:endParaRPr lang="en-US" dirty="0" smtClean="0"/>
          </a:p>
          <a:p>
            <a:pPr>
              <a:buNone/>
            </a:pPr>
            <a:r>
              <a:rPr lang="en-US" dirty="0" smtClean="0"/>
              <a:t>                                </a:t>
            </a:r>
            <a:r>
              <a:rPr lang="en-US" dirty="0" err="1" smtClean="0"/>
              <a:t>Mr</a:t>
            </a:r>
            <a:r>
              <a:rPr lang="en-US" dirty="0" smtClean="0"/>
              <a:t> </a:t>
            </a:r>
            <a:r>
              <a:rPr lang="en-US" dirty="0" err="1" smtClean="0"/>
              <a:t>Waqas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Of SHANGRILLA MANAGEMENT SYSTEM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system is designed in favor of the hotel management which helps them to save the online    order of the customer after registration and other things. It helps them from the manual work from which it is very difficult to manage the record of the food category during taking order and it saved all the orders in database.</a:t>
            </a:r>
          </a:p>
          <a:p>
            <a:pPr>
              <a:buNone/>
            </a:pPr>
            <a:r>
              <a:rPr lang="en-US" dirty="0" smtClean="0"/>
              <a:t>     We design this system on the request of the hotel management, through this they cannot require so efficient person to handle and calculate the things. This system automatically calculates all the price of the foods and provide print facility of invoices.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b="1" dirty="0">
                <a:solidFill>
                  <a:schemeClr val="accent1"/>
                </a:solidFill>
              </a:rPr>
              <a:t>Project goals and </a:t>
            </a:r>
            <a:r>
              <a:rPr lang="en-US" sz="3600" b="1" dirty="0" smtClean="0">
                <a:solidFill>
                  <a:schemeClr val="accent1"/>
                </a:solidFill>
              </a:rPr>
              <a:t>objectives</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p:txBody>
          <a:bodyPr/>
          <a:lstStyle/>
          <a:p>
            <a:pPr>
              <a:buNone/>
            </a:pPr>
            <a:r>
              <a:rPr lang="en-US" u="sng" dirty="0" smtClean="0"/>
              <a:t>Goals:</a:t>
            </a:r>
          </a:p>
          <a:p>
            <a:pPr lvl="2"/>
            <a:r>
              <a:rPr lang="en-US" sz="2400" dirty="0" smtClean="0"/>
              <a:t>Elimination of paper work for appointment.</a:t>
            </a:r>
            <a:endParaRPr lang="en-US" sz="2000" dirty="0" smtClean="0"/>
          </a:p>
          <a:p>
            <a:pPr lvl="2"/>
            <a:r>
              <a:rPr lang="en-US" sz="2400" dirty="0" smtClean="0"/>
              <a:t>Reduce the time.</a:t>
            </a:r>
            <a:endParaRPr lang="en-US" sz="2000" dirty="0" smtClean="0"/>
          </a:p>
          <a:p>
            <a:pPr lvl="2"/>
            <a:r>
              <a:rPr lang="en-US" sz="2400" dirty="0" smtClean="0"/>
              <a:t>All requesting clients would be kept their record and can see any time by using their login..</a:t>
            </a:r>
            <a:endParaRPr lang="en-US" sz="2000" dirty="0" smtClean="0"/>
          </a:p>
          <a:p>
            <a:pPr lvl="2"/>
            <a:r>
              <a:rPr lang="en-US" sz="2400" dirty="0" smtClean="0"/>
              <a:t>Correctness.</a:t>
            </a:r>
            <a:endParaRPr lang="en-US" sz="2000" dirty="0" smtClean="0"/>
          </a:p>
          <a:p>
            <a:pPr lvl="2"/>
            <a:r>
              <a:rPr lang="en-US" sz="2400" dirty="0" smtClean="0"/>
              <a:t>Maintainability.</a:t>
            </a:r>
          </a:p>
          <a:p>
            <a:pPr lvl="2"/>
            <a:r>
              <a:rPr lang="en-US" sz="2400" dirty="0" smtClean="0"/>
              <a:t>users needs.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olidFill>
              </a:rPr>
              <a:t>Project goals and objectives</a:t>
            </a:r>
            <a:endParaRPr lang="en-US" sz="3600"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marL="548640" lvl="2" indent="-411480">
              <a:buClr>
                <a:schemeClr val="tx1">
                  <a:shade val="95000"/>
                </a:schemeClr>
              </a:buClr>
              <a:buSzPct val="65000"/>
              <a:buNone/>
            </a:pPr>
            <a:r>
              <a:rPr lang="en-US" sz="2800" b="1" u="sng" dirty="0" smtClean="0"/>
              <a:t>Objectives:</a:t>
            </a:r>
            <a:endParaRPr lang="en-US" sz="2800" u="sng" dirty="0" smtClean="0"/>
          </a:p>
          <a:p>
            <a:pPr lvl="0"/>
            <a:r>
              <a:rPr lang="en-US" dirty="0" smtClean="0"/>
              <a:t>Online management of </a:t>
            </a:r>
            <a:r>
              <a:rPr lang="en-US" dirty="0" err="1" smtClean="0"/>
              <a:t>Shangrilla</a:t>
            </a:r>
            <a:r>
              <a:rPr lang="en-US" dirty="0" smtClean="0"/>
              <a:t> </a:t>
            </a:r>
            <a:r>
              <a:rPr lang="en-US" dirty="0" err="1" smtClean="0"/>
              <a:t>Restuarant</a:t>
            </a:r>
            <a:r>
              <a:rPr lang="en-US" dirty="0" smtClean="0"/>
              <a:t> to improve and promote them is the basic objective of this project. </a:t>
            </a:r>
          </a:p>
          <a:p>
            <a:pPr lvl="0"/>
            <a:r>
              <a:rPr lang="en-US" dirty="0" smtClean="0"/>
              <a:t>It will also provide an online record and catalogue of Menu and information providing  a online order facility with an operating online database.</a:t>
            </a:r>
          </a:p>
          <a:p>
            <a:pPr lvl="0"/>
            <a:r>
              <a:rPr lang="en-US" dirty="0" smtClean="0"/>
              <a:t>Increasing the efficiency, saving time and removing human errors during punching order/ data.</a:t>
            </a:r>
          </a:p>
          <a:p>
            <a:pPr lvl="0"/>
            <a:r>
              <a:rPr lang="en-US" dirty="0" smtClean="0"/>
              <a:t>Providing accurate information for any customer that has applied for management system when required.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5200" b="1" u="sng" dirty="0" smtClean="0">
                <a:latin typeface="Dauphin" pitchFamily="18" charset="0"/>
              </a:rPr>
              <a:t>Description of existing system :-</a:t>
            </a:r>
            <a:br>
              <a:rPr lang="en-US" sz="5200" b="1" u="sng" dirty="0" smtClean="0">
                <a:latin typeface="Dauphin" pitchFamily="18" charset="0"/>
              </a:rPr>
            </a:br>
            <a:r>
              <a:rPr lang="en-US" sz="5200" dirty="0" smtClean="0">
                <a:latin typeface="Dauphin" pitchFamily="18" charset="0"/>
              </a:rPr>
              <a:t>              </a:t>
            </a:r>
          </a:p>
          <a:p>
            <a:pPr>
              <a:buNone/>
            </a:pPr>
            <a:r>
              <a:rPr lang="en-US" sz="5200" dirty="0" smtClean="0">
                <a:latin typeface="Dauphin" pitchFamily="18" charset="0"/>
              </a:rPr>
              <a:t>  The system at present working manually ,that means all the transaction going on within the system is maintain in a ledger book manually thus the management needs to transfer the system as a computerized system .</a:t>
            </a: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lnSpcReduction="10000"/>
          </a:bodyPr>
          <a:lstStyle/>
          <a:p>
            <a:pPr>
              <a:buNone/>
            </a:pPr>
            <a:r>
              <a:rPr lang="en-US" sz="3200" b="1" u="sng" dirty="0" smtClean="0">
                <a:latin typeface="Dauphin" pitchFamily="18" charset="0"/>
              </a:rPr>
              <a:t>Drawbacks of existing system:-  </a:t>
            </a:r>
          </a:p>
          <a:p>
            <a:pPr>
              <a:buNone/>
            </a:pPr>
            <a:r>
              <a:rPr lang="en-US" dirty="0" smtClean="0">
                <a:latin typeface="Dauphin" pitchFamily="18" charset="0"/>
              </a:rPr>
              <a:t>     - Difficulty in maintenance of records.</a:t>
            </a:r>
            <a:br>
              <a:rPr lang="en-US" dirty="0" smtClean="0">
                <a:latin typeface="Dauphin" pitchFamily="18" charset="0"/>
              </a:rPr>
            </a:br>
            <a:r>
              <a:rPr lang="en-US" dirty="0" smtClean="0">
                <a:latin typeface="Dauphin" pitchFamily="18" charset="0"/>
              </a:rPr>
              <a:t> - Time consuming.</a:t>
            </a:r>
            <a:br>
              <a:rPr lang="en-US" dirty="0" smtClean="0">
                <a:latin typeface="Dauphin" pitchFamily="18" charset="0"/>
              </a:rPr>
            </a:br>
            <a:r>
              <a:rPr lang="en-US" dirty="0" smtClean="0">
                <a:latin typeface="Dauphin" pitchFamily="18" charset="0"/>
              </a:rPr>
              <a:t> - Editing of becomes a tedious job.</a:t>
            </a:r>
            <a:br>
              <a:rPr lang="en-US" dirty="0" smtClean="0">
                <a:latin typeface="Dauphin" pitchFamily="18" charset="0"/>
              </a:rPr>
            </a:br>
            <a:r>
              <a:rPr lang="en-US" dirty="0" smtClean="0">
                <a:latin typeface="Dauphin" pitchFamily="18" charset="0"/>
              </a:rPr>
              <a:t> - No security of data.</a:t>
            </a:r>
            <a:br>
              <a:rPr lang="en-US" dirty="0" smtClean="0">
                <a:latin typeface="Dauphin" pitchFamily="18" charset="0"/>
              </a:rPr>
            </a:br>
            <a:r>
              <a:rPr lang="en-US" dirty="0" smtClean="0">
                <a:latin typeface="Dauphin" pitchFamily="18" charset="0"/>
              </a:rPr>
              <a:t> - Mistake occurring in long calculations.</a:t>
            </a:r>
            <a:br>
              <a:rPr lang="en-US" dirty="0" smtClean="0">
                <a:latin typeface="Dauphin" pitchFamily="18" charset="0"/>
              </a:rPr>
            </a:br>
            <a:r>
              <a:rPr lang="en-US" dirty="0" smtClean="0">
                <a:latin typeface="Dauphin" pitchFamily="18" charset="0"/>
              </a:rPr>
              <a:t> - Not proper generation of reports.</a:t>
            </a:r>
            <a:br>
              <a:rPr lang="en-US" dirty="0" smtClean="0">
                <a:latin typeface="Dauphin" pitchFamily="18" charset="0"/>
              </a:rPr>
            </a:br>
            <a:r>
              <a:rPr lang="en-US" dirty="0" smtClean="0">
                <a:latin typeface="Dauphin" pitchFamily="18" charset="0"/>
              </a:rPr>
              <a:t> - High data redundancy.</a:t>
            </a:r>
            <a:br>
              <a:rPr lang="en-US" dirty="0" smtClean="0">
                <a:latin typeface="Dauphin" pitchFamily="18" charset="0"/>
              </a:rPr>
            </a:br>
            <a:r>
              <a:rPr lang="en-US" dirty="0" smtClean="0">
                <a:latin typeface="Dauphin" pitchFamily="18" charset="0"/>
              </a:rPr>
              <a:t> - Data inconsistency.  </a:t>
            </a:r>
            <a:br>
              <a:rPr lang="en-US" dirty="0" smtClean="0">
                <a:latin typeface="Dauphin" pitchFamily="18" charset="0"/>
              </a:rPr>
            </a:br>
            <a:r>
              <a:rPr lang="en-US" dirty="0" smtClean="0">
                <a:latin typeface="Dauphin" pitchFamily="18" charset="0"/>
              </a:rPr>
              <a:t> - Customers details can not be search easily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of proposed system </a:t>
            </a:r>
            <a:endParaRPr lang="en-US" dirty="0"/>
          </a:p>
        </p:txBody>
      </p:sp>
      <p:sp>
        <p:nvSpPr>
          <p:cNvPr id="3" name="Content Placeholder 2"/>
          <p:cNvSpPr>
            <a:spLocks noGrp="1"/>
          </p:cNvSpPr>
          <p:nvPr>
            <p:ph idx="1"/>
          </p:nvPr>
        </p:nvSpPr>
        <p:spPr/>
        <p:txBody>
          <a:bodyPr>
            <a:normAutofit lnSpcReduction="10000"/>
          </a:bodyPr>
          <a:lstStyle/>
          <a:p>
            <a:r>
              <a:rPr lang="en-US" dirty="0" smtClean="0"/>
              <a:t>Reduced manual work by generating report</a:t>
            </a:r>
          </a:p>
          <a:p>
            <a:r>
              <a:rPr lang="en-US" dirty="0" smtClean="0"/>
              <a:t>Proposed system is    user friendly so it is easy to operate</a:t>
            </a:r>
          </a:p>
          <a:p>
            <a:r>
              <a:rPr lang="en-US" dirty="0" smtClean="0"/>
              <a:t>Save time</a:t>
            </a:r>
          </a:p>
          <a:p>
            <a:r>
              <a:rPr lang="en-US" dirty="0" smtClean="0"/>
              <a:t>Ensure data security</a:t>
            </a:r>
          </a:p>
          <a:p>
            <a:r>
              <a:rPr lang="en-US" dirty="0" smtClean="0"/>
              <a:t>Share the student and staff information effectively</a:t>
            </a:r>
          </a:p>
          <a:p>
            <a:r>
              <a:rPr lang="en-US" dirty="0" smtClean="0"/>
              <a:t>System is helpful to see the present status of student</a:t>
            </a:r>
          </a:p>
          <a:p>
            <a:r>
              <a:rPr lang="en-US" dirty="0" smtClean="0"/>
              <a:t>Fast and accurate </a:t>
            </a:r>
            <a:r>
              <a:rPr lang="en-US" smtClean="0"/>
              <a:t>slip generation</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 Hardware</a:t>
            </a:r>
          </a:p>
          <a:p>
            <a:pPr>
              <a:buNone/>
            </a:pPr>
            <a:r>
              <a:rPr lang="en-US" b="1" dirty="0" smtClean="0"/>
              <a:t>         2. Software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237</TotalTime>
  <Words>526</Words>
  <Application>Microsoft Office PowerPoint</Application>
  <PresentationFormat>On-screen Show (4:3)</PresentationFormat>
  <Paragraphs>89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Final Project</vt:lpstr>
      <vt:lpstr>Introduction</vt:lpstr>
      <vt:lpstr>Introduction Of SHANGRILLA MANAGEMENT SYSTEM</vt:lpstr>
      <vt:lpstr>Project goals and objectives </vt:lpstr>
      <vt:lpstr>Project goals and objectives</vt:lpstr>
      <vt:lpstr>Description &amp; Drawbacks of existing system</vt:lpstr>
      <vt:lpstr>Description &amp; Drawbacks of existing system</vt:lpstr>
      <vt:lpstr>Description of proposed system </vt:lpstr>
      <vt:lpstr>Tool Selection </vt:lpstr>
      <vt:lpstr>Tool Selection</vt:lpstr>
      <vt:lpstr>Tool Selection</vt:lpstr>
      <vt:lpstr>Tools Used for development</vt:lpstr>
      <vt:lpstr>Tools Used for development</vt:lpstr>
      <vt:lpstr>Admin Panel Interface</vt:lpstr>
      <vt:lpstr>User Interface</vt:lpstr>
      <vt:lpstr>Visitor Date Base</vt:lpstr>
      <vt:lpstr>Menu Dat</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AdiBraker</cp:lastModifiedBy>
  <cp:revision>44</cp:revision>
  <dcterms:created xsi:type="dcterms:W3CDTF">2015-05-02T08:48:54Z</dcterms:created>
  <dcterms:modified xsi:type="dcterms:W3CDTF">2016-04-11T07:35:09Z</dcterms:modified>
</cp:coreProperties>
</file>