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FB220C-BE82-402F-AB5F-781A1A2B62AD}">
          <p14:sldIdLst>
            <p14:sldId id="268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869BC9-FA87-4089-865C-BDAE88DB0AE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D3A91D-45B9-44E6-B835-85A02DAE9B2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an\Desktop\islamic-vector-1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153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SYSTEM DEVELOPMENT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/>
              <a:t>MYSQL </a:t>
            </a:r>
            <a:r>
              <a:rPr lang="en-US" b="1" dirty="0" smtClean="0"/>
              <a:t>server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/>
              <a:t>My </a:t>
            </a:r>
            <a:r>
              <a:rPr lang="en-US" b="1" dirty="0" err="1"/>
              <a:t>Sql</a:t>
            </a:r>
            <a:r>
              <a:rPr lang="en-US" b="1" dirty="0"/>
              <a:t> Server </a:t>
            </a:r>
            <a:r>
              <a:rPr lang="en-US" b="1" dirty="0" smtClean="0"/>
              <a:t>Features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dirty="0"/>
              <a:t>Large Database and Space Management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/>
              <a:t>High transaction Processing </a:t>
            </a:r>
            <a:r>
              <a:rPr lang="en-US" b="1" dirty="0" smtClean="0"/>
              <a:t>performance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dirty="0"/>
              <a:t>High </a:t>
            </a:r>
            <a:r>
              <a:rPr lang="en-US" b="1" dirty="0" smtClean="0"/>
              <a:t>Availability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dirty="0"/>
              <a:t>Controlled Availability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/>
              <a:t>Openness, Industry </a:t>
            </a:r>
            <a:r>
              <a:rPr lang="en-US" b="1" dirty="0" smtClean="0"/>
              <a:t>Standards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3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533400"/>
            <a:ext cx="7682752" cy="60959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/>
              <a:t>Manageable </a:t>
            </a:r>
            <a:r>
              <a:rPr lang="en-US" b="1" dirty="0" smtClean="0"/>
              <a:t>Security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/>
              <a:t>Database Enforced </a:t>
            </a:r>
            <a:r>
              <a:rPr lang="en-US" b="1" dirty="0" smtClean="0"/>
              <a:t>Integrity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dirty="0" smtClean="0"/>
              <a:t>Compatibility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PHP: HYPER TEXT PREPROCESSOR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/>
              <a:t>Cascading Style Sheet (CSS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/>
              <a:t>Java </a:t>
            </a:r>
            <a:r>
              <a:rPr lang="en-US" b="1" dirty="0" smtClean="0"/>
              <a:t>Script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b="1" dirty="0"/>
              <a:t> Asynchronous JavaScript And XML(AJAX</a:t>
            </a:r>
            <a:r>
              <a:rPr lang="en-US" b="1" dirty="0" smtClean="0"/>
              <a:t>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0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0"/>
            <a:ext cx="7745505" cy="5562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/>
              <a:t>Servers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/>
              <a:t>Apache </a:t>
            </a:r>
            <a:r>
              <a:rPr lang="en-US" b="1" dirty="0" smtClean="0"/>
              <a:t>Server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/>
              <a:t>MYSQL Data Base </a:t>
            </a:r>
            <a:r>
              <a:rPr lang="en-US" b="1" dirty="0" smtClean="0"/>
              <a:t>Server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Server End </a:t>
            </a:r>
            <a:r>
              <a:rPr lang="en-US" b="1" dirty="0" smtClean="0"/>
              <a:t>Requirements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b="1" dirty="0"/>
              <a:t>Client End </a:t>
            </a:r>
            <a:r>
              <a:rPr lang="en-US" b="1" dirty="0" smtClean="0"/>
              <a:t>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hankyou-05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0716" y="1600200"/>
            <a:ext cx="7117742" cy="31242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119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04800"/>
            <a:ext cx="6934200" cy="52156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User Diary </a:t>
            </a:r>
          </a:p>
          <a:p>
            <a:endParaRPr lang="en-US" sz="5400" b="1" dirty="0" smtClean="0"/>
          </a:p>
          <a:p>
            <a:pPr algn="l"/>
            <a:r>
              <a:rPr lang="en-US" sz="2800" b="1" dirty="0" smtClean="0"/>
              <a:t>Name:</a:t>
            </a:r>
          </a:p>
          <a:p>
            <a:pPr algn="l"/>
            <a:r>
              <a:rPr lang="en-US" sz="2800" b="1" dirty="0" smtClean="0"/>
              <a:t>               Aurangzaib khan</a:t>
            </a:r>
          </a:p>
          <a:p>
            <a:pPr algn="l"/>
            <a:r>
              <a:rPr lang="en-US" sz="2800" b="1" dirty="0" smtClean="0"/>
              <a:t>Roll no:</a:t>
            </a:r>
          </a:p>
          <a:p>
            <a:pPr algn="l"/>
            <a:r>
              <a:rPr lang="en-US" sz="2800" b="1" dirty="0"/>
              <a:t> </a:t>
            </a:r>
            <a:r>
              <a:rPr lang="en-US" sz="2800" b="1" dirty="0" smtClean="0"/>
              <a:t>               MCE-IT-11-19</a:t>
            </a:r>
          </a:p>
          <a:p>
            <a:pPr algn="l"/>
            <a:r>
              <a:rPr lang="en-US" sz="2800" b="1" dirty="0" smtClean="0"/>
              <a:t>Supervisor:</a:t>
            </a:r>
          </a:p>
          <a:p>
            <a:pPr algn="l"/>
            <a:r>
              <a:rPr lang="en-US" sz="2800" b="1" dirty="0"/>
              <a:t> </a:t>
            </a:r>
            <a:r>
              <a:rPr lang="en-US" sz="2800" b="1" dirty="0" smtClean="0"/>
              <a:t>                    Engr.Muhammad Adnan Alvi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56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362200"/>
            <a:ext cx="7911353" cy="384016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 Purpose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Scope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Objectives</a:t>
            </a:r>
          </a:p>
          <a:p>
            <a:pPr marL="0" indent="0">
              <a:buClr>
                <a:srgbClr val="FFC000"/>
              </a:buClr>
              <a:buSzPct val="100000"/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  PRELIMINARY </a:t>
            </a:r>
            <a:r>
              <a:rPr lang="en-US" sz="3200" b="1" dirty="0"/>
              <a:t>INVESTIGATIONS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/>
              <a:t>On-Site </a:t>
            </a:r>
            <a:r>
              <a:rPr lang="en-US" b="1" dirty="0" smtClean="0"/>
              <a:t>Observation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b="1" dirty="0" smtClean="0"/>
              <a:t>Interviews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b="1" dirty="0"/>
              <a:t>Questionnaire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4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</a:t>
            </a:r>
            <a:r>
              <a:rPr lang="en-US" sz="3200" b="1" dirty="0" smtClean="0"/>
              <a:t>SYSTEM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3810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/>
              <a:t>Detailed Study of Existing </a:t>
            </a:r>
            <a:r>
              <a:rPr lang="en-US" b="1" dirty="0" smtClean="0"/>
              <a:t>System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b="1" dirty="0"/>
              <a:t>Need of </a:t>
            </a:r>
            <a:r>
              <a:rPr lang="en-US" b="1" dirty="0" smtClean="0"/>
              <a:t>System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b="1" dirty="0"/>
              <a:t>Proposed </a:t>
            </a:r>
            <a:r>
              <a:rPr lang="en-US" b="1" dirty="0" smtClean="0"/>
              <a:t>System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Concerns of administrator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Concern of register user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</a:t>
            </a:r>
            <a:r>
              <a:rPr lang="en-US" b="1" dirty="0"/>
              <a:t>Feasibility Report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7202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90600"/>
            <a:ext cx="7758952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/>
              <a:t>Technical </a:t>
            </a:r>
            <a:r>
              <a:rPr lang="en-US" b="1" dirty="0" smtClean="0"/>
              <a:t>Feasibility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/>
              <a:t>Economic </a:t>
            </a:r>
            <a:r>
              <a:rPr lang="en-US" b="1" dirty="0" smtClean="0"/>
              <a:t>Feasibility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/>
              <a:t>Operational Feasibility 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440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SOFTWARE PROCESS 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 smtClean="0"/>
              <a:t>Communication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Modeling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Construction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Deployment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b="1" dirty="0" smtClean="0"/>
              <a:t>Data Flow Diagram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b="1" dirty="0" smtClean="0"/>
              <a:t>Types of Data flow diagram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3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SYSTEM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/>
              <a:t>Software </a:t>
            </a:r>
            <a:r>
              <a:rPr lang="en-US" b="1" dirty="0" smtClean="0"/>
              <a:t>Design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/>
              <a:t>Visual </a:t>
            </a:r>
            <a:r>
              <a:rPr lang="en-US" b="1" dirty="0" smtClean="0"/>
              <a:t>Modeling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DATABASE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/>
              <a:t>Normalization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US" b="1" dirty="0"/>
              <a:t>First Normal </a:t>
            </a:r>
            <a:r>
              <a:rPr lang="en-US" b="1" dirty="0" smtClean="0"/>
              <a:t>Form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/>
              <a:t>Second Normal </a:t>
            </a:r>
            <a:r>
              <a:rPr lang="en-US" b="1" dirty="0" smtClean="0"/>
              <a:t>Form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/>
              <a:t>Third Normal </a:t>
            </a:r>
            <a:r>
              <a:rPr lang="en-US" b="1" dirty="0" smtClean="0"/>
              <a:t>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3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197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PowerPoint Presentation</vt:lpstr>
      <vt:lpstr>PowerPoint Presentation</vt:lpstr>
      <vt:lpstr>         Introduction</vt:lpstr>
      <vt:lpstr>  PRELIMINARY INVESTIGATIONS </vt:lpstr>
      <vt:lpstr>           SYSTEM ANALYSIS </vt:lpstr>
      <vt:lpstr>PowerPoint Presentation</vt:lpstr>
      <vt:lpstr>SOFTWARE PROCESS </vt:lpstr>
      <vt:lpstr>SYSTEM DESIGN </vt:lpstr>
      <vt:lpstr>DATABASE DESIGN </vt:lpstr>
      <vt:lpstr>SYSTEM DEVELOPMENT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</dc:creator>
  <cp:lastModifiedBy>jaan</cp:lastModifiedBy>
  <cp:revision>8</cp:revision>
  <dcterms:created xsi:type="dcterms:W3CDTF">2016-04-13T16:25:14Z</dcterms:created>
  <dcterms:modified xsi:type="dcterms:W3CDTF">2016-04-13T17:39:35Z</dcterms:modified>
</cp:coreProperties>
</file>