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73" d="100"/>
          <a:sy n="73" d="100"/>
        </p:scale>
        <p:origin x="-1278"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 xmlns="http://www.w3.org/2003/InkML">
  <definitions>
    <brush xml:id="br1">
      <brushProperty name="fitToCurve" value="1"/>
      <brushProperty name="height" value="0.01984375" units="cm"/>
      <brushProperty name="color" value="#000000"/>
      <brushProperty name="tip" value="ellipse"/>
      <brushProperty name="width"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15020.191 9651.697 874.14984, 15020.191 9825.06 865.5056</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6"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97"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98" name="Date Placeholder 3"/>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599" name="Footer Placeholder 4"/>
          <p:cNvSpPr>
            <a:spLocks noGrp="1"/>
          </p:cNvSpPr>
          <p:nvPr>
            <p:ph type="ftr" sz="quarter" idx="11"/>
          </p:nvPr>
        </p:nvSpPr>
        <p:spPr/>
        <p:txBody>
          <a:bodyPr/>
          <a:lstStyle/>
          <a:p>
            <a:endParaRPr lang="zh-CN" altLang="en-US"/>
          </a:p>
        </p:txBody>
      </p:sp>
      <p:sp>
        <p:nvSpPr>
          <p:cNvPr id="1048600"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ltLang="zh-CN" smtClean="0"/>
              <a:t>Click to edit Master title style</a:t>
            </a:r>
            <a:endParaRPr lang="en-US" dirty="0"/>
          </a:p>
        </p:txBody>
      </p:sp>
      <p:sp>
        <p:nvSpPr>
          <p:cNvPr id="1048654"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55" name="Date Placeholder 3"/>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56" name="Footer Placeholder 4"/>
          <p:cNvSpPr>
            <a:spLocks noGrp="1"/>
          </p:cNvSpPr>
          <p:nvPr>
            <p:ph type="ftr" sz="quarter" idx="11"/>
          </p:nvPr>
        </p:nvSpPr>
        <p:spPr/>
        <p:txBody>
          <a:bodyPr/>
          <a:lstStyle/>
          <a:p>
            <a:endParaRPr lang="zh-CN" altLang="en-US"/>
          </a:p>
        </p:txBody>
      </p:sp>
      <p:sp>
        <p:nvSpPr>
          <p:cNvPr id="1048657"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8"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649"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50" name="Date Placeholder 3"/>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51" name="Footer Placeholder 4"/>
          <p:cNvSpPr>
            <a:spLocks noGrp="1"/>
          </p:cNvSpPr>
          <p:nvPr>
            <p:ph type="ftr" sz="quarter" idx="11"/>
          </p:nvPr>
        </p:nvSpPr>
        <p:spPr/>
        <p:txBody>
          <a:bodyPr/>
          <a:lstStyle/>
          <a:p>
            <a:endParaRPr lang="zh-CN" altLang="en-US"/>
          </a:p>
        </p:txBody>
      </p:sp>
      <p:sp>
        <p:nvSpPr>
          <p:cNvPr id="1048652"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smtClean="0"/>
              <a:t>Click to edit Master title style</a:t>
            </a:r>
            <a:endParaRPr lang="en-US" dirty="0"/>
          </a:p>
        </p:txBody>
      </p:sp>
      <p:sp>
        <p:nvSpPr>
          <p:cNvPr id="104858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41"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642" name="Date Placeholder 3"/>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43" name="Footer Placeholder 4"/>
          <p:cNvSpPr>
            <a:spLocks noGrp="1"/>
          </p:cNvSpPr>
          <p:nvPr>
            <p:ph type="ftr" sz="quarter" idx="11"/>
          </p:nvPr>
        </p:nvSpPr>
        <p:spPr/>
        <p:txBody>
          <a:bodyPr/>
          <a:lstStyle/>
          <a:p>
            <a:endParaRPr lang="zh-CN" altLang="en-US"/>
          </a:p>
        </p:txBody>
      </p:sp>
      <p:sp>
        <p:nvSpPr>
          <p:cNvPr id="1048644"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ltLang="zh-CN" smtClean="0"/>
              <a:t>Click to edit Master title style</a:t>
            </a:r>
            <a:endParaRPr lang="en-US" dirty="0"/>
          </a:p>
        </p:txBody>
      </p:sp>
      <p:sp>
        <p:nvSpPr>
          <p:cNvPr id="1048635"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36"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37" name="Date Placeholder 4"/>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38" name="Footer Placeholder 5"/>
          <p:cNvSpPr>
            <a:spLocks noGrp="1"/>
          </p:cNvSpPr>
          <p:nvPr>
            <p:ph type="ftr" sz="quarter" idx="11"/>
          </p:nvPr>
        </p:nvSpPr>
        <p:spPr/>
        <p:txBody>
          <a:bodyPr/>
          <a:lstStyle/>
          <a:p>
            <a:endParaRPr lang="zh-CN" altLang="en-US"/>
          </a:p>
        </p:txBody>
      </p:sp>
      <p:sp>
        <p:nvSpPr>
          <p:cNvPr id="1048639"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4"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67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76"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7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78"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79" name="Date Placeholder 6"/>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80" name="Footer Placeholder 7"/>
          <p:cNvSpPr>
            <a:spLocks noGrp="1"/>
          </p:cNvSpPr>
          <p:nvPr>
            <p:ph type="ftr" sz="quarter" idx="11"/>
          </p:nvPr>
        </p:nvSpPr>
        <p:spPr/>
        <p:txBody>
          <a:bodyPr/>
          <a:lstStyle/>
          <a:p>
            <a:endParaRPr lang="zh-CN" altLang="en-US"/>
          </a:p>
        </p:txBody>
      </p:sp>
      <p:sp>
        <p:nvSpPr>
          <p:cNvPr id="1048681" name="Slide Number Placeholder 8"/>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ltLang="zh-CN" smtClean="0"/>
              <a:t>Click to edit Master title style</a:t>
            </a:r>
            <a:endParaRPr lang="en-US" dirty="0"/>
          </a:p>
        </p:txBody>
      </p:sp>
      <p:sp>
        <p:nvSpPr>
          <p:cNvPr id="1048659" name="Date Placeholder 2"/>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60" name="Footer Placeholder 3"/>
          <p:cNvSpPr>
            <a:spLocks noGrp="1"/>
          </p:cNvSpPr>
          <p:nvPr>
            <p:ph type="ftr" sz="quarter" idx="11"/>
          </p:nvPr>
        </p:nvSpPr>
        <p:spPr/>
        <p:txBody>
          <a:bodyPr/>
          <a:lstStyle/>
          <a:p>
            <a:endParaRPr lang="zh-CN" altLang="en-US"/>
          </a:p>
        </p:txBody>
      </p:sp>
      <p:sp>
        <p:nvSpPr>
          <p:cNvPr id="1048661"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5" name="Date Placeholder 1"/>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46" name="Footer Placeholder 2"/>
          <p:cNvSpPr>
            <a:spLocks noGrp="1"/>
          </p:cNvSpPr>
          <p:nvPr>
            <p:ph type="ftr" sz="quarter" idx="11"/>
          </p:nvPr>
        </p:nvSpPr>
        <p:spPr/>
        <p:txBody>
          <a:bodyPr/>
          <a:lstStyle/>
          <a:p>
            <a:endParaRPr lang="zh-CN" altLang="en-US"/>
          </a:p>
        </p:txBody>
      </p:sp>
      <p:sp>
        <p:nvSpPr>
          <p:cNvPr id="1048647" name="Slide Number Placeholder 3"/>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6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70"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71" name="Date Placeholder 4"/>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72" name="Footer Placeholder 5"/>
          <p:cNvSpPr>
            <a:spLocks noGrp="1"/>
          </p:cNvSpPr>
          <p:nvPr>
            <p:ph type="ftr" sz="quarter" idx="11"/>
          </p:nvPr>
        </p:nvSpPr>
        <p:spPr/>
        <p:txBody>
          <a:bodyPr/>
          <a:lstStyle/>
          <a:p>
            <a:endParaRPr lang="zh-CN" altLang="en-US"/>
          </a:p>
        </p:txBody>
      </p:sp>
      <p:sp>
        <p:nvSpPr>
          <p:cNvPr id="1048673"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6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6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65" name="Date Placeholder 4"/>
          <p:cNvSpPr>
            <a:spLocks noGrp="1"/>
          </p:cNvSpPr>
          <p:nvPr>
            <p:ph type="dt" sz="half" idx="10"/>
          </p:nvPr>
        </p:nvSpPr>
        <p:spPr/>
        <p:txBody>
          <a:bodyPr/>
          <a:lstStyle/>
          <a:p>
            <a:fld id="{70BC1078-46ED-40F9-8930-935BAD7C2B02}" type="datetimeFigureOut">
              <a:rPr lang="zh-CN" altLang="en-US" smtClean="0"/>
              <a:pPr/>
              <a:t>2016/4/12</a:t>
            </a:fld>
            <a:endParaRPr lang="zh-CN" altLang="en-US"/>
          </a:p>
        </p:txBody>
      </p:sp>
      <p:sp>
        <p:nvSpPr>
          <p:cNvPr id="1048666" name="Footer Placeholder 5"/>
          <p:cNvSpPr>
            <a:spLocks noGrp="1"/>
          </p:cNvSpPr>
          <p:nvPr>
            <p:ph type="ftr" sz="quarter" idx="11"/>
          </p:nvPr>
        </p:nvSpPr>
        <p:spPr/>
        <p:txBody>
          <a:bodyPr/>
          <a:lstStyle/>
          <a:p>
            <a:endParaRPr lang="zh-CN" altLang="en-US"/>
          </a:p>
        </p:txBody>
      </p:sp>
      <p:sp>
        <p:nvSpPr>
          <p:cNvPr id="1048667"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pPr/>
              <a:t>2016/4/12</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title"/>
          </p:nvPr>
        </p:nvSpPr>
        <p:spPr/>
        <p:txBody>
          <a:bodyPr/>
          <a:lstStyle/>
          <a:p>
            <a:endParaRPr lang="en-GB"/>
          </a:p>
        </p:txBody>
      </p:sp>
      <p:sp>
        <p:nvSpPr>
          <p:cNvPr id="1048595" name="Content Placeholder 1048594"/>
          <p:cNvSpPr>
            <a:spLocks noGrp="1"/>
          </p:cNvSpPr>
          <p:nvPr>
            <p:ph idx="1"/>
          </p:nvPr>
        </p:nvSpPr>
        <p:spPr/>
        <p:txBody>
          <a:bodyPr/>
          <a:lstStyle/>
          <a:p>
            <a:pPr marL="0" indent="0">
              <a:buNone/>
            </a:pPr>
            <a:endParaRPr lang="en-GB"/>
          </a:p>
        </p:txBody>
      </p:sp>
      <p:pic>
        <p:nvPicPr>
          <p:cNvPr id="2097155" name="Picture 2097154"/>
          <p:cNvPicPr>
            <a:picLocks/>
          </p:cNvPicPr>
          <p:nvPr/>
        </p:nvPicPr>
        <p:blipFill>
          <a:blip r:embed="rId2"/>
          <a:stretch>
            <a:fillRect/>
          </a:stretch>
        </p:blipFill>
        <p:spPr>
          <a:xfrm>
            <a:off x="163445" y="0"/>
            <a:ext cx="8980553" cy="71133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title"/>
          </p:nvPr>
        </p:nvSpPr>
        <p:spPr>
          <a:xfrm>
            <a:off x="628650" y="365126"/>
            <a:ext cx="7886700" cy="1325563"/>
          </a:xfrm>
        </p:spPr>
        <p:txBody>
          <a:bodyPr>
            <a:normAutofit fontScale="90000"/>
          </a:bodyPr>
          <a:lstStyle/>
          <a:p>
            <a:r>
              <a:rPr lang="en-GB" b="1" u="sng"/>
              <a:t>Description &amp; Drawbacks of existing system</a:t>
            </a:r>
            <a:r>
              <a:rPr lang="en-US" altLang="en-GB" b="1" u="sng"/>
              <a:t>:</a:t>
            </a:r>
            <a:r>
              <a:rPr lang="en-GB" b="1" u="sng"/>
              <a:t/>
            </a:r>
            <a:br>
              <a:rPr lang="en-GB" b="1" u="sng"/>
            </a:br>
            <a:endParaRPr lang="en-GB" b="1" u="sng"/>
          </a:p>
        </p:txBody>
      </p:sp>
      <p:sp>
        <p:nvSpPr>
          <p:cNvPr id="1048619" name="Content Placeholder 1048618"/>
          <p:cNvSpPr>
            <a:spLocks noGrp="1"/>
          </p:cNvSpPr>
          <p:nvPr>
            <p:ph idx="1"/>
          </p:nvPr>
        </p:nvSpPr>
        <p:spPr/>
        <p:txBody>
          <a:bodyPr>
            <a:normAutofit fontScale="75357" lnSpcReduction="20000"/>
          </a:bodyPr>
          <a:lstStyle/>
          <a:p>
            <a:r>
              <a:rPr lang="en-GB"/>
              <a:t>
            The existing system is a manual system of limitations like accuracy, expense, low speed and efficiency and unformed outputs. In the existing system, all data processing is done manually. All records are stored in registers. Data is retrieved and search from registers. That is if a company or organization needs employees they make an announcement through newspaper or post ads in different streets and cities. People who are eligible send application to the organization or company. From these applications they are called for interviews or tests. After tests company has to do short listing manually. From these shortlisted candidates, they are called for interviews. After interview short listed candidates are employed. So its all a time consuming procedure. Data is retrieve through registers of selected candidates. And in UAE there are many problems to call job seekers from different countries is a critical task so my aim was that to provide a platform of different companies for providing them labor services on their door.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048619"/>
          <p:cNvSpPr>
            <a:spLocks noGrp="1"/>
          </p:cNvSpPr>
          <p:nvPr>
            <p:ph type="title"/>
          </p:nvPr>
        </p:nvSpPr>
        <p:spPr/>
        <p:txBody>
          <a:bodyPr>
            <a:normAutofit fontScale="90000"/>
          </a:bodyPr>
          <a:lstStyle/>
          <a:p>
            <a:r>
              <a:rPr lang="en-GB" b="1" u="sng"/>
              <a:t>Description &amp; Drawbacks of existing system</a:t>
            </a:r>
            <a:r>
              <a:rPr lang="en-US" altLang="en-GB" b="1" u="sng"/>
              <a:t>:(Conti....)</a:t>
            </a:r>
            <a:r>
              <a:rPr lang="en-GB" b="1" u="sng"/>
              <a:t/>
            </a:r>
            <a:br>
              <a:rPr lang="en-GB" b="1" u="sng"/>
            </a:br>
            <a:endParaRPr lang="en-GB"/>
          </a:p>
        </p:txBody>
      </p:sp>
      <p:sp>
        <p:nvSpPr>
          <p:cNvPr id="1048621" name="Content Placeholder 1048620"/>
          <p:cNvSpPr>
            <a:spLocks noGrp="1"/>
          </p:cNvSpPr>
          <p:nvPr>
            <p:ph idx="1"/>
          </p:nvPr>
        </p:nvSpPr>
        <p:spPr/>
        <p:txBody>
          <a:bodyPr>
            <a:normAutofit fontScale="89643" lnSpcReduction="20000"/>
          </a:bodyPr>
          <a:lstStyle/>
          <a:p>
            <a:r>
              <a:rPr lang="en-GB"/>
              <a:t>Recruitment is done manually. These tasks are time consuming. It may take one month or long. People around the world cannot apply. This conventional approach of recruiting people increases the work of maintaining candidates on paper work which requires a lot of manpower. Other than this, it increases the complexity and also contains less efficiency. The automated system needs to be found which replaces the current conventional system or at least decreases this whole process' complexity.
It has a huge cost to apply manually because of post charges paper charges and requires more time than online apply. It is hard work to apply manually for any job. Just nearly candidates can apply for that job easily because of test and interview centers.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048621"/>
          <p:cNvSpPr>
            <a:spLocks noGrp="1"/>
          </p:cNvSpPr>
          <p:nvPr>
            <p:ph type="title"/>
          </p:nvPr>
        </p:nvSpPr>
        <p:spPr/>
        <p:txBody>
          <a:bodyPr>
            <a:normAutofit fontScale="90000"/>
          </a:bodyPr>
          <a:lstStyle/>
          <a:p>
            <a:r>
              <a:rPr lang="en-GB" b="1" u="sng"/>
              <a:t>Description of proposed system </a:t>
            </a:r>
            <a:br>
              <a:rPr lang="en-GB" b="1" u="sng"/>
            </a:br>
            <a:endParaRPr lang="en-GB" b="1" u="sng"/>
          </a:p>
        </p:txBody>
      </p:sp>
      <p:sp>
        <p:nvSpPr>
          <p:cNvPr id="1048623" name="Content Placeholder 1048622"/>
          <p:cNvSpPr>
            <a:spLocks noGrp="1"/>
          </p:cNvSpPr>
          <p:nvPr>
            <p:ph idx="1"/>
          </p:nvPr>
        </p:nvSpPr>
        <p:spPr/>
        <p:txBody>
          <a:bodyPr>
            <a:normAutofit fontScale="89286" lnSpcReduction="20000"/>
          </a:bodyPr>
          <a:lstStyle/>
          <a:p>
            <a:r>
              <a:rPr lang="en-GB"/>
              <a:t>System is aimed at developing a web-based and central recruitment Process system for the Group of companies in UAE. Some features of this system will be creating vacancies, storing application data, and Interview process initiation, Scheduling Interviews, Storing Interview results for the applicant and finally hiring of the applicant. This project Online jobs UAE system is an online website in which jobseekers can register themselves and then apply for any job according to their qualification. After that job seekers will be informed by email or relevant company of that posted job will contact them by their email or their mobile. People all around the world can apply and register. It has made all the process easy.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p:txBody>
          <a:bodyPr>
            <a:normAutofit/>
          </a:bodyPr>
          <a:lstStyle/>
          <a:p>
            <a:r>
              <a:rPr lang="en-US" altLang="en-GB" b="1"/>
              <a:t>                </a:t>
            </a:r>
            <a:r>
              <a:rPr lang="en-GB" b="1"/>
              <a:t>Tool Selection</a:t>
            </a:r>
            <a:br>
              <a:rPr lang="en-GB" b="1"/>
            </a:br>
            <a:endParaRPr lang="en-GB" b="1"/>
          </a:p>
        </p:txBody>
      </p:sp>
      <p:sp>
        <p:nvSpPr>
          <p:cNvPr id="1048627" name="Content Placeholder 1048626"/>
          <p:cNvSpPr>
            <a:spLocks noGrp="1"/>
          </p:cNvSpPr>
          <p:nvPr>
            <p:ph idx="1"/>
          </p:nvPr>
        </p:nvSpPr>
        <p:spPr/>
        <p:txBody>
          <a:bodyPr>
            <a:normAutofit fontScale="96429" lnSpcReduction="10000"/>
          </a:bodyPr>
          <a:lstStyle/>
          <a:p>
            <a:pPr marL="0" indent="0">
              <a:buNone/>
            </a:pPr>
            <a:r>
              <a:rPr lang="en-GB" b="1" u="sng"/>
              <a:t>Hardware:-</a:t>
            </a:r>
          </a:p>
          <a:p>
            <a:pPr marL="0" indent="0">
              <a:buNone/>
            </a:pPr>
            <a:r>
              <a:rPr lang="en-GB"/>
              <a:t>                                  For the development and designing of website we had used better hardware for better functioning of the operating system and faster loading of programs. Hardware required to run this system will be:</a:t>
            </a:r>
          </a:p>
          <a:p>
            <a:pPr marL="0" indent="0">
              <a:buNone/>
            </a:pPr>
            <a:r>
              <a:rPr lang="en-GB"/>
              <a:t>                      </a:t>
            </a:r>
          </a:p>
          <a:p>
            <a:pPr marL="0" indent="0">
              <a:buNone/>
            </a:pPr>
            <a:r>
              <a:rPr lang="en-GB"/>
              <a:t>Machine                      </a:t>
            </a:r>
            <a:r>
              <a:rPr lang="en-US" altLang="en-GB"/>
              <a:t>Dell Dual core</a:t>
            </a:r>
            <a:endParaRPr lang="en-GB"/>
          </a:p>
          <a:p>
            <a:pPr marL="0" indent="0">
              <a:buNone/>
            </a:pPr>
            <a:r>
              <a:rPr lang="en-GB"/>
              <a:t>Processor		Intel(R) Core(TM) i3-2370M CPU @ 2.40GHz </a:t>
            </a:r>
          </a:p>
          <a:p>
            <a:pPr marL="0" indent="0">
              <a:buNone/>
            </a:pPr>
            <a:r>
              <a:rPr lang="en-GB"/>
              <a:t>RAM			2 GB</a:t>
            </a:r>
          </a:p>
          <a:p>
            <a:pPr marL="0" indent="0">
              <a:buNone/>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048627"/>
          <p:cNvSpPr>
            <a:spLocks noGrp="1"/>
          </p:cNvSpPr>
          <p:nvPr>
            <p:ph type="title"/>
          </p:nvPr>
        </p:nvSpPr>
        <p:spPr/>
        <p:txBody>
          <a:bodyPr>
            <a:normAutofit/>
          </a:bodyPr>
          <a:lstStyle/>
          <a:p>
            <a:r>
              <a:rPr lang="en-US" altLang="en-GB" b="1"/>
              <a:t>                </a:t>
            </a:r>
            <a:r>
              <a:rPr lang="en-GB" b="1"/>
              <a:t>Tool Selection</a:t>
            </a:r>
            <a:br>
              <a:rPr lang="en-GB" b="1"/>
            </a:br>
            <a:endParaRPr lang="en-GB" b="1"/>
          </a:p>
        </p:txBody>
      </p:sp>
      <p:sp>
        <p:nvSpPr>
          <p:cNvPr id="1048629" name="Content Placeholder 1048628"/>
          <p:cNvSpPr>
            <a:spLocks noGrp="1"/>
          </p:cNvSpPr>
          <p:nvPr>
            <p:ph idx="1"/>
          </p:nvPr>
        </p:nvSpPr>
        <p:spPr/>
        <p:txBody>
          <a:bodyPr>
            <a:normAutofit fontScale="89286" lnSpcReduction="10000"/>
          </a:bodyPr>
          <a:lstStyle/>
          <a:p>
            <a:pPr marL="0" indent="0">
              <a:buNone/>
            </a:pPr>
            <a:r>
              <a:rPr lang="en-GB"/>
              <a:t> </a:t>
            </a:r>
            <a:r>
              <a:rPr lang="en-GB" b="1" u="sng"/>
              <a:t>Software</a:t>
            </a:r>
            <a:r>
              <a:rPr lang="en-GB"/>
              <a:t>:-</a:t>
            </a:r>
          </a:p>
          <a:p>
            <a:pPr marL="0" indent="0">
              <a:buNone/>
            </a:pPr>
            <a:r>
              <a:rPr lang="en-GB"/>
              <a:t>                             Any hardware without software is seemed to be useless in this environment. So different types of software are considered for this specific purpose. Chosen ones are:</a:t>
            </a:r>
          </a:p>
          <a:p>
            <a:pPr marL="0" indent="0">
              <a:buNone/>
            </a:pPr>
            <a:r>
              <a:rPr lang="en-GB"/>
              <a:t>Operating System                Windows 7</a:t>
            </a:r>
          </a:p>
          <a:p>
            <a:pPr marL="0" indent="0">
              <a:buNone/>
            </a:pPr>
            <a:r>
              <a:rPr lang="en-GB"/>
              <a:t>Front end tool                       HTML, CSS</a:t>
            </a:r>
          </a:p>
          <a:p>
            <a:pPr marL="0" indent="0">
              <a:buNone/>
            </a:pPr>
            <a:r>
              <a:rPr lang="en-GB"/>
              <a:t>Back end tool                        PHP , Java script</a:t>
            </a:r>
          </a:p>
          <a:p>
            <a:pPr marL="0" indent="0">
              <a:buNone/>
            </a:pPr>
            <a:r>
              <a:rPr lang="en-GB"/>
              <a:t>Graphic Designing tool       Dreamweaver CS6</a:t>
            </a:r>
          </a:p>
          <a:p>
            <a:pPr marL="0" indent="0">
              <a:buNone/>
            </a:pPr>
            <a:r>
              <a:rPr lang="en-GB"/>
              <a:t>Database			MS SQL </a:t>
            </a:r>
          </a:p>
          <a:p>
            <a:pPr marL="0" indent="0">
              <a:buNone/>
            </a:pPr>
            <a:r>
              <a:rPr lang="en-GB"/>
              <a:t>Tools for documentation     MS Word  </a:t>
            </a:r>
          </a:p>
          <a:p>
            <a:pPr marL="0" indent="0">
              <a:buNone/>
            </a:pP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048629"/>
          <p:cNvSpPr>
            <a:spLocks noGrp="1"/>
          </p:cNvSpPr>
          <p:nvPr>
            <p:ph type="title"/>
          </p:nvPr>
        </p:nvSpPr>
        <p:spPr/>
        <p:txBody>
          <a:bodyPr>
            <a:normAutofit fontScale="90000"/>
          </a:bodyPr>
          <a:lstStyle/>
          <a:p>
            <a:r>
              <a:rPr lang="en-US" altLang="en-GB" b="1"/>
              <a:t>     </a:t>
            </a:r>
            <a:r>
              <a:rPr lang="en-GB" b="1"/>
              <a:t>Tools Used for development</a:t>
            </a:r>
            <a:br>
              <a:rPr lang="en-GB" b="1"/>
            </a:br>
            <a:endParaRPr lang="en-GB" b="1"/>
          </a:p>
        </p:txBody>
      </p:sp>
      <p:sp>
        <p:nvSpPr>
          <p:cNvPr id="1048631" name="Content Placeholder 1048630"/>
          <p:cNvSpPr>
            <a:spLocks noGrp="1"/>
          </p:cNvSpPr>
          <p:nvPr>
            <p:ph idx="1"/>
          </p:nvPr>
        </p:nvSpPr>
        <p:spPr/>
        <p:txBody>
          <a:bodyPr>
            <a:normAutofit fontScale="92857" lnSpcReduction="10000"/>
          </a:bodyPr>
          <a:lstStyle/>
          <a:p>
            <a:pPr marL="0" indent="0">
              <a:buNone/>
            </a:pPr>
            <a:r>
              <a:rPr lang="en-GB" b="1" u="sng"/>
              <a:t>Tools and Using Reasons :-</a:t>
            </a:r>
          </a:p>
          <a:p>
            <a:pPr marL="0" indent="0">
              <a:buNone/>
            </a:pPr>
            <a:r>
              <a:rPr lang="en-GB" b="1" u="sng"/>
              <a:t>PHP</a:t>
            </a:r>
            <a:r>
              <a:rPr lang="en-GB" b="1"/>
              <a:t>                      </a:t>
            </a:r>
          </a:p>
          <a:p>
            <a:pPr marL="0" indent="0">
              <a:buNone/>
            </a:pPr>
            <a:r>
              <a:rPr lang="en-GB"/>
              <a:t>                   For making interface and coding. </a:t>
            </a:r>
          </a:p>
          <a:p>
            <a:pPr marL="0" indent="0">
              <a:buNone/>
            </a:pPr>
            <a:r>
              <a:rPr lang="en-GB" b="1" u="sng"/>
              <a:t>My SQL</a:t>
            </a:r>
            <a:r>
              <a:rPr lang="en-GB" b="1"/>
              <a:t>                </a:t>
            </a:r>
          </a:p>
          <a:p>
            <a:pPr marL="0" indent="0">
              <a:buNone/>
            </a:pPr>
            <a:r>
              <a:rPr lang="en-GB"/>
              <a:t>                   To keep the record of users and                                                               their details also for maintaining User personal  data for booking request. </a:t>
            </a:r>
          </a:p>
          <a:p>
            <a:pPr marL="0" indent="0">
              <a:buNone/>
            </a:pPr>
            <a:r>
              <a:rPr lang="en-GB" b="1" u="sng"/>
              <a:t>MS Word </a:t>
            </a:r>
          </a:p>
          <a:p>
            <a:pPr marL="0" indent="0">
              <a:buNone/>
            </a:pPr>
            <a:r>
              <a:rPr lang="en-GB"/>
              <a:t>                       For ERD diagram, For Use Case diagram ,System Sequence diagram, Sequence diagram.</a:t>
            </a:r>
          </a:p>
          <a:p>
            <a:pPr marL="0" indent="0">
              <a:buNone/>
            </a:pP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048631"/>
          <p:cNvSpPr>
            <a:spLocks noGrp="1"/>
          </p:cNvSpPr>
          <p:nvPr>
            <p:ph type="title"/>
          </p:nvPr>
        </p:nvSpPr>
        <p:spPr/>
        <p:txBody>
          <a:bodyPr>
            <a:normAutofit fontScale="90000"/>
          </a:bodyPr>
          <a:lstStyle/>
          <a:p>
            <a:r>
              <a:rPr lang="en-US" altLang="en-GB"/>
              <a:t>    </a:t>
            </a:r>
            <a:r>
              <a:rPr lang="en-US" altLang="en-GB" b="1"/>
              <a:t>   </a:t>
            </a:r>
            <a:r>
              <a:rPr lang="en-GB" b="1"/>
              <a:t>Tools Used for development</a:t>
            </a:r>
            <a:br>
              <a:rPr lang="en-GB" b="1"/>
            </a:br>
            <a:endParaRPr lang="en-GB" b="1"/>
          </a:p>
        </p:txBody>
      </p:sp>
      <p:sp>
        <p:nvSpPr>
          <p:cNvPr id="1048633" name="Content Placeholder 1048632"/>
          <p:cNvSpPr>
            <a:spLocks noGrp="1"/>
          </p:cNvSpPr>
          <p:nvPr>
            <p:ph idx="1"/>
          </p:nvPr>
        </p:nvSpPr>
        <p:spPr/>
        <p:txBody>
          <a:bodyPr>
            <a:normAutofit fontScale="89643" lnSpcReduction="20000"/>
          </a:bodyPr>
          <a:lstStyle/>
          <a:p>
            <a:pPr marL="0" indent="0">
              <a:buNone/>
            </a:pPr>
            <a:r>
              <a:rPr lang="en-GB" b="1" u="sng"/>
              <a:t>Tools and Using Reasons</a:t>
            </a:r>
            <a:r>
              <a:rPr lang="en-GB"/>
              <a:t>  :-</a:t>
            </a:r>
          </a:p>
          <a:p>
            <a:pPr marL="0" indent="0">
              <a:buNone/>
            </a:pPr>
            <a:r>
              <a:rPr lang="en-GB"/>
              <a:t> </a:t>
            </a:r>
          </a:p>
          <a:p>
            <a:pPr marL="0" indent="0">
              <a:buNone/>
            </a:pPr>
            <a:r>
              <a:rPr lang="en-GB" u="sng"/>
              <a:t>CSS</a:t>
            </a:r>
            <a:r>
              <a:rPr lang="en-GB"/>
              <a:t> </a:t>
            </a:r>
          </a:p>
          <a:p>
            <a:pPr marL="0" indent="0">
              <a:buNone/>
            </a:pPr>
            <a:r>
              <a:rPr lang="en-GB"/>
              <a:t>                     For Style.</a:t>
            </a:r>
          </a:p>
          <a:p>
            <a:pPr marL="0" indent="0">
              <a:buNone/>
            </a:pPr>
            <a:r>
              <a:rPr lang="en-GB" u="sng"/>
              <a:t>Java Script</a:t>
            </a:r>
          </a:p>
          <a:p>
            <a:pPr marL="0" indent="0">
              <a:buNone/>
            </a:pPr>
            <a:r>
              <a:rPr lang="en-GB"/>
              <a:t>                     For handle events and form validation.</a:t>
            </a:r>
          </a:p>
          <a:p>
            <a:pPr marL="0" indent="0">
              <a:buNone/>
            </a:pPr>
            <a:r>
              <a:rPr lang="en-GB"/>
              <a:t>Dreamweaver CS6  </a:t>
            </a:r>
          </a:p>
          <a:p>
            <a:pPr marL="0" indent="0">
              <a:buNone/>
            </a:pPr>
            <a:r>
              <a:rPr lang="en-GB"/>
              <a:t>                     For making interfaces /front –end and admin panel.</a:t>
            </a:r>
          </a:p>
          <a:p>
            <a:pPr marL="0" indent="0">
              <a:buNone/>
            </a:pPr>
            <a:r>
              <a:rPr lang="en-GB" u="sng"/>
              <a:t>HTML</a:t>
            </a:r>
          </a:p>
          <a:p>
            <a:pPr marL="0" indent="0">
              <a:buNone/>
            </a:pPr>
            <a:r>
              <a:rPr lang="en-GB"/>
              <a:t>                      For front end page management.</a:t>
            </a:r>
          </a:p>
          <a:p>
            <a:pPr marL="0" indent="0">
              <a:buNone/>
            </a:pP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title"/>
          </p:nvPr>
        </p:nvSpPr>
        <p:spPr>
          <a:xfrm>
            <a:off x="782682" y="-55083"/>
            <a:ext cx="7578635" cy="1674669"/>
          </a:xfrm>
        </p:spPr>
        <p:txBody>
          <a:bodyPr>
            <a:normAutofit/>
          </a:bodyPr>
          <a:lstStyle/>
          <a:p>
            <a:r>
              <a:rPr lang="en-US" altLang="en-GB"/>
              <a:t>     </a:t>
            </a:r>
            <a:r>
              <a:rPr lang="en-US" altLang="en-GB" b="1"/>
              <a:t>   </a:t>
            </a:r>
            <a:r>
              <a:rPr lang="en-GB" b="1"/>
              <a:t>Admin Panel Interface</a:t>
            </a:r>
            <a:br>
              <a:rPr lang="en-GB" b="1"/>
            </a:br>
            <a:endParaRPr lang="en-GB" b="1"/>
          </a:p>
        </p:txBody>
      </p:sp>
      <p:sp>
        <p:nvSpPr>
          <p:cNvPr id="1048593" name="Content Placeholder 1048592"/>
          <p:cNvSpPr>
            <a:spLocks noGrp="1"/>
          </p:cNvSpPr>
          <p:nvPr>
            <p:ph idx="1"/>
          </p:nvPr>
        </p:nvSpPr>
        <p:spPr/>
        <p:txBody>
          <a:bodyPr/>
          <a:lstStyle/>
          <a:p>
            <a:pPr marL="0" indent="0">
              <a:buNone/>
            </a:pPr>
            <a:endParaRPr lang="en-GB"/>
          </a:p>
        </p:txBody>
      </p:sp>
      <p:pic>
        <p:nvPicPr>
          <p:cNvPr id="2097154" name="Picture 2097153"/>
          <p:cNvPicPr>
            <a:picLocks/>
          </p:cNvPicPr>
          <p:nvPr/>
        </p:nvPicPr>
        <p:blipFill>
          <a:blip r:embed="rId2"/>
          <a:stretch>
            <a:fillRect/>
          </a:stretch>
        </p:blipFill>
        <p:spPr>
          <a:xfrm>
            <a:off x="782682" y="914020"/>
            <a:ext cx="7578635" cy="59439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p:txBody>
          <a:bodyPr>
            <a:normAutofit/>
          </a:bodyPr>
          <a:lstStyle/>
          <a:p>
            <a:r>
              <a:rPr lang="en-US" altLang="en-GB" b="1"/>
              <a:t>               </a:t>
            </a:r>
            <a:r>
              <a:rPr lang="en-GB" b="1"/>
              <a:t>User Interface</a:t>
            </a:r>
            <a:br>
              <a:rPr lang="en-GB" b="1"/>
            </a:br>
            <a:endParaRPr lang="en-GB" b="1"/>
          </a:p>
        </p:txBody>
      </p:sp>
      <p:sp>
        <p:nvSpPr>
          <p:cNvPr id="1048591" name="Content Placeholder 1048590"/>
          <p:cNvSpPr>
            <a:spLocks noGrp="1"/>
          </p:cNvSpPr>
          <p:nvPr>
            <p:ph idx="1"/>
          </p:nvPr>
        </p:nvSpPr>
        <p:spPr/>
        <p:txBody>
          <a:bodyPr/>
          <a:lstStyle/>
          <a:p>
            <a:pPr marL="0" indent="0">
              <a:buNone/>
            </a:pPr>
            <a:endParaRPr lang="en-GB"/>
          </a:p>
        </p:txBody>
      </p:sp>
      <p:pic>
        <p:nvPicPr>
          <p:cNvPr id="2097153" name="Picture 2097152"/>
          <p:cNvPicPr>
            <a:picLocks/>
          </p:cNvPicPr>
          <p:nvPr/>
        </p:nvPicPr>
        <p:blipFill>
          <a:blip r:embed="rId2"/>
          <a:stretch>
            <a:fillRect/>
          </a:stretch>
        </p:blipFill>
        <p:spPr>
          <a:xfrm>
            <a:off x="491023" y="1104010"/>
            <a:ext cx="8241384" cy="57141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a:xfrm>
            <a:off x="778592" y="-219415"/>
            <a:ext cx="7593957" cy="1484372"/>
          </a:xfrm>
        </p:spPr>
        <p:txBody>
          <a:bodyPr/>
          <a:lstStyle/>
          <a:p>
            <a:r>
              <a:rPr lang="en-US" altLang="en-GB"/>
              <a:t>        Over all Data Base</a:t>
            </a:r>
            <a:endParaRPr lang="en-GB"/>
          </a:p>
        </p:txBody>
      </p:sp>
      <p:sp>
        <p:nvSpPr>
          <p:cNvPr id="1048589" name="Content Placeholder 1048588"/>
          <p:cNvSpPr>
            <a:spLocks noGrp="1"/>
          </p:cNvSpPr>
          <p:nvPr>
            <p:ph idx="1"/>
          </p:nvPr>
        </p:nvSpPr>
        <p:spPr/>
        <p:txBody>
          <a:bodyPr/>
          <a:lstStyle/>
          <a:p>
            <a:pPr marL="0" indent="0">
              <a:buNone/>
            </a:pPr>
            <a:endParaRPr lang="en-GB"/>
          </a:p>
        </p:txBody>
      </p:sp>
      <p:pic>
        <p:nvPicPr>
          <p:cNvPr id="2097152" name="Picture 2097151"/>
          <p:cNvPicPr>
            <a:picLocks/>
          </p:cNvPicPr>
          <p:nvPr/>
        </p:nvPicPr>
        <p:blipFill>
          <a:blip r:embed="rId2"/>
          <a:stretch>
            <a:fillRect/>
          </a:stretch>
        </p:blipFill>
        <p:spPr>
          <a:xfrm rot="21574248">
            <a:off x="348116" y="805685"/>
            <a:ext cx="8630318" cy="6051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ctrTitle"/>
          </p:nvPr>
        </p:nvSpPr>
        <p:spPr>
          <a:xfrm rot="2395">
            <a:off x="218005" y="-45364"/>
            <a:ext cx="8945847" cy="4090076"/>
          </a:xfrm>
        </p:spPr>
        <p:txBody>
          <a:bodyPr/>
          <a:lstStyle/>
          <a:p>
            <a:r>
              <a:rPr lang="en-US" altLang="zh-CN"/>
              <a:t>Online job portal</a:t>
            </a:r>
            <a:br>
              <a:rPr lang="en-US" altLang="zh-CN"/>
            </a:br>
            <a:r>
              <a:rPr lang="en-US" altLang="zh-CN"/>
              <a:t>(job uae)</a:t>
            </a:r>
          </a:p>
        </p:txBody>
      </p:sp>
      <p:sp>
        <p:nvSpPr>
          <p:cNvPr id="1048602" name="Subtitle 2"/>
          <p:cNvSpPr>
            <a:spLocks noGrp="1"/>
          </p:cNvSpPr>
          <p:nvPr>
            <p:ph type="subTitle" idx="1"/>
          </p:nvPr>
        </p:nvSpPr>
        <p:spPr/>
        <p:txBody>
          <a:bodyPr/>
          <a:lstStyle/>
          <a:p>
            <a:r>
              <a:rPr lang="en-US" altLang="zh-CN"/>
              <a:t> </a:t>
            </a: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16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p:txBody>
          <a:bodyPr/>
          <a:lstStyle/>
          <a:p>
            <a:endParaRPr lang="en-GB"/>
          </a:p>
        </p:txBody>
      </p:sp>
      <p:sp>
        <p:nvSpPr>
          <p:cNvPr id="1048587" name="Content Placeholder 1048586"/>
          <p:cNvSpPr>
            <a:spLocks noGrp="1"/>
          </p:cNvSpPr>
          <p:nvPr>
            <p:ph idx="1"/>
          </p:nvPr>
        </p:nvSpPr>
        <p:spPr/>
        <p:txBody>
          <a:bodyPr/>
          <a:lstStyle/>
          <a:p>
            <a:pPr marL="0" indent="0">
              <a:buNone/>
            </a:pPr>
            <a:r>
              <a:rPr lang="en-US" altLang="en-GB" sz="3600" b="1"/>
              <a:t>                       </a:t>
            </a:r>
            <a:endParaRPr lang="en-GB" sz="3600" b="1"/>
          </a:p>
          <a:p>
            <a:pPr marL="0" indent="0">
              <a:buNone/>
            </a:pPr>
            <a:r>
              <a:rPr lang="en-US" altLang="en-GB" sz="3600" b="1"/>
              <a:t>                    </a:t>
            </a:r>
            <a:endParaRPr lang="en-GB" sz="3600" b="1"/>
          </a:p>
          <a:p>
            <a:pPr marL="0" indent="0">
              <a:buNone/>
            </a:pPr>
            <a:r>
              <a:rPr lang="en-US" altLang="en-GB" sz="3600" b="1"/>
              <a:t>      </a:t>
            </a:r>
            <a:endParaRPr lang="en-GB" sz="3600" b="1"/>
          </a:p>
          <a:p>
            <a:pPr marL="0" indent="0">
              <a:buNone/>
            </a:pPr>
            <a:r>
              <a:rPr lang="en-US" altLang="en-GB" sz="3600" b="1"/>
              <a:t>                        Thank you.</a:t>
            </a:r>
            <a:endParaRPr lang="en-GB"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602"/>
          <p:cNvSpPr>
            <a:spLocks noGrp="1"/>
          </p:cNvSpPr>
          <p:nvPr>
            <p:ph type="title"/>
          </p:nvPr>
        </p:nvSpPr>
        <p:spPr>
          <a:xfrm>
            <a:off x="628650" y="365126"/>
            <a:ext cx="6860838" cy="1131398"/>
          </a:xfrm>
        </p:spPr>
        <p:txBody>
          <a:bodyPr/>
          <a:lstStyle/>
          <a:p>
            <a:endParaRPr lang="en-GB"/>
          </a:p>
        </p:txBody>
      </p:sp>
      <p:sp>
        <p:nvSpPr>
          <p:cNvPr id="1048604" name="Content Placeholder 1048603"/>
          <p:cNvSpPr>
            <a:spLocks noGrp="1"/>
          </p:cNvSpPr>
          <p:nvPr>
            <p:ph idx="1"/>
          </p:nvPr>
        </p:nvSpPr>
        <p:spPr/>
        <p:txBody>
          <a:bodyPr/>
          <a:lstStyle/>
          <a:p>
            <a:r>
              <a:rPr lang="en-US" altLang="en-GB"/>
              <a:t>Name: Adnan Abbas </a:t>
            </a:r>
            <a:endParaRPr lang="en-GB"/>
          </a:p>
          <a:p>
            <a:r>
              <a:rPr lang="en-US" altLang="en-GB"/>
              <a:t>Roll No:MCE.IT-11-35</a:t>
            </a:r>
            <a:endParaRPr lang="en-GB"/>
          </a:p>
          <a:p>
            <a:r>
              <a:rPr lang="en-US" altLang="en-GB"/>
              <a:t>Submitted to:Prof.Adnan Alvi sb </a:t>
            </a:r>
            <a:endParaRPr lang="en-GB"/>
          </a:p>
          <a:p>
            <a:pPr marL="0" indent="0">
              <a:buNone/>
            </a:pPr>
            <a:r>
              <a:rPr lang="en-US" altLang="en-GB"/>
              <a:t>          </a:t>
            </a:r>
            <a:endParaRPr lang="en-GB"/>
          </a:p>
          <a:p>
            <a:pPr marL="0" indent="0">
              <a:buNone/>
            </a:pPr>
            <a:r>
              <a:rPr lang="en-US" altLang="en-GB"/>
              <a:t>        Department of Information Technology</a:t>
            </a:r>
            <a:endParaRPr lang="en-GB"/>
          </a:p>
          <a:p>
            <a:pPr marL="0" indent="0">
              <a:buNone/>
            </a:pPr>
            <a:r>
              <a:rPr lang="en-US" altLang="en-GB"/>
              <a:t>        Govt.Emerson College Multan Pakistan. </a:t>
            </a:r>
            <a:endParaRPr lang="en-GB"/>
          </a:p>
          <a:p>
            <a:pPr marL="0" indent="0">
              <a:buNone/>
            </a:pPr>
            <a:r>
              <a:rPr lang="en-US" altLang="en-GB"/>
              <a:t>           </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p:txBody>
          <a:bodyPr/>
          <a:lstStyle/>
          <a:p>
            <a:r>
              <a:rPr lang="en-US" altLang="en-GB"/>
              <a:t>Table of Contents.</a:t>
            </a:r>
            <a:endParaRPr lang="en-GB"/>
          </a:p>
        </p:txBody>
      </p:sp>
      <p:sp>
        <p:nvSpPr>
          <p:cNvPr id="1048606" name="Content Placeholder 1048605"/>
          <p:cNvSpPr>
            <a:spLocks noGrp="1"/>
          </p:cNvSpPr>
          <p:nvPr>
            <p:ph idx="1"/>
          </p:nvPr>
        </p:nvSpPr>
        <p:spPr/>
        <p:txBody>
          <a:bodyPr/>
          <a:lstStyle/>
          <a:p>
            <a:r>
              <a:rPr lang="en-US" altLang="en-GB"/>
              <a:t>System Analysis</a:t>
            </a:r>
            <a:endParaRPr lang="en-GB"/>
          </a:p>
          <a:p>
            <a:r>
              <a:rPr lang="en-US" altLang="en-GB"/>
              <a:t>system Design</a:t>
            </a:r>
            <a:endParaRPr lang="en-GB"/>
          </a:p>
          <a:p>
            <a:r>
              <a:rPr lang="en-US" altLang="en-GB"/>
              <a:t>system Development and implimentation</a:t>
            </a:r>
            <a:endParaRPr lang="en-GB"/>
          </a:p>
          <a:p>
            <a:r>
              <a:rPr lang="en-US" altLang="en-GB"/>
              <a:t>user Guide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06"/>
          <p:cNvSpPr>
            <a:spLocks noGrp="1"/>
          </p:cNvSpPr>
          <p:nvPr>
            <p:ph type="title"/>
          </p:nvPr>
        </p:nvSpPr>
        <p:spPr/>
        <p:txBody>
          <a:bodyPr/>
          <a:lstStyle/>
          <a:p>
            <a:r>
              <a:rPr lang="en-US" altLang="en-GB"/>
              <a:t>Introduction</a:t>
            </a:r>
            <a:endParaRPr lang="en-GB"/>
          </a:p>
        </p:txBody>
      </p:sp>
      <p:sp>
        <p:nvSpPr>
          <p:cNvPr id="1048608" name="Content Placeholder 1048607"/>
          <p:cNvSpPr>
            <a:spLocks noGrp="1"/>
          </p:cNvSpPr>
          <p:nvPr>
            <p:ph idx="1"/>
          </p:nvPr>
        </p:nvSpPr>
        <p:spPr/>
        <p:txBody>
          <a:bodyPr>
            <a:noAutofit/>
          </a:bodyPr>
          <a:lstStyle/>
          <a:p>
            <a:r>
              <a:rPr lang="en-US" altLang="en-GB" sz="1600" b="1" u="none"/>
              <a:t>Project introduction</a:t>
            </a:r>
            <a:r>
              <a:rPr lang="en-US" altLang="en-GB" sz="1600" u="none"/>
              <a:t>:</a:t>
            </a:r>
            <a:endParaRPr lang="en-GB" sz="1600" u="sng"/>
          </a:p>
          <a:p>
            <a:pPr marL="0" indent="0">
              <a:buNone/>
            </a:pPr>
            <a:r>
              <a:rPr lang="en-US" altLang="en-GB" sz="1600" u="none"/>
              <a:t>    At present, there is a job-crisis and it's very hard to find job for employees. Even if the employees are having good talent, they siffer in finding the right job.Also that is not easy for the recruiters to recruit perfect employees what  they exactly want. Some employees are employed, but not at the place where the really should be. so , this job portal helps the  employees to find job vacancies in(UAE) appropriately online.</a:t>
            </a:r>
            <a:endParaRPr lang="en-GB" sz="1600" u="sng"/>
          </a:p>
          <a:p>
            <a:pPr marL="0" indent="0">
              <a:buNone/>
            </a:pPr>
            <a:endParaRPr lang="en-GB" sz="1600" u="sng"/>
          </a:p>
          <a:p>
            <a:pPr marL="0" indent="0">
              <a:buNone/>
            </a:pPr>
            <a:r>
              <a:rPr lang="en-US" altLang="en-GB" sz="1600" u="none"/>
              <a:t>This project has been developed for job seekers and recruiters.It provides a platform to the job seekers to view available jobs and apply for the job of any category and in any field according to their qualification. Job seeker can also subscribe email alerts to receive new job alerts messages. And the job seeker also can search a job of specific category and in specific city of UAE by using search query.
Similarly recruiters can also post jobs available in their company and they can see how many candidates apply for their posted job. They can contact them by email or by cell no that candidate has provided in his cv. Recruiters can also update the status of their posted job.</a:t>
            </a:r>
            <a:endParaRPr lang="en-GB" sz="1600" u="sng"/>
          </a:p>
        </p:txBody>
      </p:sp>
      <mc:AlternateContent xmlns:mc="http://schemas.openxmlformats.org/markup-compatibility/2006">
        <mc:Choice xmlns:p14="http://schemas.microsoft.com/office/powerpoint/2010/main" xmlns="" Requires="p14">
          <p:contentPart p14:bwMode="auto" r:id="rId2">
            <p14:nvContentPartPr>
              <p14:cNvPr id="1048609" name=""/>
              <p14:cNvContentPartPr/>
              <p14:nvPr/>
            </p14:nvContentPartPr>
            <p14:xfrm>
              <a:off x="7209691" y="4632814"/>
              <a:ext cx="0" cy="83214"/>
            </p14:xfrm>
          </p:contentPart>
        </mc:Choice>
        <mc:Fallback>
          <p:sp>
            <p:nvSpPr>
              <p:cNvPr id="1048609" name="Shape 1048608"/>
              <p:cNvSpPr/>
              <p:nvPr/>
            </p:nvSpPr>
            <p:spPr>
              <a:xfrm>
                <a:off x="7209691" y="4632814"/>
                <a:ext cx="0" cy="83214"/>
              </a:xfrm>
            </p:spPr>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048609"/>
          <p:cNvSpPr>
            <a:spLocks noGrp="1"/>
          </p:cNvSpPr>
          <p:nvPr>
            <p:ph type="title"/>
          </p:nvPr>
        </p:nvSpPr>
        <p:spPr/>
        <p:txBody>
          <a:bodyPr/>
          <a:lstStyle/>
          <a:p>
            <a:r>
              <a:rPr lang="en-US" altLang="en-GB"/>
              <a:t>Purpose.</a:t>
            </a:r>
            <a:endParaRPr lang="en-GB"/>
          </a:p>
        </p:txBody>
      </p:sp>
      <p:sp>
        <p:nvSpPr>
          <p:cNvPr id="1048611" name="Content Placeholder 1048610"/>
          <p:cNvSpPr>
            <a:spLocks noGrp="1"/>
          </p:cNvSpPr>
          <p:nvPr>
            <p:ph idx="1"/>
          </p:nvPr>
        </p:nvSpPr>
        <p:spPr>
          <a:xfrm>
            <a:off x="902223" y="1825625"/>
            <a:ext cx="7886700" cy="4351338"/>
          </a:xfrm>
        </p:spPr>
        <p:txBody>
          <a:bodyPr>
            <a:normAutofit/>
          </a:bodyPr>
          <a:lstStyle/>
          <a:p>
            <a:r>
              <a:rPr lang="en-GB"/>
              <a:t>The main theme of this project is to change the manual system to the computerized online system. And also develop a website for job seekers and recruiters just for UAE.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611"/>
          <p:cNvSpPr>
            <a:spLocks noGrp="1"/>
          </p:cNvSpPr>
          <p:nvPr>
            <p:ph type="title"/>
          </p:nvPr>
        </p:nvSpPr>
        <p:spPr/>
        <p:txBody>
          <a:bodyPr>
            <a:normAutofit/>
          </a:bodyPr>
          <a:lstStyle/>
          <a:p>
            <a:r>
              <a:rPr lang="en-GB" b="1" u="sng"/>
              <a:t>Scope of the Project
</a:t>
            </a:r>
            <a:endParaRPr lang="en-GB"/>
          </a:p>
        </p:txBody>
      </p:sp>
      <p:sp>
        <p:nvSpPr>
          <p:cNvPr id="1048613" name="Content Placeholder 1048612"/>
          <p:cNvSpPr>
            <a:spLocks noGrp="1"/>
          </p:cNvSpPr>
          <p:nvPr>
            <p:ph idx="1"/>
          </p:nvPr>
        </p:nvSpPr>
        <p:spPr/>
        <p:txBody>
          <a:bodyPr>
            <a:normAutofit fontScale="96429"/>
          </a:bodyPr>
          <a:lstStyle/>
          <a:p>
            <a:r>
              <a:rPr lang="en-GB"/>
              <a:t>The scope of the online job portal includes: 
The Online job Portal System that is to be developed provides the members with jobs information, online applying for jobs and alert subscription and search job. The basic scope of the project is given as under. </a:t>
            </a:r>
          </a:p>
          <a:p>
            <a:r>
              <a:rPr lang="en-GB"/>
              <a:t>Job Seekers Area</a:t>
            </a:r>
          </a:p>
          <a:p>
            <a:r>
              <a:rPr lang="en-GB"/>
              <a:t>Recruiters Area</a:t>
            </a:r>
            <a:r>
              <a:rPr lang="en-US" altLang="en-GB"/>
              <a:t> </a:t>
            </a:r>
            <a:endParaRPr lang="en-GB"/>
          </a:p>
          <a:p>
            <a:r>
              <a:rPr lang="en-GB"/>
              <a:t> </a:t>
            </a:r>
            <a:r>
              <a:rPr lang="en-US" altLang="en-GB"/>
              <a:t>Admins panle</a:t>
            </a:r>
            <a:endParaRPr lang="en-GB"/>
          </a:p>
          <a:p>
            <a:pPr marL="0" indent="0">
              <a:buNone/>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48613"/>
          <p:cNvSpPr>
            <a:spLocks noGrp="1"/>
          </p:cNvSpPr>
          <p:nvPr>
            <p:ph type="title"/>
          </p:nvPr>
        </p:nvSpPr>
        <p:spPr/>
        <p:txBody>
          <a:bodyPr>
            <a:normAutofit/>
          </a:bodyPr>
          <a:lstStyle/>
          <a:p>
            <a:r>
              <a:rPr lang="en-GB" b="1"/>
              <a:t>Objectives of the Project
</a:t>
            </a:r>
          </a:p>
        </p:txBody>
      </p:sp>
      <p:sp>
        <p:nvSpPr>
          <p:cNvPr id="1048615" name="Content Placeholder 1048614"/>
          <p:cNvSpPr>
            <a:spLocks noGrp="1"/>
          </p:cNvSpPr>
          <p:nvPr>
            <p:ph idx="1"/>
          </p:nvPr>
        </p:nvSpPr>
        <p:spPr/>
        <p:txBody>
          <a:bodyPr>
            <a:normAutofit fontScale="85714"/>
          </a:bodyPr>
          <a:lstStyle/>
          <a:p>
            <a:r>
              <a:rPr lang="en-GB"/>
              <a:t>The objective of this project is to provide the information about new jobs.</a:t>
            </a:r>
          </a:p>
          <a:p>
            <a:r>
              <a:rPr lang="en-GB"/>
              <a:t>To make our own company of multi services providing to recruiters in UAE.</a:t>
            </a:r>
          </a:p>
          <a:p>
            <a:r>
              <a:rPr lang="en-GB"/>
              <a:t>System will provide a user friendly environment so that any person having the basic knowledge of internet may efficiently apply for a job or post a job add.</a:t>
            </a:r>
          </a:p>
          <a:p>
            <a:r>
              <a:rPr lang="en-GB"/>
              <a:t>Assures the security and safety of data of both members (job seekers &amp; recruiters).</a:t>
            </a:r>
          </a:p>
          <a:p>
            <a:r>
              <a:rPr lang="en-GB"/>
              <a:t>Provide a common platform for job seekers and Recruiters.</a:t>
            </a:r>
          </a:p>
          <a:p>
            <a:r>
              <a:rPr lang="en-GB"/>
              <a:t>Provides a global recruitment centre for job seekers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615"/>
          <p:cNvSpPr>
            <a:spLocks noGrp="1"/>
          </p:cNvSpPr>
          <p:nvPr>
            <p:ph type="title"/>
          </p:nvPr>
        </p:nvSpPr>
        <p:spPr/>
        <p:txBody>
          <a:bodyPr/>
          <a:lstStyle/>
          <a:p>
            <a:r>
              <a:rPr lang="en-US" altLang="en-GB" u="sng"/>
              <a:t>System Analysis</a:t>
            </a:r>
            <a:endParaRPr lang="en-GB" u="sng"/>
          </a:p>
        </p:txBody>
      </p:sp>
      <p:sp>
        <p:nvSpPr>
          <p:cNvPr id="1048617" name="Content Placeholder 1048616"/>
          <p:cNvSpPr>
            <a:spLocks noGrp="1"/>
          </p:cNvSpPr>
          <p:nvPr>
            <p:ph idx="1"/>
          </p:nvPr>
        </p:nvSpPr>
        <p:spPr/>
        <p:txBody>
          <a:bodyPr>
            <a:normAutofit fontScale="95833"/>
          </a:bodyPr>
          <a:lstStyle/>
          <a:p>
            <a:r>
              <a:rPr lang="en-US" altLang="en-GB"/>
              <a:t>Need for system analysis</a:t>
            </a:r>
            <a:endParaRPr lang="en-GB"/>
          </a:p>
          <a:p>
            <a:r>
              <a:rPr lang="en-US" altLang="en-GB"/>
              <a:t>system analyst</a:t>
            </a:r>
            <a:endParaRPr lang="en-GB"/>
          </a:p>
          <a:p>
            <a:r>
              <a:rPr lang="en-US" altLang="en-GB"/>
              <a:t>Feasibility study</a:t>
            </a:r>
            <a:endParaRPr lang="en-GB"/>
          </a:p>
          <a:p>
            <a:pPr marL="800100" lvl="1" indent="-342900">
              <a:buFont typeface="Arial"/>
              <a:buChar char="•"/>
            </a:pPr>
            <a:r>
              <a:rPr lang="en-US" altLang="en-GB"/>
              <a:t>Technical Feasibility</a:t>
            </a:r>
            <a:endParaRPr lang="en-GB"/>
          </a:p>
          <a:p>
            <a:pPr marL="800100" lvl="1" indent="-342900">
              <a:buFont typeface="Arial"/>
              <a:buChar char="•"/>
            </a:pPr>
            <a:r>
              <a:rPr lang="en-US" altLang="en-GB"/>
              <a:t>Economic Feasibility</a:t>
            </a:r>
            <a:endParaRPr lang="en-GB"/>
          </a:p>
          <a:p>
            <a:pPr marL="800100" lvl="1" indent="-342900">
              <a:buFont typeface="Arial"/>
              <a:buChar char="•"/>
            </a:pPr>
            <a:r>
              <a:rPr lang="en-US" altLang="en-GB"/>
              <a:t>Legal Feasibility</a:t>
            </a:r>
            <a:endParaRPr lang="en-GB"/>
          </a:p>
          <a:p>
            <a:pPr marL="800100" lvl="1" indent="-342900">
              <a:buFont typeface="Arial"/>
              <a:buChar char="•"/>
            </a:pPr>
            <a:r>
              <a:rPr lang="en-US" altLang="en-GB"/>
              <a:t>Operational Feasibilty</a:t>
            </a:r>
            <a:endParaRPr lang="en-GB"/>
          </a:p>
          <a:p>
            <a:pPr marL="800100" lvl="1" indent="-342900">
              <a:buFont typeface="Arial"/>
              <a:buChar char="•"/>
            </a:pPr>
            <a:r>
              <a:rPr lang="en-US" altLang="en-GB"/>
              <a:t>Schedule Feasibilty</a:t>
            </a:r>
            <a:endParaRPr lang="en-GB"/>
          </a:p>
          <a:p>
            <a:pPr marL="800100" lvl="1" indent="-342900">
              <a:buFont typeface="Arial"/>
              <a:buChar char="•"/>
            </a:pPr>
            <a:r>
              <a:rPr lang="en-US" altLang="en-GB"/>
              <a:t>Feasibilty study report.</a:t>
            </a:r>
            <a:endParaRPr lang="en-GB"/>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WPS Office</Application>
  <PresentationFormat>On-screen Show (4:3)</PresentationFormat>
  <Paragraphs>91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Online job portal (job uae)</vt:lpstr>
      <vt:lpstr>Slide 3</vt:lpstr>
      <vt:lpstr>Table of Contents.</vt:lpstr>
      <vt:lpstr>Introduction</vt:lpstr>
      <vt:lpstr>Purpose.</vt:lpstr>
      <vt:lpstr>Scope of the Project
</vt:lpstr>
      <vt:lpstr>Objectives of the Project
</vt:lpstr>
      <vt:lpstr>System Analysis</vt:lpstr>
      <vt:lpstr>Description &amp; Drawbacks of existing system: </vt:lpstr>
      <vt:lpstr>Description &amp; Drawbacks of existing system:(Conti....) </vt:lpstr>
      <vt:lpstr>Description of proposed system  </vt:lpstr>
      <vt:lpstr>                Tool Selection </vt:lpstr>
      <vt:lpstr>                Tool Selection </vt:lpstr>
      <vt:lpstr>     Tools Used for development </vt:lpstr>
      <vt:lpstr>       Tools Used for development </vt:lpstr>
      <vt:lpstr>        Admin Panel Interface </vt:lpstr>
      <vt:lpstr>               User Interface </vt:lpstr>
      <vt:lpstr>        Over all Data Base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Faisal Raza</cp:lastModifiedBy>
  <cp:revision>1</cp:revision>
  <dcterms:created xsi:type="dcterms:W3CDTF">2015-05-06T13:30:45Z</dcterms:created>
  <dcterms:modified xsi:type="dcterms:W3CDTF">2016-04-12T17:02:38Z</dcterms:modified>
</cp:coreProperties>
</file>