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72C2A-140A-4589-AC25-C1D5A2D7A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DB3E03-65BE-4BA6-A3BA-E82A488B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58AD0-B995-476D-94A3-2FC9FC9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EC8D6-B7DF-4B6C-AEE1-5954DEE2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8549F-32FD-4561-878A-95C3E195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4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F3F01-9836-435F-BC56-DC828A75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BFD35-77FF-4D70-97F8-B3BCD4365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71903-5657-49F4-BF0C-D08A294A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BF8D0-276C-41AB-B5B9-3A775739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3FD95-E321-4A14-957F-66A4DF7F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8FB9E8-BB62-434E-BF2F-582F05A6C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C09506-34F3-4890-9FA5-E7DDE2F7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2C936-0DFD-4FEC-BA1E-890675F2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DC86-35BB-4685-B75D-6A1CDAC6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291C3-F1F3-4A7B-903B-C2A8C875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0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DF83B-7173-4BAF-99F7-D9B48C49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597C1-29A8-4BBC-963C-959E8988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664D3-77AA-47DE-9EEC-910088B9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02027-A6E4-46ED-90D7-19D168F2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A128D-99DC-4960-AB72-2D085C6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2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5A2E5-9F48-4119-AF70-E804717B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38E8A-B982-43CB-BE2E-CB5D5B74A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D0640-AC5B-4B92-8ECE-7311FFBE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4CEC8-AC0A-43CD-AFF4-DB976006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B2FFA-60E8-483D-907B-02D45A04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FDF30-B428-4A6A-A88D-AE181CEC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7D694-2ACD-478E-9CD0-C42F3D78F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D89D4-D853-4D4E-8488-5B7D27BFE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B10EA-C71A-4EA9-A8F6-BD789C81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1F395-3C08-4E0A-850F-3E099899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C8F80-181C-4F08-915F-AD593A22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A5CD4-0C5B-4163-9A5C-0CA3E5CF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549F8-6D48-4F03-84A3-95AC4401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033991-97BF-4404-9167-E4D781343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3F7E7A-0E6E-4E4B-9FC6-D2E7060B0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873DDD-D1F2-47B4-B71F-2C75F0B25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913CF3-6493-456C-8F9B-148ADCF5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11806A-A088-4095-9814-55D1FE5A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8B63CD-E5A5-4C8F-A25E-FFF9E07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08E50-C429-4F50-9D45-69600439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5FBFC7-184B-4D4C-979A-6EFD2D02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8F066E-0449-4D42-9145-CCD936B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982EB3-9620-4D4E-B025-1B2824D3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7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149452-F2F1-43B3-B386-6C99E028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7A328-730B-4277-A963-1CBF8A5A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67F531-B39A-47BD-9AC0-A3B7ADDC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8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AC011-4EDB-41F1-BB69-60D8067F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36C53-4A53-4B10-8FE7-6DEDB114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83E60-4C2B-49AA-8C60-A67A76081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0A5C9-8031-41DA-B157-A91B9CC0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0F1EF-9FAF-47F4-859B-F3B3E524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9432E-A1F0-4BB2-838B-6DFF1471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0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0E22D-02A2-4779-9952-53E75E37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4E5C1B-FC18-4B2E-87AD-B97944FF5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4FC9F-9385-40C7-AF51-8ADF3DEB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93EA7-0755-443C-B3A1-EEC02939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89BEB-EA8B-48C1-866E-44876DB3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CBE99-3AF9-43AC-978C-AAFE7A10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4C0AF1-97C3-4FFB-B1BA-7547ECD1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4D7C0-5FD6-4A8D-8C03-F70C2897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D7E8A-11D2-45D4-86FB-7265E436D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83634-D263-4CA3-9159-00BE503B4734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49FA5-4836-4AD4-91AB-989B6107B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0BE4A-9FF4-4EA2-8264-50550C49E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2CD96-B2F3-4142-8AF4-92B2A0768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1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EA0CB0-9D0E-4310-B4A2-B8A3BBDDB210}"/>
              </a:ext>
            </a:extLst>
          </p:cNvPr>
          <p:cNvSpPr/>
          <p:nvPr/>
        </p:nvSpPr>
        <p:spPr>
          <a:xfrm>
            <a:off x="7106417" y="3988451"/>
            <a:ext cx="1057012" cy="467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6A8D31-5AC7-40DE-B5FA-A92A66B11707}"/>
              </a:ext>
            </a:extLst>
          </p:cNvPr>
          <p:cNvSpPr/>
          <p:nvPr/>
        </p:nvSpPr>
        <p:spPr>
          <a:xfrm>
            <a:off x="8570995" y="3988451"/>
            <a:ext cx="1057012" cy="467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9E5DD4-A48D-40E4-B2DD-C387D74EDDA0}"/>
              </a:ext>
            </a:extLst>
          </p:cNvPr>
          <p:cNvSpPr/>
          <p:nvPr/>
        </p:nvSpPr>
        <p:spPr>
          <a:xfrm>
            <a:off x="10035573" y="3988451"/>
            <a:ext cx="1057012" cy="467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3AB60B-7EA7-4A65-B648-DE6AABB75462}"/>
              </a:ext>
            </a:extLst>
          </p:cNvPr>
          <p:cNvSpPr/>
          <p:nvPr/>
        </p:nvSpPr>
        <p:spPr>
          <a:xfrm>
            <a:off x="7106417" y="5189475"/>
            <a:ext cx="1057012" cy="467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EA19EA-AAA0-4F09-A272-88D5D5869FCA}"/>
              </a:ext>
            </a:extLst>
          </p:cNvPr>
          <p:cNvSpPr/>
          <p:nvPr/>
        </p:nvSpPr>
        <p:spPr>
          <a:xfrm>
            <a:off x="8570995" y="5189475"/>
            <a:ext cx="1057012" cy="467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CEF68A-935D-4D6F-9610-0E2031496491}"/>
              </a:ext>
            </a:extLst>
          </p:cNvPr>
          <p:cNvSpPr/>
          <p:nvPr/>
        </p:nvSpPr>
        <p:spPr>
          <a:xfrm>
            <a:off x="10035573" y="5189475"/>
            <a:ext cx="1057012" cy="4676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4F65C5-631F-4A40-A934-025F82B7A1D6}"/>
              </a:ext>
            </a:extLst>
          </p:cNvPr>
          <p:cNvSpPr/>
          <p:nvPr/>
        </p:nvSpPr>
        <p:spPr>
          <a:xfrm>
            <a:off x="6124904" y="2058983"/>
            <a:ext cx="1108222" cy="4676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prehead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592419-D60C-4347-88E8-208B0174BDF2}"/>
              </a:ext>
            </a:extLst>
          </p:cNvPr>
          <p:cNvSpPr/>
          <p:nvPr/>
        </p:nvSpPr>
        <p:spPr>
          <a:xfrm>
            <a:off x="5923396" y="3263347"/>
            <a:ext cx="981513" cy="4676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73A31B-79E5-4726-B2A0-C2255369E666}"/>
              </a:ext>
            </a:extLst>
          </p:cNvPr>
          <p:cNvSpPr txBox="1"/>
          <p:nvPr/>
        </p:nvSpPr>
        <p:spPr>
          <a:xfrm>
            <a:off x="6124903" y="1689651"/>
            <a:ext cx="18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哨兵节点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0465E-BAA6-4416-A111-5EBC1C334C86}"/>
              </a:ext>
            </a:extLst>
          </p:cNvPr>
          <p:cNvSpPr txBox="1"/>
          <p:nvPr/>
        </p:nvSpPr>
        <p:spPr>
          <a:xfrm>
            <a:off x="5946459" y="2892172"/>
            <a:ext cx="293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引用哨兵，并维护迭代它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A14357-68E2-47C8-9590-C168D9BBC4DE}"/>
              </a:ext>
            </a:extLst>
          </p:cNvPr>
          <p:cNvCxnSpPr>
            <a:cxnSpLocks/>
          </p:cNvCxnSpPr>
          <p:nvPr/>
        </p:nvCxnSpPr>
        <p:spPr>
          <a:xfrm flipV="1">
            <a:off x="5931076" y="2493412"/>
            <a:ext cx="201507" cy="7975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0305AE1-3F62-418F-8A0B-5539F869FDB8}"/>
              </a:ext>
            </a:extLst>
          </p:cNvPr>
          <p:cNvSpPr txBox="1"/>
          <p:nvPr/>
        </p:nvSpPr>
        <p:spPr>
          <a:xfrm>
            <a:off x="7042098" y="3480700"/>
            <a:ext cx="18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A64242-E5D9-41BB-AA2B-7B9E5750406A}"/>
              </a:ext>
            </a:extLst>
          </p:cNvPr>
          <p:cNvSpPr txBox="1"/>
          <p:nvPr/>
        </p:nvSpPr>
        <p:spPr>
          <a:xfrm>
            <a:off x="7042099" y="4741256"/>
            <a:ext cx="18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L2</a:t>
            </a:r>
            <a:endParaRPr lang="zh-CN" altLang="en-US" dirty="0"/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2FA04001-CA27-433C-A721-9E8A6DB8C1F3}"/>
              </a:ext>
            </a:extLst>
          </p:cNvPr>
          <p:cNvSpPr txBox="1"/>
          <p:nvPr/>
        </p:nvSpPr>
        <p:spPr>
          <a:xfrm>
            <a:off x="2020111" y="3352035"/>
            <a:ext cx="4042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开始第一循环</a:t>
            </a:r>
            <a:endParaRPr lang="en-US" altLang="zh-CN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 比较</a:t>
            </a:r>
            <a:r>
              <a:rPr lang="en-US" altLang="zh-CN" sz="1600" dirty="0"/>
              <a:t>L1 </a:t>
            </a:r>
            <a:r>
              <a:rPr lang="zh-CN" altLang="en-US" sz="1600" dirty="0"/>
              <a:t>和  </a:t>
            </a:r>
            <a:r>
              <a:rPr lang="en-US" altLang="zh-CN" sz="1600" dirty="0"/>
              <a:t>L2 </a:t>
            </a:r>
            <a:r>
              <a:rPr lang="zh-CN" altLang="en-US" sz="1600" dirty="0"/>
              <a:t>的值，将</a:t>
            </a:r>
            <a:r>
              <a:rPr lang="en-US" altLang="zh-CN" sz="1600" dirty="0" err="1"/>
              <a:t>pre.next</a:t>
            </a:r>
            <a:r>
              <a:rPr lang="en-US" altLang="zh-CN" sz="1600" dirty="0"/>
              <a:t> </a:t>
            </a:r>
            <a:r>
              <a:rPr lang="zh-CN" altLang="en-US" sz="1600" dirty="0"/>
              <a:t>指向</a:t>
            </a:r>
            <a:r>
              <a:rPr lang="en-US" altLang="zh-CN" sz="1600" dirty="0"/>
              <a:t>L1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、迭代</a:t>
            </a:r>
            <a:r>
              <a:rPr lang="en-US" altLang="zh-CN" sz="1600" dirty="0"/>
              <a:t>L1 =》 L1 = L1.next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、迭代</a:t>
            </a:r>
            <a:r>
              <a:rPr lang="en-US" altLang="zh-CN" sz="1600" dirty="0"/>
              <a:t>per =》 per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 err="1"/>
              <a:t>per.next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直到有一个列表为</a:t>
            </a:r>
            <a:r>
              <a:rPr lang="en-US" altLang="zh-CN" dirty="0"/>
              <a:t>null</a:t>
            </a:r>
          </a:p>
          <a:p>
            <a:r>
              <a:rPr lang="zh-CN" altLang="en-US" dirty="0"/>
              <a:t>则直接将 </a:t>
            </a:r>
            <a:r>
              <a:rPr lang="en-US" altLang="zh-CN" dirty="0" err="1"/>
              <a:t>per.next</a:t>
            </a:r>
            <a:r>
              <a:rPr lang="en-US" altLang="zh-CN" dirty="0"/>
              <a:t> </a:t>
            </a:r>
            <a:r>
              <a:rPr lang="zh-CN" altLang="en-US" dirty="0"/>
              <a:t>指向不为</a:t>
            </a:r>
            <a:r>
              <a:rPr lang="en-US" altLang="zh-CN" dirty="0"/>
              <a:t>null</a:t>
            </a:r>
            <a:r>
              <a:rPr lang="zh-CN" altLang="en-US" dirty="0"/>
              <a:t>的即可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C9C7AB1-3A72-4302-B0D8-2BA355CE4042}"/>
              </a:ext>
            </a:extLst>
          </p:cNvPr>
          <p:cNvCxnSpPr>
            <a:cxnSpLocks/>
          </p:cNvCxnSpPr>
          <p:nvPr/>
        </p:nvCxnSpPr>
        <p:spPr>
          <a:xfrm>
            <a:off x="6572143" y="3771278"/>
            <a:ext cx="660983" cy="5725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ABD444-627E-4FE6-886B-2CBE3B882A09}"/>
              </a:ext>
            </a:extLst>
          </p:cNvPr>
          <p:cNvCxnSpPr>
            <a:cxnSpLocks/>
          </p:cNvCxnSpPr>
          <p:nvPr/>
        </p:nvCxnSpPr>
        <p:spPr>
          <a:xfrm>
            <a:off x="7807769" y="4420631"/>
            <a:ext cx="0" cy="837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AD59F76-A35E-4A76-92A5-97763A324010}"/>
              </a:ext>
            </a:extLst>
          </p:cNvPr>
          <p:cNvCxnSpPr>
            <a:cxnSpLocks/>
          </p:cNvCxnSpPr>
          <p:nvPr/>
        </p:nvCxnSpPr>
        <p:spPr>
          <a:xfrm flipV="1">
            <a:off x="8104968" y="4420631"/>
            <a:ext cx="561538" cy="766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3AEEAD-1048-4465-84B5-7A2290F7D334}"/>
              </a:ext>
            </a:extLst>
          </p:cNvPr>
          <p:cNvCxnSpPr>
            <a:cxnSpLocks/>
          </p:cNvCxnSpPr>
          <p:nvPr/>
        </p:nvCxnSpPr>
        <p:spPr>
          <a:xfrm>
            <a:off x="9183391" y="4420631"/>
            <a:ext cx="0" cy="817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FC15E7D-C616-48EC-8E89-5EBFFD5A61F6}"/>
              </a:ext>
            </a:extLst>
          </p:cNvPr>
          <p:cNvCxnSpPr>
            <a:cxnSpLocks/>
          </p:cNvCxnSpPr>
          <p:nvPr/>
        </p:nvCxnSpPr>
        <p:spPr>
          <a:xfrm flipV="1">
            <a:off x="9567798" y="4420631"/>
            <a:ext cx="561538" cy="766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78D98D6-89C6-4B32-A677-D87AE7680710}"/>
              </a:ext>
            </a:extLst>
          </p:cNvPr>
          <p:cNvCxnSpPr>
            <a:cxnSpLocks/>
          </p:cNvCxnSpPr>
          <p:nvPr/>
        </p:nvCxnSpPr>
        <p:spPr>
          <a:xfrm>
            <a:off x="10862587" y="4440459"/>
            <a:ext cx="0" cy="8179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AB901C4-E37E-40BF-BEA4-A39C1370FFCF}"/>
              </a:ext>
            </a:extLst>
          </p:cNvPr>
          <p:cNvSpPr txBox="1"/>
          <p:nvPr/>
        </p:nvSpPr>
        <p:spPr>
          <a:xfrm>
            <a:off x="2969703" y="226503"/>
            <a:ext cx="4989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链表哨兵节点的用法</a:t>
            </a:r>
          </a:p>
        </p:txBody>
      </p:sp>
    </p:spTree>
    <p:extLst>
      <p:ext uri="{BB962C8B-B14F-4D97-AF65-F5344CB8AC3E}">
        <p14:creationId xmlns:p14="http://schemas.microsoft.com/office/powerpoint/2010/main" val="357292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1FC9377-0AA0-4AD0-8412-84FDCFE9F653}"/>
              </a:ext>
            </a:extLst>
          </p:cNvPr>
          <p:cNvSpPr/>
          <p:nvPr/>
        </p:nvSpPr>
        <p:spPr>
          <a:xfrm>
            <a:off x="715863" y="2476692"/>
            <a:ext cx="2877424" cy="713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52D474-5F3C-47C1-BCD1-3DBCDDE0CE4A}"/>
              </a:ext>
            </a:extLst>
          </p:cNvPr>
          <p:cNvSpPr txBox="1"/>
          <p:nvPr/>
        </p:nvSpPr>
        <p:spPr>
          <a:xfrm>
            <a:off x="44743" y="2912919"/>
            <a:ext cx="838899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F31C6B-7623-447D-9931-69410B7F89A3}"/>
              </a:ext>
            </a:extLst>
          </p:cNvPr>
          <p:cNvSpPr txBox="1"/>
          <p:nvPr/>
        </p:nvSpPr>
        <p:spPr>
          <a:xfrm>
            <a:off x="44743" y="3348984"/>
            <a:ext cx="3959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pattern    a     b      </a:t>
            </a:r>
            <a:r>
              <a:rPr lang="en-US" altLang="zh-CN" sz="2400" b="1" dirty="0" err="1"/>
              <a:t>b</a:t>
            </a:r>
            <a:r>
              <a:rPr lang="en-US" altLang="zh-CN" sz="2400" b="1" dirty="0"/>
              <a:t>    a</a:t>
            </a:r>
          </a:p>
          <a:p>
            <a:r>
              <a:rPr lang="en-US" altLang="zh-CN" sz="2400" b="1" dirty="0"/>
              <a:t>str         dog  cat  </a:t>
            </a:r>
            <a:r>
              <a:rPr lang="en-US" altLang="zh-CN" sz="2400" b="1" dirty="0" err="1"/>
              <a:t>cat</a:t>
            </a:r>
            <a:r>
              <a:rPr lang="en-US" altLang="zh-CN" sz="2400" b="1" dirty="0"/>
              <a:t>  fish  </a:t>
            </a:r>
            <a:endParaRPr lang="zh-CN" altLang="en-US" sz="2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FFF474-3FF0-488C-A136-706F82D8B022}"/>
              </a:ext>
            </a:extLst>
          </p:cNvPr>
          <p:cNvSpPr txBox="1"/>
          <p:nvPr/>
        </p:nvSpPr>
        <p:spPr>
          <a:xfrm>
            <a:off x="590028" y="2140808"/>
            <a:ext cx="34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利用一个</a:t>
            </a:r>
            <a:r>
              <a:rPr lang="en-US" altLang="zh-CN" dirty="0">
                <a:solidFill>
                  <a:srgbClr val="FF0000"/>
                </a:solidFill>
              </a:rPr>
              <a:t>map</a:t>
            </a:r>
            <a:r>
              <a:rPr lang="zh-CN" altLang="en-US" dirty="0">
                <a:solidFill>
                  <a:srgbClr val="FF0000"/>
                </a:solidFill>
              </a:rPr>
              <a:t>来存储隐射关系，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C38278-E410-42FD-88D0-6E73378BF551}"/>
              </a:ext>
            </a:extLst>
          </p:cNvPr>
          <p:cNvSpPr/>
          <p:nvPr/>
        </p:nvSpPr>
        <p:spPr>
          <a:xfrm>
            <a:off x="6748943" y="68727"/>
            <a:ext cx="2877424" cy="713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a&gt;dog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F20F6B7-1557-4646-9D07-9024B6203B46}"/>
              </a:ext>
            </a:extLst>
          </p:cNvPr>
          <p:cNvSpPr txBox="1"/>
          <p:nvPr/>
        </p:nvSpPr>
        <p:spPr>
          <a:xfrm>
            <a:off x="6077823" y="513128"/>
            <a:ext cx="838899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2F13E-E50A-4AF6-BBC4-C381BFC2DB3B}"/>
              </a:ext>
            </a:extLst>
          </p:cNvPr>
          <p:cNvSpPr txBox="1"/>
          <p:nvPr/>
        </p:nvSpPr>
        <p:spPr>
          <a:xfrm>
            <a:off x="6077823" y="949193"/>
            <a:ext cx="395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    a     b      </a:t>
            </a:r>
            <a:r>
              <a:rPr lang="en-US" altLang="zh-CN" dirty="0" err="1"/>
              <a:t>b</a:t>
            </a:r>
            <a:r>
              <a:rPr lang="en-US" altLang="zh-CN" dirty="0"/>
              <a:t>    a</a:t>
            </a:r>
          </a:p>
          <a:p>
            <a:r>
              <a:rPr lang="en-US" altLang="zh-CN" dirty="0"/>
              <a:t>str         dog  cat  </a:t>
            </a:r>
            <a:r>
              <a:rPr lang="en-US" altLang="zh-CN" dirty="0" err="1"/>
              <a:t>cat</a:t>
            </a:r>
            <a:r>
              <a:rPr lang="en-US" altLang="zh-CN" dirty="0"/>
              <a:t>  fish  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518BFA5-E00B-40E4-B100-586DEA7C13C8}"/>
              </a:ext>
            </a:extLst>
          </p:cNvPr>
          <p:cNvSpPr/>
          <p:nvPr/>
        </p:nvSpPr>
        <p:spPr>
          <a:xfrm>
            <a:off x="5788404" y="76901"/>
            <a:ext cx="4471332" cy="15186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DBDC09B-CDAF-4587-AD0E-82D39F0A6964}"/>
              </a:ext>
            </a:extLst>
          </p:cNvPr>
          <p:cNvSpPr/>
          <p:nvPr/>
        </p:nvSpPr>
        <p:spPr>
          <a:xfrm>
            <a:off x="6748943" y="1813637"/>
            <a:ext cx="2877424" cy="713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a&gt;</a:t>
            </a:r>
            <a:r>
              <a:rPr lang="en-US" altLang="zh-CN" dirty="0" err="1"/>
              <a:t>dog;b</a:t>
            </a:r>
            <a:r>
              <a:rPr lang="en-US" altLang="zh-CN" dirty="0"/>
              <a:t>&gt;cat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0BD322-98C7-4574-B3BF-5C3802284690}"/>
              </a:ext>
            </a:extLst>
          </p:cNvPr>
          <p:cNvSpPr txBox="1"/>
          <p:nvPr/>
        </p:nvSpPr>
        <p:spPr>
          <a:xfrm>
            <a:off x="6077823" y="2249864"/>
            <a:ext cx="838899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311CCEA-A840-48C8-B332-0FDDE296B515}"/>
              </a:ext>
            </a:extLst>
          </p:cNvPr>
          <p:cNvSpPr txBox="1"/>
          <p:nvPr/>
        </p:nvSpPr>
        <p:spPr>
          <a:xfrm>
            <a:off x="6077823" y="2685929"/>
            <a:ext cx="395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    a     b      </a:t>
            </a:r>
            <a:r>
              <a:rPr lang="en-US" altLang="zh-CN" dirty="0" err="1"/>
              <a:t>b</a:t>
            </a:r>
            <a:r>
              <a:rPr lang="en-US" altLang="zh-CN" dirty="0"/>
              <a:t>    a</a:t>
            </a:r>
          </a:p>
          <a:p>
            <a:r>
              <a:rPr lang="en-US" altLang="zh-CN" dirty="0"/>
              <a:t>str         dog  cat  </a:t>
            </a:r>
            <a:r>
              <a:rPr lang="en-US" altLang="zh-CN" dirty="0" err="1"/>
              <a:t>cat</a:t>
            </a:r>
            <a:r>
              <a:rPr lang="en-US" altLang="zh-CN" dirty="0"/>
              <a:t>  fish  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44E0254-8B2E-43F0-8005-E3AAAFDB9923}"/>
              </a:ext>
            </a:extLst>
          </p:cNvPr>
          <p:cNvSpPr/>
          <p:nvPr/>
        </p:nvSpPr>
        <p:spPr>
          <a:xfrm>
            <a:off x="5788404" y="1813637"/>
            <a:ext cx="4471332" cy="15186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0E6E146-ED1D-4B87-B6B4-7165AB5CC386}"/>
              </a:ext>
            </a:extLst>
          </p:cNvPr>
          <p:cNvSpPr/>
          <p:nvPr/>
        </p:nvSpPr>
        <p:spPr>
          <a:xfrm>
            <a:off x="6748943" y="3525740"/>
            <a:ext cx="2877424" cy="713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a&gt;</a:t>
            </a:r>
            <a:r>
              <a:rPr lang="en-US" altLang="zh-CN" dirty="0" err="1"/>
              <a:t>dog;b</a:t>
            </a:r>
            <a:r>
              <a:rPr lang="en-US" altLang="zh-CN" dirty="0"/>
              <a:t>&gt;cat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795AAB-90A9-4B3F-AF98-7A379F6C2792}"/>
              </a:ext>
            </a:extLst>
          </p:cNvPr>
          <p:cNvSpPr txBox="1"/>
          <p:nvPr/>
        </p:nvSpPr>
        <p:spPr>
          <a:xfrm>
            <a:off x="6077823" y="3961967"/>
            <a:ext cx="838899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D868289-1246-422F-8EA1-47AD0E1A1F29}"/>
              </a:ext>
            </a:extLst>
          </p:cNvPr>
          <p:cNvSpPr txBox="1"/>
          <p:nvPr/>
        </p:nvSpPr>
        <p:spPr>
          <a:xfrm>
            <a:off x="6077823" y="4398032"/>
            <a:ext cx="395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    a     b      </a:t>
            </a:r>
            <a:r>
              <a:rPr lang="en-US" altLang="zh-CN" dirty="0" err="1"/>
              <a:t>b</a:t>
            </a:r>
            <a:r>
              <a:rPr lang="en-US" altLang="zh-CN" dirty="0"/>
              <a:t>    a</a:t>
            </a:r>
          </a:p>
          <a:p>
            <a:r>
              <a:rPr lang="en-US" altLang="zh-CN" dirty="0"/>
              <a:t>str         dog  cat  </a:t>
            </a:r>
            <a:r>
              <a:rPr lang="en-US" altLang="zh-CN" dirty="0" err="1"/>
              <a:t>cat</a:t>
            </a:r>
            <a:r>
              <a:rPr lang="en-US" altLang="zh-CN" dirty="0"/>
              <a:t>  fish  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86E5493-B732-4D6A-9D38-65B241801100}"/>
              </a:ext>
            </a:extLst>
          </p:cNvPr>
          <p:cNvSpPr/>
          <p:nvPr/>
        </p:nvSpPr>
        <p:spPr>
          <a:xfrm>
            <a:off x="5788404" y="3525740"/>
            <a:ext cx="4471332" cy="15186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4AA1748-FC25-4210-8612-B1EA8A5A23F5}"/>
              </a:ext>
            </a:extLst>
          </p:cNvPr>
          <p:cNvSpPr/>
          <p:nvPr/>
        </p:nvSpPr>
        <p:spPr>
          <a:xfrm>
            <a:off x="6748943" y="5262477"/>
            <a:ext cx="2877424" cy="713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EAA6114-0423-4B9A-A0DA-40DFABFA5F86}"/>
              </a:ext>
            </a:extLst>
          </p:cNvPr>
          <p:cNvSpPr txBox="1"/>
          <p:nvPr/>
        </p:nvSpPr>
        <p:spPr>
          <a:xfrm>
            <a:off x="6077823" y="5698704"/>
            <a:ext cx="838899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C885EDB-D9C9-4C36-B3DD-303C5CD9D099}"/>
              </a:ext>
            </a:extLst>
          </p:cNvPr>
          <p:cNvSpPr txBox="1"/>
          <p:nvPr/>
        </p:nvSpPr>
        <p:spPr>
          <a:xfrm>
            <a:off x="6077823" y="6134769"/>
            <a:ext cx="395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pattern    a     b      </a:t>
            </a:r>
            <a:r>
              <a:rPr lang="en-US" altLang="zh-CN" dirty="0" err="1"/>
              <a:t>b</a:t>
            </a:r>
            <a:r>
              <a:rPr lang="en-US" altLang="zh-CN" dirty="0"/>
              <a:t>    a</a:t>
            </a:r>
          </a:p>
          <a:p>
            <a:r>
              <a:rPr lang="en-US" altLang="zh-CN" dirty="0"/>
              <a:t>str         dog  cat  </a:t>
            </a:r>
            <a:r>
              <a:rPr lang="en-US" altLang="zh-CN" dirty="0" err="1"/>
              <a:t>cat</a:t>
            </a:r>
            <a:r>
              <a:rPr lang="en-US" altLang="zh-CN" dirty="0"/>
              <a:t>  fish  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D340B8E-CB90-43EA-93C0-D897075B464A}"/>
              </a:ext>
            </a:extLst>
          </p:cNvPr>
          <p:cNvSpPr/>
          <p:nvPr/>
        </p:nvSpPr>
        <p:spPr>
          <a:xfrm>
            <a:off x="5788404" y="5262477"/>
            <a:ext cx="4471332" cy="15186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CDEB491-1459-4257-949D-CB37DBF09463}"/>
              </a:ext>
            </a:extLst>
          </p:cNvPr>
          <p:cNvSpPr txBox="1"/>
          <p:nvPr/>
        </p:nvSpPr>
        <p:spPr>
          <a:xfrm>
            <a:off x="2667698" y="402672"/>
            <a:ext cx="318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循环 遍历 </a:t>
            </a:r>
            <a:r>
              <a:rPr lang="en-US" altLang="zh-CN" dirty="0"/>
              <a:t>pattern </a:t>
            </a:r>
            <a:r>
              <a:rPr lang="zh-CN" altLang="en-US" dirty="0"/>
              <a:t>或 </a:t>
            </a:r>
            <a:r>
              <a:rPr lang="en-US" altLang="zh-CN" dirty="0"/>
              <a:t>str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9A67A5E-0FB5-4881-A9AD-B6E5EDF4A8DC}"/>
              </a:ext>
            </a:extLst>
          </p:cNvPr>
          <p:cNvSpPr txBox="1"/>
          <p:nvPr/>
        </p:nvSpPr>
        <p:spPr>
          <a:xfrm>
            <a:off x="4936920" y="965971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E66B792-E99B-4C8D-9738-A7F56945C653}"/>
              </a:ext>
            </a:extLst>
          </p:cNvPr>
          <p:cNvSpPr txBox="1"/>
          <p:nvPr/>
        </p:nvSpPr>
        <p:spPr>
          <a:xfrm>
            <a:off x="4890779" y="2388282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36E5615-226F-40D9-BE5B-4E8F397AA3A5}"/>
              </a:ext>
            </a:extLst>
          </p:cNvPr>
          <p:cNvSpPr txBox="1"/>
          <p:nvPr/>
        </p:nvSpPr>
        <p:spPr>
          <a:xfrm>
            <a:off x="4890779" y="4100385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425C923-4D35-4282-89FD-95E6D967A599}"/>
              </a:ext>
            </a:extLst>
          </p:cNvPr>
          <p:cNvSpPr txBox="1"/>
          <p:nvPr/>
        </p:nvSpPr>
        <p:spPr>
          <a:xfrm>
            <a:off x="4934824" y="6021788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" name="弧形 60">
            <a:extLst>
              <a:ext uri="{FF2B5EF4-FFF2-40B4-BE49-F238E27FC236}">
                <a16:creationId xmlns:a16="http://schemas.microsoft.com/office/drawing/2014/main" id="{59423642-3E12-451E-B581-B35C90225EFE}"/>
              </a:ext>
            </a:extLst>
          </p:cNvPr>
          <p:cNvSpPr/>
          <p:nvPr/>
        </p:nvSpPr>
        <p:spPr>
          <a:xfrm>
            <a:off x="1661020" y="3640822"/>
            <a:ext cx="151002" cy="45956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弧形 61">
            <a:extLst>
              <a:ext uri="{FF2B5EF4-FFF2-40B4-BE49-F238E27FC236}">
                <a16:creationId xmlns:a16="http://schemas.microsoft.com/office/drawing/2014/main" id="{A418D6A1-DF1C-4485-82B1-1F16F281472B}"/>
              </a:ext>
            </a:extLst>
          </p:cNvPr>
          <p:cNvSpPr/>
          <p:nvPr/>
        </p:nvSpPr>
        <p:spPr>
          <a:xfrm>
            <a:off x="2265028" y="3640822"/>
            <a:ext cx="151002" cy="45956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20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174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韬 饶</dc:creator>
  <cp:lastModifiedBy>韬 饶</cp:lastModifiedBy>
  <cp:revision>5</cp:revision>
  <dcterms:created xsi:type="dcterms:W3CDTF">2020-11-30T09:45:18Z</dcterms:created>
  <dcterms:modified xsi:type="dcterms:W3CDTF">2020-12-19T16:20:28Z</dcterms:modified>
</cp:coreProperties>
</file>