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C040"/>
    <a:srgbClr val="408040"/>
    <a:srgbClr val="80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220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346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4005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789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739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69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71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FE419-2371-464F-8239-3959401C3561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9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059C3-6A89-4494-99FF-5A4D6FFD50EB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5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5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8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1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3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7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2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-delivery.de/en/products/azdelivery-sim800l-gsm-gprs-modul-mit-antenne-fur-arduino" TargetMode="External"/><Relationship Id="rId2" Type="http://schemas.openxmlformats.org/officeDocument/2006/relationships/hyperlink" Target="https://www.reichelt.de/de/de/entwicklerboards-beschleunigung-gyroskop-mit-header-mpu-60-debo-sens-3axish-p266105.html?PROVID=2788&amp;gclid=CjwKCAiA7939BRBMEiwA-hX5JxJw0KU4PMBVvgvrG_HrzBZyFKbnuakAsIV3zkgEMJG0Au6FzKXjsRoCO0gQAvD_BwE&amp;&amp;r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rad.de/de/p/red-power-modellbau-akkupack-lipo-3-7-v-600-mah-zellen-zahl-1-25-c-softcase-bec-189052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C7CB-8981-7841-87D7-ACCE9FA51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Habits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6437C-DB4F-8742-BBBB-0B10062D7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Nils Betten, Daniel Grigorasch, Gordon Kirsch, Raoul Müller</a:t>
            </a:r>
          </a:p>
        </p:txBody>
      </p:sp>
    </p:spTree>
    <p:extLst>
      <p:ext uri="{BB962C8B-B14F-4D97-AF65-F5344CB8AC3E}">
        <p14:creationId xmlns:p14="http://schemas.microsoft.com/office/powerpoint/2010/main" val="220854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12A0-28EA-6949-AE5D-289A5AF1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Konzept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151A-236D-344A-B579-521AE445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Gerät trackt verschiedene Habits des Nutzers</a:t>
            </a:r>
          </a:p>
          <a:p>
            <a:r>
              <a:rPr lang="en-DE" dirty="0"/>
              <a:t>Algorithmus belohnt “gute” Habits </a:t>
            </a:r>
            <a:r>
              <a:rPr lang="en-DE" sz="1600" dirty="0"/>
              <a:t>(bspw. frische Luft schnappen) </a:t>
            </a:r>
            <a:br>
              <a:rPr lang="en-DE" dirty="0"/>
            </a:br>
            <a:r>
              <a:rPr lang="en-DE" dirty="0"/>
              <a:t>und bestraft “schlechte” Habits </a:t>
            </a:r>
            <a:r>
              <a:rPr lang="en-DE" sz="1600" dirty="0"/>
              <a:t>(bspw. langes Sitzen)</a:t>
            </a:r>
          </a:p>
          <a:p>
            <a:r>
              <a:rPr lang="en-DE" dirty="0"/>
              <a:t>Nutzer stehen im Wettbewerb miteinander und werden über eine App über den aktuellen Stand informiert</a:t>
            </a:r>
          </a:p>
        </p:txBody>
      </p:sp>
    </p:spTree>
    <p:extLst>
      <p:ext uri="{BB962C8B-B14F-4D97-AF65-F5344CB8AC3E}">
        <p14:creationId xmlns:p14="http://schemas.microsoft.com/office/powerpoint/2010/main" val="259290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2BC3-537B-C040-8DC2-88329B03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otwendige Anschaffungen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1751D6-AB81-3248-9E66-46F80C3D5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627543"/>
              </p:ext>
            </p:extLst>
          </p:nvPr>
        </p:nvGraphicFramePr>
        <p:xfrm>
          <a:off x="685801" y="2518341"/>
          <a:ext cx="10820399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336">
                  <a:extLst>
                    <a:ext uri="{9D8B030D-6E8A-4147-A177-3AD203B41FA5}">
                      <a16:colId xmlns:a16="http://schemas.microsoft.com/office/drawing/2014/main" val="93486783"/>
                    </a:ext>
                  </a:extLst>
                </a:gridCol>
                <a:gridCol w="1383063">
                  <a:extLst>
                    <a:ext uri="{9D8B030D-6E8A-4147-A177-3AD203B41FA5}">
                      <a16:colId xmlns:a16="http://schemas.microsoft.com/office/drawing/2014/main" val="2581524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Bauteil</a:t>
                      </a:r>
                    </a:p>
                  </a:txBody>
                  <a:tcPr marL="126911" marR="1269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dirty="0"/>
                        <a:t>Preis</a:t>
                      </a:r>
                      <a:br>
                        <a:rPr lang="en-DE" dirty="0"/>
                      </a:br>
                      <a:r>
                        <a:rPr lang="en-DE" sz="1200" b="0" dirty="0">
                          <a:solidFill>
                            <a:schemeClr val="bg1"/>
                          </a:solidFill>
                        </a:rPr>
                        <a:t>(zzgl. Versand)</a:t>
                      </a:r>
                      <a:endParaRPr lang="en-DE" b="0" dirty="0">
                        <a:solidFill>
                          <a:schemeClr val="bg1"/>
                        </a:solidFill>
                      </a:endParaRPr>
                    </a:p>
                  </a:txBody>
                  <a:tcPr marL="126911" marR="126911"/>
                </a:tc>
                <a:extLst>
                  <a:ext uri="{0D108BD9-81ED-4DB2-BD59-A6C34878D82A}">
                    <a16:rowId xmlns:a16="http://schemas.microsoft.com/office/drawing/2014/main" val="423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Gyroskop (</a:t>
                      </a:r>
                      <a:r>
                        <a:rPr lang="en-GB" dirty="0">
                          <a:hlinkClick r:id="rId2"/>
                        </a:rPr>
                        <a:t>Link</a:t>
                      </a:r>
                      <a:r>
                        <a:rPr lang="en-GB" dirty="0"/>
                        <a:t>)</a:t>
                      </a:r>
                      <a:endParaRPr lang="en-DE" dirty="0"/>
                    </a:p>
                  </a:txBody>
                  <a:tcPr marL="126911" marR="1269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dirty="0"/>
                        <a:t>2.76€</a:t>
                      </a:r>
                    </a:p>
                  </a:txBody>
                  <a:tcPr marL="126911" marR="126911"/>
                </a:tc>
                <a:extLst>
                  <a:ext uri="{0D108BD9-81ED-4DB2-BD59-A6C34878D82A}">
                    <a16:rowId xmlns:a16="http://schemas.microsoft.com/office/drawing/2014/main" val="140944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IoT SIM-Karte inkl. Adapter (</a:t>
                      </a:r>
                      <a:r>
                        <a:rPr lang="en-GB" dirty="0">
                          <a:hlinkClick r:id="rId3"/>
                        </a:rPr>
                        <a:t>Link</a:t>
                      </a:r>
                      <a:r>
                        <a:rPr lang="en-GB" dirty="0"/>
                        <a:t>)</a:t>
                      </a:r>
                      <a:endParaRPr lang="en-DE" dirty="0"/>
                    </a:p>
                  </a:txBody>
                  <a:tcPr marL="126911" marR="1269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dirty="0"/>
                        <a:t>7.49€</a:t>
                      </a:r>
                    </a:p>
                  </a:txBody>
                  <a:tcPr marL="126911" marR="126911"/>
                </a:tc>
                <a:extLst>
                  <a:ext uri="{0D108BD9-81ED-4DB2-BD59-A6C34878D82A}">
                    <a16:rowId xmlns:a16="http://schemas.microsoft.com/office/drawing/2014/main" val="259301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Akku (</a:t>
                      </a:r>
                      <a:r>
                        <a:rPr lang="en-GB" dirty="0">
                          <a:hlinkClick r:id="rId4"/>
                        </a:rPr>
                        <a:t>Link</a:t>
                      </a:r>
                      <a:r>
                        <a:rPr lang="en-GB" dirty="0"/>
                        <a:t>)</a:t>
                      </a:r>
                      <a:endParaRPr lang="en-DE" dirty="0"/>
                    </a:p>
                  </a:txBody>
                  <a:tcPr marL="126911" marR="126911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dirty="0"/>
                        <a:t>4.67€</a:t>
                      </a:r>
                    </a:p>
                  </a:txBody>
                  <a:tcPr marL="126911" marR="126911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80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Stückpreis</a:t>
                      </a:r>
                    </a:p>
                  </a:txBody>
                  <a:tcPr marL="126911" marR="126911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dirty="0"/>
                        <a:t>14.92€</a:t>
                      </a:r>
                    </a:p>
                  </a:txBody>
                  <a:tcPr marL="126911" marR="126911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zwei Geräte</a:t>
                      </a:r>
                    </a:p>
                  </a:txBody>
                  <a:tcPr marL="126911" marR="126911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28.84€</a:t>
                      </a:r>
                    </a:p>
                  </a:txBody>
                  <a:tcPr marL="126911" marR="126911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6668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51F4211-3223-254C-B570-479233FF19C9}"/>
              </a:ext>
            </a:extLst>
          </p:cNvPr>
          <p:cNvSpPr txBox="1"/>
          <p:nvPr/>
        </p:nvSpPr>
        <p:spPr>
          <a:xfrm>
            <a:off x="685801" y="5149145"/>
            <a:ext cx="1082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sz="1400" dirty="0"/>
              <a:t>Hinweis: IoT SIM hat Massenrabatt (drei zum Preis von zwei, fünf zum Preis von dreieinhalb)</a:t>
            </a:r>
            <a:br>
              <a:rPr lang="en-DE" sz="1400" dirty="0"/>
            </a:br>
            <a:r>
              <a:rPr lang="en-DE" sz="1400" dirty="0"/>
              <a:t>=&gt; ggf. </a:t>
            </a:r>
            <a:r>
              <a:rPr lang="en-GB" sz="1400" dirty="0"/>
              <a:t>m</a:t>
            </a:r>
            <a:r>
              <a:rPr lang="en-DE" sz="1400" dirty="0"/>
              <a:t>it anderen Gruppen kurzschließen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AACDB-8A5F-184C-BEE5-0FDD68145F4D}"/>
              </a:ext>
            </a:extLst>
          </p:cNvPr>
          <p:cNvSpPr txBox="1"/>
          <p:nvPr/>
        </p:nvSpPr>
        <p:spPr>
          <a:xfrm>
            <a:off x="685800" y="2057401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Node-JS Server mit Mongo DB</a:t>
            </a:r>
          </a:p>
        </p:txBody>
      </p:sp>
    </p:spTree>
    <p:extLst>
      <p:ext uri="{BB962C8B-B14F-4D97-AF65-F5344CB8AC3E}">
        <p14:creationId xmlns:p14="http://schemas.microsoft.com/office/powerpoint/2010/main" val="17192025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{9CF92E25-2729-1A41-8179-4F1FE48C056B}tf10001079</Template>
  <TotalTime>128</TotalTime>
  <Words>133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Habits</vt:lpstr>
      <vt:lpstr>Konzept</vt:lpstr>
      <vt:lpstr>Notwendige Anschaffungen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 and Competition</dc:title>
  <dc:creator>Raoul Müller</dc:creator>
  <cp:lastModifiedBy>Raoul Müller</cp:lastModifiedBy>
  <cp:revision>7</cp:revision>
  <dcterms:created xsi:type="dcterms:W3CDTF">2020-11-26T08:26:55Z</dcterms:created>
  <dcterms:modified xsi:type="dcterms:W3CDTF">2020-11-27T09:47:48Z</dcterms:modified>
</cp:coreProperties>
</file>