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6" r:id="rId5"/>
    <p:sldId id="261" r:id="rId6"/>
    <p:sldId id="267" r:id="rId7"/>
    <p:sldId id="258" r:id="rId8"/>
    <p:sldId id="257" r:id="rId9"/>
    <p:sldId id="259" r:id="rId10"/>
    <p:sldId id="260" r:id="rId11"/>
    <p:sldId id="262" r:id="rId12"/>
    <p:sldId id="263" r:id="rId13"/>
    <p:sldId id="264" r:id="rId14"/>
    <p:sldId id="268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RosVille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important actions</a:t>
            </a:r>
          </a:p>
          <a:p>
            <a:pPr lvl="3"/>
            <a:r>
              <a:rPr lang="en-US" dirty="0" smtClean="0"/>
              <a:t>Timed periods of rainfall and sunlight</a:t>
            </a:r>
          </a:p>
          <a:p>
            <a:pPr lvl="3"/>
            <a:r>
              <a:rPr lang="en-US" dirty="0" smtClean="0"/>
              <a:t>Causes grass to grow</a:t>
            </a:r>
          </a:p>
          <a:p>
            <a:pPr marL="914400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2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Truck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smtClean="0"/>
              <a:t>Stationary node that will be used by the farmer to sell sheep</a:t>
            </a:r>
          </a:p>
        </p:txBody>
      </p:sp>
    </p:spTree>
    <p:extLst>
      <p:ext uri="{BB962C8B-B14F-4D97-AF65-F5344CB8AC3E}">
        <p14:creationId xmlns:p14="http://schemas.microsoft.com/office/powerpoint/2010/main" val="35871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World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actions</a:t>
            </a:r>
          </a:p>
          <a:p>
            <a:pPr lvl="3"/>
            <a:r>
              <a:rPr lang="en-US" dirty="0" smtClean="0"/>
              <a:t>Creates a farm that contains four rectangular fields</a:t>
            </a:r>
          </a:p>
          <a:p>
            <a:pPr lvl="3"/>
            <a:r>
              <a:rPr lang="en-US" dirty="0" smtClean="0"/>
              <a:t>Sprites are used to represent entities such as the farmer and sheep</a:t>
            </a:r>
          </a:p>
          <a:p>
            <a:pPr lvl="3"/>
            <a:r>
              <a:rPr lang="en-US" dirty="0" smtClean="0"/>
              <a:t>Colors are set to the entities</a:t>
            </a:r>
          </a:p>
          <a:p>
            <a:pPr lvl="3"/>
            <a:r>
              <a:rPr lang="en-US" dirty="0" smtClean="0"/>
              <a:t>Also sets the shape and pose of the robot nodes.</a:t>
            </a:r>
          </a:p>
        </p:txBody>
      </p:sp>
    </p:spTree>
    <p:extLst>
      <p:ext uri="{BB962C8B-B14F-4D97-AF65-F5344CB8AC3E}">
        <p14:creationId xmlns:p14="http://schemas.microsoft.com/office/powerpoint/2010/main" val="398769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Setup.py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smtClean="0"/>
              <a:t>Convenience</a:t>
            </a:r>
          </a:p>
          <a:p>
            <a:pPr lvl="3"/>
            <a:r>
              <a:rPr lang="en-US" dirty="0" smtClean="0"/>
              <a:t>Starts the tools necessary to run the project</a:t>
            </a:r>
          </a:p>
          <a:p>
            <a:pPr lvl="3"/>
            <a:r>
              <a:rPr lang="en-US" dirty="0" smtClean="0"/>
              <a:t>Cleans up (Ctrl-</a:t>
            </a:r>
            <a:r>
              <a:rPr lang="en-US" smtClean="0"/>
              <a:t>C)</a:t>
            </a:r>
            <a:endParaRPr lang="en-US" dirty="0" smtClean="0"/>
          </a:p>
          <a:p>
            <a:pPr marL="9144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14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err="1" smtClean="0"/>
              <a:t>GitHub</a:t>
            </a:r>
            <a:r>
              <a:rPr lang="en-US" dirty="0" smtClean="0"/>
              <a:t> wiki was used to write tutorials and post links to useful resources</a:t>
            </a:r>
          </a:p>
          <a:p>
            <a:pPr lvl="3"/>
            <a:r>
              <a:rPr lang="en-US" dirty="0" smtClean="0"/>
              <a:t>Also contains documentation and descriptions of each class and its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40738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smtClean="0"/>
              <a:t>Tried to implement Google C++ Testing Framework</a:t>
            </a:r>
          </a:p>
          <a:p>
            <a:pPr lvl="3"/>
            <a:r>
              <a:rPr lang="en-US" dirty="0" smtClean="0"/>
              <a:t>Skeleton test methods are created for most of the classes</a:t>
            </a:r>
          </a:p>
        </p:txBody>
      </p:sp>
    </p:spTree>
    <p:extLst>
      <p:ext uri="{BB962C8B-B14F-4D97-AF65-F5344CB8AC3E}">
        <p14:creationId xmlns:p14="http://schemas.microsoft.com/office/powerpoint/2010/main" val="352953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we will do</a:t>
            </a:r>
          </a:p>
        </p:txBody>
      </p:sp>
    </p:spTree>
    <p:extLst>
      <p:ext uri="{BB962C8B-B14F-4D97-AF65-F5344CB8AC3E}">
        <p14:creationId xmlns:p14="http://schemas.microsoft.com/office/powerpoint/2010/main" val="293173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6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Specific details</a:t>
            </a:r>
          </a:p>
          <a:p>
            <a:r>
              <a:rPr lang="en-US" dirty="0" smtClean="0"/>
              <a:t>Documentation and Testing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3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Sheep</a:t>
            </a:r>
          </a:p>
          <a:p>
            <a:r>
              <a:rPr lang="en-US" dirty="0" smtClean="0"/>
              <a:t>Grass</a:t>
            </a:r>
          </a:p>
          <a:p>
            <a:r>
              <a:rPr lang="en-US" dirty="0" smtClean="0"/>
              <a:t>Field</a:t>
            </a:r>
          </a:p>
          <a:p>
            <a:r>
              <a:rPr lang="en-US" dirty="0" smtClean="0"/>
              <a:t>Weather</a:t>
            </a:r>
          </a:p>
          <a:p>
            <a:r>
              <a:rPr lang="en-US" dirty="0" smtClean="0"/>
              <a:t>Farmer</a:t>
            </a:r>
          </a:p>
          <a:p>
            <a:r>
              <a:rPr lang="en-US" dirty="0" smtClean="0"/>
              <a:t>Truck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3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smtClean="0"/>
              <a:t>Base class which can be extended by other classes</a:t>
            </a:r>
          </a:p>
          <a:p>
            <a:pPr lvl="3"/>
            <a:r>
              <a:rPr lang="en-US" dirty="0" smtClean="0"/>
              <a:t>Contains implementation of functions used by all classes</a:t>
            </a:r>
          </a:p>
          <a:p>
            <a:pPr lvl="3"/>
            <a:r>
              <a:rPr lang="en-US" dirty="0" smtClean="0"/>
              <a:t>Boiler plate code</a:t>
            </a:r>
          </a:p>
        </p:txBody>
      </p:sp>
    </p:spTree>
    <p:extLst>
      <p:ext uri="{BB962C8B-B14F-4D97-AF65-F5344CB8AC3E}">
        <p14:creationId xmlns:p14="http://schemas.microsoft.com/office/powerpoint/2010/main" val="209091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Important actions</a:t>
            </a:r>
          </a:p>
          <a:p>
            <a:pPr lvl="3"/>
            <a:r>
              <a:rPr lang="en-US" dirty="0" smtClean="0"/>
              <a:t>Problem</a:t>
            </a:r>
          </a:p>
          <a:p>
            <a:pPr lvl="3"/>
            <a:r>
              <a:rPr lang="en-US" dirty="0" smtClean="0"/>
              <a:t>Solution</a:t>
            </a:r>
          </a:p>
          <a:p>
            <a:pPr lvl="3"/>
            <a:r>
              <a:rPr lang="en-US" dirty="0" smtClean="0"/>
              <a:t>Implementation</a:t>
            </a:r>
          </a:p>
          <a:p>
            <a:pPr lvl="3"/>
            <a:r>
              <a:rPr lang="en-US" dirty="0" smtClean="0"/>
              <a:t>Extra Advantages</a:t>
            </a:r>
          </a:p>
          <a:p>
            <a:pPr marL="914400" lvl="3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and Non-Moving </a:t>
            </a:r>
            <a:r>
              <a:rPr lang="en-US" dirty="0" err="1" smtClean="0"/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smtClean="0"/>
              <a:t>Children of the Robot base class</a:t>
            </a:r>
          </a:p>
          <a:p>
            <a:pPr lvl="3"/>
            <a:r>
              <a:rPr lang="en-US" dirty="0" smtClean="0"/>
              <a:t>Contains implementation of functions specific moving and non-moving entities</a:t>
            </a:r>
          </a:p>
        </p:txBody>
      </p:sp>
    </p:spTree>
    <p:extLst>
      <p:ext uri="{BB962C8B-B14F-4D97-AF65-F5344CB8AC3E}">
        <p14:creationId xmlns:p14="http://schemas.microsoft.com/office/powerpoint/2010/main" val="9430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important actions</a:t>
            </a:r>
          </a:p>
          <a:p>
            <a:pPr lvl="3"/>
            <a:r>
              <a:rPr lang="en-US" dirty="0" smtClean="0"/>
              <a:t>Avoids boundaries.</a:t>
            </a:r>
          </a:p>
          <a:p>
            <a:pPr lvl="3"/>
            <a:r>
              <a:rPr lang="en-US" dirty="0" smtClean="0"/>
              <a:t>Detects grass.</a:t>
            </a:r>
          </a:p>
          <a:p>
            <a:pPr lvl="3"/>
            <a:r>
              <a:rPr lang="en-US" dirty="0" smtClean="0"/>
              <a:t>Avoids other nodes.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Farmer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important actions</a:t>
            </a:r>
          </a:p>
          <a:p>
            <a:pPr lvl="3"/>
            <a:r>
              <a:rPr lang="en-US" dirty="0" smtClean="0"/>
              <a:t>Detects the wall, turns  and walks away.</a:t>
            </a:r>
          </a:p>
          <a:p>
            <a:pPr lvl="3"/>
            <a:r>
              <a:rPr lang="en-US" dirty="0" smtClean="0"/>
              <a:t>When the farmer is in range of the truck he walks towards it.</a:t>
            </a:r>
          </a:p>
          <a:p>
            <a:pPr lvl="3"/>
            <a:r>
              <a:rPr lang="en-US" dirty="0" smtClean="0"/>
              <a:t>Stops a certain distance behind the truck.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7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Grass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actions</a:t>
            </a:r>
          </a:p>
          <a:p>
            <a:pPr lvl="3"/>
            <a:r>
              <a:rPr lang="en-US" dirty="0" smtClean="0"/>
              <a:t>Problem</a:t>
            </a:r>
          </a:p>
          <a:p>
            <a:pPr lvl="3"/>
            <a:r>
              <a:rPr lang="en-US" dirty="0" smtClean="0"/>
              <a:t>Solution</a:t>
            </a:r>
          </a:p>
          <a:p>
            <a:pPr lvl="3"/>
            <a:r>
              <a:rPr lang="en-US" dirty="0" smtClean="0"/>
              <a:t>Grass grows (height).</a:t>
            </a:r>
          </a:p>
          <a:p>
            <a:pPr lvl="3"/>
            <a:r>
              <a:rPr lang="en-US" dirty="0" smtClean="0"/>
              <a:t>Rotates when sheep is in range.</a:t>
            </a:r>
          </a:p>
          <a:p>
            <a:pPr lvl="3"/>
            <a:r>
              <a:rPr lang="en-US" dirty="0" smtClean="0"/>
              <a:t>Checks moisture level (rainfall).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9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171</TotalTime>
  <Words>293</Words>
  <Application>Microsoft Macintosh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Sky</vt:lpstr>
      <vt:lpstr>Team RosVille</vt:lpstr>
      <vt:lpstr>Overview</vt:lpstr>
      <vt:lpstr>Demo</vt:lpstr>
      <vt:lpstr>Robot base class</vt:lpstr>
      <vt:lpstr>God Node</vt:lpstr>
      <vt:lpstr>Moving and Non-Moving Superclasses</vt:lpstr>
      <vt:lpstr>   Sheep</vt:lpstr>
      <vt:lpstr>   Farmer</vt:lpstr>
      <vt:lpstr>   Grass</vt:lpstr>
      <vt:lpstr>   Weather</vt:lpstr>
      <vt:lpstr>   Truck</vt:lpstr>
      <vt:lpstr>World Files</vt:lpstr>
      <vt:lpstr>Setup.py</vt:lpstr>
      <vt:lpstr>Documentation</vt:lpstr>
      <vt:lpstr>Testing</vt:lpstr>
      <vt:lpstr>Innovation</vt:lpstr>
      <vt:lpstr>That’s all folks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RosVille</dc:title>
  <dc:creator>Kirushi Arunthavasothy</dc:creator>
  <cp:lastModifiedBy>Kirushi Arunthavasothy</cp:lastModifiedBy>
  <cp:revision>15</cp:revision>
  <dcterms:created xsi:type="dcterms:W3CDTF">2013-08-16T01:43:30Z</dcterms:created>
  <dcterms:modified xsi:type="dcterms:W3CDTF">2013-08-16T04:35:07Z</dcterms:modified>
</cp:coreProperties>
</file>