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590800" y="5410200"/>
            <a:ext cx="37338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283227">
            <a:off x="5616538" y="1363009"/>
            <a:ext cx="312219" cy="411601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1295400"/>
            <a:ext cx="18288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038529"/>
            <a:ext cx="220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/>
              <a:t>Channels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dV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I/dV</a:t>
            </a:r>
            <a:r>
              <a:rPr lang="en-US" baseline="30000" dirty="0" smtClean="0"/>
              <a:t>2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 (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dV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Im</a:t>
            </a:r>
            <a:r>
              <a:rPr lang="en-US" dirty="0" smtClean="0"/>
              <a:t> (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dV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I/dV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--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--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--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di</a:t>
            </a:r>
            <a:r>
              <a:rPr lang="en-US" baseline="-25000" dirty="0" err="1" smtClean="0"/>
              <a:t>q</a:t>
            </a:r>
            <a:endParaRPr lang="en-US" baseline="-250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</a:t>
            </a:r>
            <a:r>
              <a:rPr lang="en-US" baseline="-25000" dirty="0" smtClean="0"/>
              <a:t>q</a:t>
            </a:r>
            <a:r>
              <a:rPr lang="en-US" baseline="30000" dirty="0" smtClean="0"/>
              <a:t>2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Topography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914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Defaults </a:t>
            </a:r>
            <a:r>
              <a:rPr lang="es-ES" b="1" dirty="0" err="1" smtClean="0"/>
              <a:t>Channels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index</a:t>
            </a:r>
          </a:p>
          <a:p>
            <a:pPr>
              <a:buFont typeface="Wingdings" pitchFamily="2" charset="2"/>
              <a:buChar char="q"/>
            </a:pPr>
            <a:r>
              <a:rPr lang="es-ES" dirty="0" smtClean="0"/>
              <a:t>V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height</a:t>
            </a:r>
            <a:endParaRPr lang="en-US" baseline="30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57600" y="990600"/>
            <a:ext cx="4953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 err="1" smtClean="0"/>
              <a:t>Structure</a:t>
            </a:r>
            <a:r>
              <a:rPr lang="es-ES" sz="1500" b="1" dirty="0" smtClean="0"/>
              <a:t> of a .VERT </a:t>
            </a:r>
            <a:r>
              <a:rPr lang="es-ES" sz="1500" b="1" dirty="0" err="1" smtClean="0"/>
              <a:t>file</a:t>
            </a:r>
            <a:r>
              <a:rPr lang="es-ES" sz="1500" b="1" dirty="0" smtClean="0"/>
              <a:t> :</a:t>
            </a:r>
            <a:endParaRPr lang="en-US" sz="1500" b="1" dirty="0" smtClean="0"/>
          </a:p>
          <a:p>
            <a:endParaRPr lang="es-ES" sz="1200" dirty="0" smtClean="0"/>
          </a:p>
          <a:p>
            <a:r>
              <a:rPr lang="es-ES" sz="1200" dirty="0" err="1" smtClean="0">
                <a:solidFill>
                  <a:srgbClr val="C00000"/>
                </a:solidFill>
              </a:rPr>
              <a:t>number</a:t>
            </a:r>
            <a:r>
              <a:rPr lang="es-ES" sz="1200" dirty="0" smtClean="0">
                <a:solidFill>
                  <a:srgbClr val="C00000"/>
                </a:solidFill>
              </a:rPr>
              <a:t> of </a:t>
            </a:r>
            <a:r>
              <a:rPr lang="es-ES" sz="1200" dirty="0" err="1" smtClean="0">
                <a:solidFill>
                  <a:srgbClr val="C00000"/>
                </a:solidFill>
              </a:rPr>
              <a:t>points</a:t>
            </a:r>
            <a:r>
              <a:rPr lang="es-ES" sz="1200" dirty="0" smtClean="0">
                <a:solidFill>
                  <a:srgbClr val="C00000"/>
                </a:solidFill>
              </a:rPr>
              <a:t>        ?          ?        active </a:t>
            </a:r>
            <a:r>
              <a:rPr lang="es-ES" sz="1200" dirty="0" err="1" smtClean="0">
                <a:solidFill>
                  <a:srgbClr val="C00000"/>
                </a:solidFill>
              </a:rPr>
              <a:t>channels</a:t>
            </a:r>
            <a:r>
              <a:rPr lang="es-ES" sz="1200" dirty="0" smtClean="0">
                <a:solidFill>
                  <a:srgbClr val="C00000"/>
                </a:solidFill>
              </a:rPr>
              <a:t> </a:t>
            </a:r>
            <a:r>
              <a:rPr lang="es-ES" sz="1200" dirty="0" err="1" smtClean="0">
                <a:solidFill>
                  <a:srgbClr val="C00000"/>
                </a:solidFill>
              </a:rPr>
              <a:t>mask</a:t>
            </a:r>
            <a:r>
              <a:rPr lang="es-ES" sz="1200" dirty="0" smtClean="0">
                <a:solidFill>
                  <a:srgbClr val="C00000"/>
                </a:solidFill>
              </a:rPr>
              <a:t> (bit)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/>
              <a:t>           8192                   0      3968                         17</a:t>
            </a:r>
          </a:p>
          <a:p>
            <a:endParaRPr lang="es-ES" sz="1200" dirty="0" smtClean="0"/>
          </a:p>
          <a:p>
            <a:r>
              <a:rPr lang="es-ES" sz="1200" dirty="0" err="1" smtClean="0">
                <a:solidFill>
                  <a:srgbClr val="C00000"/>
                </a:solidFill>
              </a:rPr>
              <a:t>Index</a:t>
            </a:r>
            <a:r>
              <a:rPr lang="es-ES" sz="1200" dirty="0" smtClean="0">
                <a:solidFill>
                  <a:srgbClr val="C00000"/>
                </a:solidFill>
              </a:rPr>
              <a:t>           </a:t>
            </a:r>
            <a:r>
              <a:rPr lang="es-ES" sz="1200" dirty="0" err="1" smtClean="0">
                <a:solidFill>
                  <a:srgbClr val="C00000"/>
                </a:solidFill>
              </a:rPr>
              <a:t>bias</a:t>
            </a:r>
            <a:r>
              <a:rPr lang="es-ES" sz="1200" dirty="0" smtClean="0">
                <a:solidFill>
                  <a:srgbClr val="C00000"/>
                </a:solidFill>
              </a:rPr>
              <a:t> V           </a:t>
            </a:r>
            <a:r>
              <a:rPr lang="es-ES" sz="1200" dirty="0" err="1" smtClean="0">
                <a:solidFill>
                  <a:srgbClr val="C00000"/>
                </a:solidFill>
              </a:rPr>
              <a:t>tip</a:t>
            </a:r>
            <a:r>
              <a:rPr lang="es-ES" sz="1200" dirty="0" smtClean="0">
                <a:solidFill>
                  <a:srgbClr val="C00000"/>
                </a:solidFill>
              </a:rPr>
              <a:t> </a:t>
            </a:r>
            <a:r>
              <a:rPr lang="es-ES" sz="1200" dirty="0" err="1" smtClean="0">
                <a:solidFill>
                  <a:srgbClr val="C00000"/>
                </a:solidFill>
              </a:rPr>
              <a:t>height</a:t>
            </a:r>
            <a:r>
              <a:rPr lang="es-ES" sz="1200" dirty="0" smtClean="0">
                <a:solidFill>
                  <a:srgbClr val="C00000"/>
                </a:solidFill>
              </a:rPr>
              <a:t> z             +-- active </a:t>
            </a:r>
            <a:r>
              <a:rPr lang="es-ES" sz="1200" dirty="0" err="1" smtClean="0">
                <a:solidFill>
                  <a:srgbClr val="C00000"/>
                </a:solidFill>
              </a:rPr>
              <a:t>channels</a:t>
            </a:r>
            <a:r>
              <a:rPr lang="es-ES" sz="1200" dirty="0" smtClean="0">
                <a:solidFill>
                  <a:srgbClr val="C00000"/>
                </a:solidFill>
              </a:rPr>
              <a:t> --+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/>
              <a:t>    0       -1.19941E+03    1.33000E+02    -8.48930E+04    8.43200E+03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    1       -1.19883E+03    1.33000E+02    -7.97970E+04    8.23200E+03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    2       -1.19824E+03    1.33000E+02    -7.61590E+04    8.16400E+03</a:t>
            </a:r>
            <a:r>
              <a:rPr lang="en-US" sz="1200" dirty="0" smtClean="0"/>
              <a:t>	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756135" y="4023264"/>
            <a:ext cx="418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Those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channels</a:t>
            </a:r>
            <a:r>
              <a:rPr lang="es-ES" dirty="0" smtClean="0">
                <a:solidFill>
                  <a:srgbClr val="FF0000"/>
                </a:solidFill>
              </a:rPr>
              <a:t> are </a:t>
            </a:r>
            <a:r>
              <a:rPr lang="es-ES" dirty="0" err="1" smtClean="0">
                <a:solidFill>
                  <a:srgbClr val="FF0000"/>
                </a:solidFill>
              </a:rPr>
              <a:t>activated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by</a:t>
            </a:r>
            <a:r>
              <a:rPr lang="es-ES" dirty="0" smtClean="0">
                <a:solidFill>
                  <a:srgbClr val="FF0000"/>
                </a:solidFill>
              </a:rPr>
              <a:t> a bit </a:t>
            </a:r>
            <a:r>
              <a:rPr lang="es-ES" dirty="0" err="1" smtClean="0">
                <a:solidFill>
                  <a:srgbClr val="FF0000"/>
                </a:solidFill>
              </a:rPr>
              <a:t>mask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41117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ACTIVE CHANNELS</a:t>
            </a:r>
            <a:endParaRPr lang="en-US" sz="4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66318" y="3124200"/>
            <a:ext cx="5586145" cy="16889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dV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I/dV</a:t>
            </a:r>
            <a:r>
              <a:rPr lang="en-US" baseline="30000" dirty="0" smtClean="0"/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 (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dV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Im</a:t>
            </a:r>
            <a:r>
              <a:rPr lang="en-US" dirty="0" smtClean="0"/>
              <a:t> (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dV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I/dV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--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di</a:t>
            </a:r>
            <a:r>
              <a:rPr lang="en-US" baseline="-25000" dirty="0" err="1" smtClean="0"/>
              <a:t>q</a:t>
            </a:r>
            <a:endParaRPr lang="en-US" baseline="-25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</a:t>
            </a:r>
            <a:r>
              <a:rPr lang="en-US" baseline="-25000" dirty="0" smtClean="0"/>
              <a:t>q</a:t>
            </a:r>
            <a:r>
              <a:rPr lang="en-US" baseline="30000" dirty="0" smtClean="0"/>
              <a:t>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Topography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14600" y="4800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mask</a:t>
            </a:r>
            <a:r>
              <a:rPr lang="es-ES" dirty="0" smtClean="0"/>
              <a:t> =           2</a:t>
            </a:r>
            <a:r>
              <a:rPr lang="es-ES" baseline="30000" dirty="0" smtClean="0"/>
              <a:t>0  </a:t>
            </a:r>
            <a:r>
              <a:rPr lang="es-ES" dirty="0" smtClean="0"/>
              <a:t>   2</a:t>
            </a:r>
            <a:r>
              <a:rPr lang="es-ES" baseline="30000" dirty="0" smtClean="0"/>
              <a:t>1    </a:t>
            </a:r>
            <a:r>
              <a:rPr lang="es-ES" dirty="0" smtClean="0"/>
              <a:t> 2</a:t>
            </a:r>
            <a:r>
              <a:rPr lang="es-ES" baseline="30000" dirty="0" smtClean="0"/>
              <a:t>2       </a:t>
            </a:r>
            <a:r>
              <a:rPr lang="es-ES" dirty="0" smtClean="0"/>
              <a:t>2</a:t>
            </a:r>
            <a:r>
              <a:rPr lang="es-ES" baseline="30000" dirty="0" smtClean="0"/>
              <a:t>3     </a:t>
            </a:r>
            <a:r>
              <a:rPr lang="es-ES" dirty="0" smtClean="0"/>
              <a:t>2</a:t>
            </a:r>
            <a:r>
              <a:rPr lang="es-ES" baseline="30000" dirty="0" smtClean="0"/>
              <a:t>4       </a:t>
            </a:r>
            <a:r>
              <a:rPr lang="es-ES" dirty="0" smtClean="0"/>
              <a:t>2</a:t>
            </a:r>
            <a:r>
              <a:rPr lang="es-ES" baseline="30000" dirty="0" smtClean="0"/>
              <a:t>5      </a:t>
            </a:r>
            <a:r>
              <a:rPr lang="es-ES" dirty="0" smtClean="0"/>
              <a:t>2</a:t>
            </a:r>
            <a:r>
              <a:rPr lang="es-ES" baseline="30000" dirty="0" smtClean="0"/>
              <a:t>6     </a:t>
            </a:r>
            <a:r>
              <a:rPr lang="es-ES" dirty="0" smtClean="0"/>
              <a:t> 2</a:t>
            </a:r>
            <a:r>
              <a:rPr lang="es-ES" baseline="30000" dirty="0" smtClean="0"/>
              <a:t>7</a:t>
            </a:r>
            <a:r>
              <a:rPr lang="es-ES" dirty="0" smtClean="0"/>
              <a:t>    2</a:t>
            </a:r>
            <a:r>
              <a:rPr lang="es-ES" baseline="30000" dirty="0" smtClean="0"/>
              <a:t>8</a:t>
            </a:r>
            <a:r>
              <a:rPr lang="es-ES" dirty="0" smtClean="0"/>
              <a:t>    2</a:t>
            </a:r>
            <a:r>
              <a:rPr lang="es-ES" baseline="30000" dirty="0" smtClean="0"/>
              <a:t>9</a:t>
            </a:r>
            <a:r>
              <a:rPr lang="es-ES" dirty="0" smtClean="0"/>
              <a:t>    2</a:t>
            </a:r>
            <a:r>
              <a:rPr lang="es-ES" baseline="30000" dirty="0" smtClean="0"/>
              <a:t>10</a:t>
            </a:r>
            <a:r>
              <a:rPr lang="es-ES" dirty="0" smtClean="0"/>
              <a:t>   2</a:t>
            </a:r>
            <a:r>
              <a:rPr lang="es-ES" baseline="30000" dirty="0" smtClean="0"/>
              <a:t>11</a:t>
            </a:r>
            <a:r>
              <a:rPr lang="es-ES" dirty="0" smtClean="0"/>
              <a:t>  2</a:t>
            </a:r>
            <a:r>
              <a:rPr lang="es-ES" baseline="30000" dirty="0" smtClean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4600" y="51170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 49 =           1</a:t>
            </a:r>
            <a:r>
              <a:rPr lang="es-ES" baseline="30000" dirty="0" smtClean="0"/>
              <a:t>  </a:t>
            </a:r>
            <a:r>
              <a:rPr lang="es-ES" dirty="0" smtClean="0"/>
              <a:t>       </a:t>
            </a:r>
            <a:r>
              <a:rPr lang="es-ES" baseline="30000" dirty="0" smtClean="0"/>
              <a:t>    </a:t>
            </a:r>
            <a:r>
              <a:rPr lang="es-ES" dirty="0" smtClean="0"/>
              <a:t> </a:t>
            </a:r>
            <a:r>
              <a:rPr lang="es-ES" dirty="0" smtClean="0"/>
              <a:t>    </a:t>
            </a:r>
            <a:r>
              <a:rPr lang="es-ES" baseline="30000" dirty="0" smtClean="0"/>
              <a:t>                  </a:t>
            </a:r>
            <a:r>
              <a:rPr lang="es-ES" dirty="0" smtClean="0"/>
              <a:t>16</a:t>
            </a:r>
            <a:r>
              <a:rPr lang="es-ES" baseline="30000" dirty="0" smtClean="0"/>
              <a:t>      </a:t>
            </a:r>
            <a:r>
              <a:rPr lang="es-ES" dirty="0" smtClean="0"/>
              <a:t>32</a:t>
            </a:r>
            <a:endParaRPr lang="es-ES" baseline="30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54218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 </a:t>
            </a:r>
            <a:r>
              <a:rPr lang="es-ES" dirty="0" smtClean="0">
                <a:solidFill>
                  <a:srgbClr val="FF0000"/>
                </a:solidFill>
              </a:rPr>
              <a:t>17</a:t>
            </a:r>
            <a:r>
              <a:rPr lang="es-ES" dirty="0" smtClean="0"/>
              <a:t> =           1</a:t>
            </a:r>
            <a:r>
              <a:rPr lang="es-ES" baseline="30000" dirty="0" smtClean="0"/>
              <a:t>  </a:t>
            </a:r>
            <a:r>
              <a:rPr lang="es-ES" dirty="0" smtClean="0"/>
              <a:t>       </a:t>
            </a:r>
            <a:r>
              <a:rPr lang="es-ES" baseline="30000" dirty="0" smtClean="0"/>
              <a:t>    </a:t>
            </a:r>
            <a:r>
              <a:rPr lang="es-ES" dirty="0" smtClean="0"/>
              <a:t>      </a:t>
            </a:r>
            <a:r>
              <a:rPr lang="es-ES" baseline="30000" dirty="0" smtClean="0"/>
              <a:t>                 </a:t>
            </a:r>
            <a:r>
              <a:rPr lang="es-ES" dirty="0" smtClean="0"/>
              <a:t>16</a:t>
            </a:r>
            <a:endParaRPr lang="es-ES" baseline="30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0"/>
            <a:ext cx="4326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VERT FILE LOADING</a:t>
            </a:r>
            <a:endParaRPr lang="en-US" sz="4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990600"/>
            <a:ext cx="6136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 pitchFamily="49" charset="0"/>
              </a:rPr>
              <a:t>VerticalManipulation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dirty="0" err="1" smtClean="0">
                <a:latin typeface="Consolas" pitchFamily="49" charset="0"/>
              </a:rPr>
              <a:t>filename</a:t>
            </a:r>
            <a:r>
              <a:rPr lang="es-ES" dirty="0" smtClean="0">
                <a:latin typeface="Consolas" pitchFamily="49" charset="0"/>
              </a:rPr>
              <a:t>, [</a:t>
            </a:r>
            <a:r>
              <a:rPr lang="es-ES" dirty="0" err="1" smtClean="0">
                <a:latin typeface="Consolas" pitchFamily="49" charset="0"/>
              </a:rPr>
              <a:t>plotting_mode</a:t>
            </a:r>
            <a:r>
              <a:rPr lang="es-ES" dirty="0" smtClean="0">
                <a:latin typeface="Consolas" pitchFamily="49" charset="0"/>
              </a:rPr>
              <a:t>])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00200" y="1905000"/>
            <a:ext cx="1035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… vs </a:t>
            </a:r>
            <a:r>
              <a:rPr lang="es-ES" dirty="0" err="1" smtClean="0"/>
              <a:t>bias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1905000"/>
            <a:ext cx="1237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… vs </a:t>
            </a:r>
            <a:r>
              <a:rPr lang="es-ES" dirty="0" err="1" smtClean="0"/>
              <a:t>height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60205" y="1905000"/>
            <a:ext cx="1149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… vs </a:t>
            </a:r>
            <a:r>
              <a:rPr lang="es-ES" dirty="0" err="1" smtClean="0"/>
              <a:t>index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1496" y="1905000"/>
            <a:ext cx="1071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… vs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>
          <a:xfrm flipH="1">
            <a:off x="2117874" y="1359932"/>
            <a:ext cx="2322034" cy="545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31" idx="0"/>
          </p:cNvCxnSpPr>
          <p:nvPr/>
        </p:nvCxnSpPr>
        <p:spPr>
          <a:xfrm flipH="1">
            <a:off x="3438352" y="1359932"/>
            <a:ext cx="1001556" cy="545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  <a:endCxn id="32" idx="0"/>
          </p:cNvCxnSpPr>
          <p:nvPr/>
        </p:nvCxnSpPr>
        <p:spPr>
          <a:xfrm>
            <a:off x="4439908" y="1359932"/>
            <a:ext cx="395295" cy="545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3" idx="0"/>
          </p:cNvCxnSpPr>
          <p:nvPr/>
        </p:nvCxnSpPr>
        <p:spPr>
          <a:xfrm>
            <a:off x="4439908" y="1359932"/>
            <a:ext cx="1577440" cy="545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24600" y="1752600"/>
            <a:ext cx="495649" cy="246221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rgbClr val="FFC000"/>
                </a:solidFill>
              </a:rPr>
              <a:t>TODO</a:t>
            </a:r>
            <a:endParaRPr lang="en-US" sz="1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06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DURATION &amp; SPEED</a:t>
            </a:r>
            <a:endParaRPr lang="en-US" sz="4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1600200"/>
            <a:ext cx="6802351" cy="1371094"/>
            <a:chOff x="741449" y="1801505"/>
            <a:chExt cx="6802351" cy="1371094"/>
          </a:xfrm>
        </p:grpSpPr>
        <p:sp>
          <p:nvSpPr>
            <p:cNvPr id="3" name="TextBox 2"/>
            <p:cNvSpPr txBox="1"/>
            <p:nvPr/>
          </p:nvSpPr>
          <p:spPr>
            <a:xfrm>
              <a:off x="741449" y="1801505"/>
              <a:ext cx="1468351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VertSpecBack</a:t>
              </a:r>
              <a:r>
                <a:rPr lang="en-US" sz="1500" dirty="0" smtClean="0"/>
                <a:t>=1</a:t>
              </a:r>
            </a:p>
            <a:p>
              <a:r>
                <a:rPr lang="en-US" sz="1500" dirty="0" err="1" smtClean="0"/>
                <a:t>Vertmandelay</a:t>
              </a:r>
              <a:r>
                <a:rPr lang="en-US" sz="1500" dirty="0" smtClean="0"/>
                <a:t>=6</a:t>
              </a:r>
              <a:endParaRPr lang="en-US" sz="1500" dirty="0" smtClean="0"/>
            </a:p>
            <a:p>
              <a:r>
                <a:rPr lang="en-US" sz="1500" dirty="0" smtClean="0"/>
                <a:t>Vpoint0.t=0</a:t>
              </a:r>
            </a:p>
            <a:p>
              <a:r>
                <a:rPr lang="en-US" sz="1500" dirty="0" smtClean="0"/>
                <a:t>Vpoint1.t=2048</a:t>
              </a:r>
            </a:p>
            <a:p>
              <a:r>
                <a:rPr lang="es-ES" sz="1500" dirty="0" err="1" smtClean="0"/>
                <a:t>Vpoint</a:t>
              </a:r>
              <a:r>
                <a:rPr lang="es-ES" sz="1500" dirty="0" smtClean="0"/>
                <a:t>…</a:t>
              </a:r>
              <a:endParaRPr lang="en-US" sz="15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676400" y="2514600"/>
              <a:ext cx="5867400" cy="657999"/>
              <a:chOff x="1676400" y="2514600"/>
              <a:chExt cx="5867400" cy="65799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676400" y="2895600"/>
                <a:ext cx="5867400" cy="27699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Consolas" pitchFamily="49" charset="0"/>
                  </a:rPr>
                  <a:t>SpecLength</a:t>
                </a:r>
                <a:r>
                  <a:rPr lang="en-US" sz="1200" dirty="0" smtClean="0">
                    <a:latin typeface="Consolas" pitchFamily="49" charset="0"/>
                  </a:rPr>
                  <a:t> = Vpoint1.t * * 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Consolas" pitchFamily="49" charset="0"/>
                  </a:rPr>
                  <a:t>20 µs</a:t>
                </a:r>
                <a:r>
                  <a:rPr lang="en-US" sz="1200" dirty="0" smtClean="0">
                    <a:latin typeface="Consolas" pitchFamily="49" charset="0"/>
                  </a:rPr>
                  <a:t> * </a:t>
                </a:r>
                <a:r>
                  <a:rPr lang="en-US" sz="1200" dirty="0" err="1" smtClean="0">
                    <a:latin typeface="Consolas" pitchFamily="49" charset="0"/>
                  </a:rPr>
                  <a:t>Vertmandelay</a:t>
                </a:r>
                <a:endParaRPr lang="en-US" sz="1200" dirty="0" smtClean="0">
                  <a:latin typeface="Consolas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810000" y="2514600"/>
                <a:ext cx="1542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/>
                  <a:t>Magic</a:t>
                </a:r>
                <a:r>
                  <a:rPr lang="es-ES" dirty="0" smtClean="0"/>
                  <a:t> formula</a:t>
                </a:r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678151" y="865495"/>
            <a:ext cx="4267200" cy="858798"/>
            <a:chOff x="3429000" y="1219200"/>
            <a:chExt cx="4267200" cy="858798"/>
          </a:xfrm>
        </p:grpSpPr>
        <p:sp>
          <p:nvSpPr>
            <p:cNvPr id="10" name="Rounded Rectangle 9"/>
            <p:cNvSpPr/>
            <p:nvPr/>
          </p:nvSpPr>
          <p:spPr>
            <a:xfrm>
              <a:off x="6553200" y="1219200"/>
              <a:ext cx="1143000" cy="533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9000" y="1524000"/>
              <a:ext cx="3752950" cy="5539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sz="1500" dirty="0" err="1" smtClean="0">
                  <a:latin typeface="Consolas" pitchFamily="49" charset="0"/>
                </a:rPr>
                <a:t>if</a:t>
              </a:r>
              <a:r>
                <a:rPr lang="es-ES" sz="1500" dirty="0" smtClean="0">
                  <a:latin typeface="Consolas" pitchFamily="49" charset="0"/>
                </a:rPr>
                <a:t> </a:t>
              </a:r>
              <a:r>
                <a:rPr lang="es-ES" sz="1500" dirty="0" err="1" smtClean="0">
                  <a:latin typeface="Consolas" pitchFamily="49" charset="0"/>
                </a:rPr>
                <a:t>VertSpecBack</a:t>
              </a:r>
              <a:r>
                <a:rPr lang="es-ES" sz="1500" dirty="0" smtClean="0">
                  <a:latin typeface="Consolas" pitchFamily="49" charset="0"/>
                </a:rPr>
                <a:t> == 1 :</a:t>
              </a:r>
            </a:p>
            <a:p>
              <a:r>
                <a:rPr lang="es-ES" sz="1500" dirty="0" smtClean="0">
                  <a:latin typeface="Consolas" pitchFamily="49" charset="0"/>
                </a:rPr>
                <a:t>	</a:t>
              </a:r>
              <a:r>
                <a:rPr lang="es-ES" sz="1500" dirty="0" smtClean="0">
                  <a:latin typeface="Consolas" pitchFamily="49" charset="0"/>
                </a:rPr>
                <a:t>Vpoint1.t = Vpoint1.t *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1295400"/>
              <a:ext cx="978153" cy="36933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FFC000"/>
                  </a:solidFill>
                </a:rPr>
                <a:t>Warning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3657600"/>
            <a:ext cx="7655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To</a:t>
            </a:r>
            <a:r>
              <a:rPr lang="es-ES" sz="1500" dirty="0" smtClean="0"/>
              <a:t> </a:t>
            </a:r>
            <a:r>
              <a:rPr lang="es-ES" sz="1500" dirty="0" err="1" smtClean="0"/>
              <a:t>get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time </a:t>
            </a:r>
            <a:r>
              <a:rPr lang="es-ES" sz="1500" dirty="0" err="1" smtClean="0"/>
              <a:t>with</a:t>
            </a:r>
            <a:r>
              <a:rPr lang="es-ES" sz="1500" dirty="0" smtClean="0"/>
              <a:t> </a:t>
            </a:r>
            <a:r>
              <a:rPr lang="es-ES" sz="1500" dirty="0" err="1" smtClean="0"/>
              <a:t>respect</a:t>
            </a:r>
            <a:r>
              <a:rPr lang="es-ES" sz="1500" dirty="0" smtClean="0"/>
              <a:t> </a:t>
            </a:r>
            <a:r>
              <a:rPr lang="es-ES" sz="1500" dirty="0" err="1" smtClean="0"/>
              <a:t>to</a:t>
            </a:r>
            <a:r>
              <a:rPr lang="es-ES" sz="1500" dirty="0" smtClean="0"/>
              <a:t> </a:t>
            </a:r>
            <a:r>
              <a:rPr lang="es-ES" sz="1500" dirty="0" err="1" smtClean="0"/>
              <a:t>the</a:t>
            </a:r>
            <a:r>
              <a:rPr lang="es-ES" sz="1500" dirty="0" smtClean="0"/>
              <a:t> data </a:t>
            </a:r>
            <a:r>
              <a:rPr lang="es-ES" sz="1500" dirty="0" err="1" smtClean="0"/>
              <a:t>index</a:t>
            </a:r>
            <a:r>
              <a:rPr lang="es-ES" sz="1500" dirty="0" smtClean="0"/>
              <a:t> :</a:t>
            </a:r>
            <a:r>
              <a:rPr lang="es-ES" sz="1200" dirty="0" smtClean="0">
                <a:latin typeface="Consolas" pitchFamily="49" charset="0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20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µs</a:t>
            </a:r>
            <a:r>
              <a:rPr lang="en-US" sz="1200" dirty="0" smtClean="0">
                <a:latin typeface="Consolas" pitchFamily="49" charset="0"/>
              </a:rPr>
              <a:t> * </a:t>
            </a:r>
            <a:r>
              <a:rPr lang="en-US" sz="1200" dirty="0" err="1" smtClean="0">
                <a:latin typeface="Consolas" pitchFamily="49" charset="0"/>
              </a:rPr>
              <a:t>Vertmandelay</a:t>
            </a:r>
            <a:r>
              <a:rPr lang="en-US" sz="1200" dirty="0" smtClean="0">
                <a:latin typeface="Consolas" pitchFamily="49" charset="0"/>
              </a:rPr>
              <a:t> / (2 - </a:t>
            </a:r>
            <a:r>
              <a:rPr lang="en-US" sz="1200" dirty="0" err="1" smtClean="0">
                <a:latin typeface="Consolas" pitchFamily="49" charset="0"/>
              </a:rPr>
              <a:t>VertSpecBack</a:t>
            </a:r>
            <a:r>
              <a:rPr lang="en-US" sz="1200" dirty="0" smtClean="0">
                <a:latin typeface="Consolas" pitchFamily="49" charset="0"/>
              </a:rPr>
              <a:t>)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189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rpiquerel</cp:lastModifiedBy>
  <cp:revision>31</cp:revision>
  <dcterms:created xsi:type="dcterms:W3CDTF">2006-08-16T00:00:00Z</dcterms:created>
  <dcterms:modified xsi:type="dcterms:W3CDTF">2012-09-18T15:52:20Z</dcterms:modified>
</cp:coreProperties>
</file>