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7"/>
  </p:notesMasterIdLst>
  <p:handoutMasterIdLst>
    <p:handoutMasterId r:id="rId68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69" r:id="rId23"/>
    <p:sldId id="270" r:id="rId24"/>
    <p:sldId id="268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342" r:id="rId47"/>
    <p:sldId id="341" r:id="rId48"/>
    <p:sldId id="291" r:id="rId49"/>
    <p:sldId id="293" r:id="rId50"/>
    <p:sldId id="300" r:id="rId51"/>
    <p:sldId id="334" r:id="rId52"/>
    <p:sldId id="294" r:id="rId53"/>
    <p:sldId id="295" r:id="rId54"/>
    <p:sldId id="296" r:id="rId55"/>
    <p:sldId id="297" r:id="rId56"/>
    <p:sldId id="299" r:id="rId57"/>
    <p:sldId id="302" r:id="rId58"/>
    <p:sldId id="303" r:id="rId59"/>
    <p:sldId id="309" r:id="rId60"/>
    <p:sldId id="324" r:id="rId61"/>
    <p:sldId id="305" r:id="rId62"/>
    <p:sldId id="335" r:id="rId63"/>
    <p:sldId id="318" r:id="rId64"/>
    <p:sldId id="340" r:id="rId65"/>
    <p:sldId id="319" r:id="rId6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0" autoAdjust="0"/>
    <p:restoredTop sz="80508" autoAdjust="0"/>
  </p:normalViewPr>
  <p:slideViewPr>
    <p:cSldViewPr snapToGrid="0" showGuides="1">
      <p:cViewPr varScale="1">
        <p:scale>
          <a:sx n="89" d="100"/>
          <a:sy n="89" d="100"/>
        </p:scale>
        <p:origin x="13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16-4-2023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16-4-2023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3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03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998000"/>
            <a:ext cx="9864000" cy="4140000"/>
          </a:xfrm>
        </p:spPr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53421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Maven, Spring 3, Hibernate 6</a:t>
            </a:r>
          </a:p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47355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only keeps the database session open when retrieving the initial entity (the post).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active </a:t>
            </a:r>
            <a:r>
              <a:rPr lang="en-US" b="1" dirty="0"/>
              <a:t>throughout the entire web request </a:t>
            </a:r>
            <a:r>
              <a:rPr lang="en-US" dirty="0"/>
              <a:t>– so that we can retrieve the lazy loaded collections in the same database session  (the post comments). 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456" y="2016000"/>
            <a:ext cx="9409088" cy="41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248348" y="1785769"/>
            <a:ext cx="849854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connection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45920"/>
            <a:ext cx="9864000" cy="45177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Allows you to only select (“project”) the columns that you want into a Domain Transfer Object (DTO)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You should fetch just as much data you need to fulfill the requirements of a given use case.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Fetching too many columns than necessary has an impact.</a:t>
            </a:r>
          </a:p>
          <a:p>
            <a:pPr>
              <a:spcAft>
                <a:spcPts val="600"/>
              </a:spcAft>
            </a:pPr>
            <a:r>
              <a:rPr lang="en-US" dirty="0"/>
              <a:t>Often used for read-only use-cases (no entity)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12736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53" y="3114258"/>
            <a:ext cx="8196272" cy="30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Write your own “schema migration” scripts.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make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</a:t>
            </a:r>
          </a:p>
          <a:p>
            <a:r>
              <a:rPr lang="en-US" dirty="0"/>
              <a:t>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</a:t>
            </a:r>
          </a:p>
          <a:p>
            <a:r>
              <a:rPr lang="en-US" dirty="0"/>
              <a:t>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Reading and parsing a big dataset from the database takes some time.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 needs to de-duplicate in-memory: could cause performance issues.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161C80-5E00-2986-28E5-390198D7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1" t="7601" r="5430" b="16819"/>
          <a:stretch/>
        </p:blipFill>
        <p:spPr>
          <a:xfrm>
            <a:off x="5221996" y="3835633"/>
            <a:ext cx="3756752" cy="28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Could avoid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 and use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</a:t>
            </a:r>
            <a:r>
              <a:rPr lang="en-US" sz="2800" i="1" dirty="0"/>
              <a:t>could</a:t>
            </a:r>
            <a:r>
              <a:rPr lang="en-US" sz="2800" dirty="0"/>
              <a:t> be faster than loading and deduplicating a massive result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MultipleBagFetchException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Hibernate can no longer differentiate between </a:t>
            </a:r>
            <a:r>
              <a:rPr lang="en-US" sz="2800" i="1" dirty="0"/>
              <a:t>information that is supposed to be duplicated </a:t>
            </a:r>
            <a:r>
              <a:rPr lang="en-US" sz="2800" dirty="0"/>
              <a:t>and </a:t>
            </a:r>
            <a:r>
              <a:rPr lang="en-US" sz="2800" i="1" dirty="0"/>
              <a:t>information that was duplicated by the cartesian product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1: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800" dirty="0"/>
              <a:t> instead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dirty="0"/>
              <a:t> (small datasets only)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2: Use lazy loading.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8F00C67-08D8-3EEF-D395-221C71F4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1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11981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and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b="1" dirty="0"/>
              <a:t>affects the query </a:t>
            </a:r>
            <a:r>
              <a:rPr lang="en-US" sz="2800" dirty="0"/>
              <a:t>(will use a JOIN operation)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Eager loading </a:t>
            </a:r>
            <a:r>
              <a:rPr lang="en-US" sz="2800" b="1" dirty="0"/>
              <a:t>affects the point in time </a:t>
            </a:r>
            <a:r>
              <a:rPr lang="en-US" sz="2800" dirty="0"/>
              <a:t>when a collection is loaded</a:t>
            </a:r>
          </a:p>
        </p:txBody>
      </p:sp>
    </p:spTree>
    <p:extLst>
      <p:ext uri="{BB962C8B-B14F-4D97-AF65-F5344CB8AC3E}">
        <p14:creationId xmlns:p14="http://schemas.microsoft.com/office/powerpoint/2010/main" val="1397448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4404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81374"/>
            <a:ext cx="9864000" cy="409193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(statements are always logged to console)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07663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19"/>
            <a:ext cx="9864000" cy="4984987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JPA </a:t>
            </a:r>
            <a:endParaRPr lang="en-US" sz="2800" i="1" dirty="0"/>
          </a:p>
          <a:p>
            <a:pPr lvl="1">
              <a:spcAft>
                <a:spcPts val="600"/>
              </a:spcAft>
            </a:pPr>
            <a:r>
              <a:rPr lang="en-US" sz="2400" dirty="0"/>
              <a:t>Jakarta Persistence API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Formerly known as Java Persistence API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96906"/>
            <a:ext cx="9864000" cy="41875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hlinkClick r:id="rId2"/>
              </a:rPr>
              <a:t>https://docs.jboss.org/hibernate/core/3.6/reference/en-US/html_single/#batch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Retrieve all comments (using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400" dirty="0"/>
              <a:t>internally)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Always map entities to a </a:t>
            </a:r>
            <a:r>
              <a:rPr lang="en-US" sz="2800" i="1" dirty="0"/>
              <a:t>data transfer object </a:t>
            </a:r>
            <a:r>
              <a:rPr lang="en-US" sz="2800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</a:t>
            </a:r>
          </a:p>
          <a:p>
            <a:r>
              <a:rPr lang="en-US" dirty="0"/>
              <a:t>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2850776"/>
            <a:ext cx="11037346" cy="337790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800" dirty="0"/>
              <a:t>Slides and demos are available on GitHub.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73fd6a0-a740-4ca0-a47f-6beba88ccc7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2455</Words>
  <Application>Microsoft Office PowerPoint</Application>
  <PresentationFormat>Breedbeeld</PresentationFormat>
  <Paragraphs>291</Paragraphs>
  <Slides>61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61</vt:i4>
      </vt:variant>
    </vt:vector>
  </HeadingPairs>
  <TitlesOfParts>
    <vt:vector size="65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Open Session in View (OSIV)</vt:lpstr>
      <vt:lpstr>Advice</vt:lpstr>
      <vt:lpstr>Problem: LazyInitializationException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MultipleBagFetchException</vt:lpstr>
      <vt:lpstr>Difference between JOIN FETCH and eager loading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getReferenceById instead of findById if you don’t need the entity contents</vt:lpstr>
      <vt:lpstr>Tip 10: Don’t trust Stack Overflow blindly</vt:lpstr>
      <vt:lpstr>In conclusion…</vt:lpstr>
      <vt:lpstr>Further resources</vt:lpstr>
      <vt:lpstr>Further resources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705</cp:revision>
  <dcterms:created xsi:type="dcterms:W3CDTF">2019-10-24T11:16:29Z</dcterms:created>
  <dcterms:modified xsi:type="dcterms:W3CDTF">2023-04-16T13:23:35Z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