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5"/>
  </p:notesMasterIdLst>
  <p:handoutMasterIdLst>
    <p:handoutMasterId r:id="rId66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69" r:id="rId23"/>
    <p:sldId id="270" r:id="rId24"/>
    <p:sldId id="268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291" r:id="rId47"/>
    <p:sldId id="293" r:id="rId48"/>
    <p:sldId id="300" r:id="rId49"/>
    <p:sldId id="334" r:id="rId50"/>
    <p:sldId id="294" r:id="rId51"/>
    <p:sldId id="295" r:id="rId52"/>
    <p:sldId id="296" r:id="rId53"/>
    <p:sldId id="297" r:id="rId54"/>
    <p:sldId id="299" r:id="rId55"/>
    <p:sldId id="302" r:id="rId56"/>
    <p:sldId id="303" r:id="rId57"/>
    <p:sldId id="309" r:id="rId58"/>
    <p:sldId id="324" r:id="rId59"/>
    <p:sldId id="305" r:id="rId60"/>
    <p:sldId id="335" r:id="rId61"/>
    <p:sldId id="318" r:id="rId62"/>
    <p:sldId id="340" r:id="rId63"/>
    <p:sldId id="319" r:id="rId6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6" y="2016000"/>
            <a:ext cx="9409088" cy="41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248348" y="1785769"/>
            <a:ext cx="849854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connection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Often used in combination with </a:t>
            </a:r>
            <a:r>
              <a:rPr lang="en-US" i="1" dirty="0"/>
              <a:t>DTO projections </a:t>
            </a:r>
            <a:r>
              <a:rPr lang="en-US" dirty="0"/>
              <a:t>for read-only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DTO = Data Transfer Object</a:t>
            </a:r>
          </a:p>
          <a:p>
            <a:pPr>
              <a:spcAft>
                <a:spcPts val="600"/>
              </a:spcAft>
            </a:pPr>
            <a:r>
              <a:rPr lang="en-US" dirty="0"/>
              <a:t>You should fetch just as much data you need to fulfill the requirements of a given business logic use case.</a:t>
            </a:r>
          </a:p>
          <a:p>
            <a:pPr>
              <a:spcAft>
                <a:spcPts val="600"/>
              </a:spcAft>
            </a:pPr>
            <a:r>
              <a:rPr lang="en-US" dirty="0"/>
              <a:t>Fetching too many columns than necessary has an impact, and that’s why entities are not good candidates for read-only views.</a:t>
            </a:r>
          </a:p>
          <a:p>
            <a:pPr>
              <a:spcAft>
                <a:spcPts val="600"/>
              </a:spcAft>
            </a:pPr>
            <a:r>
              <a:rPr lang="en-US" dirty="0"/>
              <a:t>Good practice: make a separate model for reading and writing (CQRS).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20302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Better write your own patches and migrations.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9" y="4017900"/>
            <a:ext cx="6349365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 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incremental scripts can be included in your test setup.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do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 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 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JOIN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398955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Statements are always logged to console.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linkClick r:id="rId2"/>
              </a:rPr>
              <a:t>https://docs.jboss.org/hibernate/core/3.6/reference/en-US/html_single/#batch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enable_lazy_load_no_trans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JPA </a:t>
            </a:r>
            <a:endParaRPr lang="en-US" i="1" dirty="0"/>
          </a:p>
          <a:p>
            <a:pPr lvl="1">
              <a:spcAft>
                <a:spcPts val="600"/>
              </a:spcAft>
            </a:pPr>
            <a:r>
              <a:rPr lang="en-US" dirty="0"/>
              <a:t>Java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Now named: Jakarta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retrieve all comments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Always map entities to a </a:t>
            </a:r>
            <a:r>
              <a:rPr lang="en-US" i="1" dirty="0"/>
              <a:t>data transfer object </a:t>
            </a:r>
            <a:r>
              <a:rPr lang="en-US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All my advice is a nuanced story…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Slides and demos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Slides and demos are available on GitHub.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 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73fd6a0-a740-4ca0-a47f-6beba88ccc77"/>
  </ds:schemaRefs>
</ds:datastoreItem>
</file>

<file path=customXml/itemProps3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2395</Words>
  <Application>Microsoft Office PowerPoint</Application>
  <PresentationFormat>Breedbeeld</PresentationFormat>
  <Paragraphs>281</Paragraphs>
  <Slides>59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59</vt:i4>
      </vt:variant>
    </vt:vector>
  </HeadingPairs>
  <TitlesOfParts>
    <vt:vector size="63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Open Session in View (OSIV)</vt:lpstr>
      <vt:lpstr>Advice</vt:lpstr>
      <vt:lpstr>Problem: LazyInitializationException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getById instead of findById if you don’t need the entity contents</vt:lpstr>
      <vt:lpstr>Tip 10: Don’t trust Stack Overflow blindly</vt:lpstr>
      <vt:lpstr>In conclusion…</vt:lpstr>
      <vt:lpstr>Further resources</vt:lpstr>
      <vt:lpstr>Slides and demos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635</cp:revision>
  <dcterms:created xsi:type="dcterms:W3CDTF">2019-10-24T11:16:29Z</dcterms:created>
  <dcterms:modified xsi:type="dcterms:W3CDTF">2023-04-14T09:39:08Z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