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8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15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24575,'365'-28'0,"-231"14"0,44-16 0,-118 17 0,97-7 0,394 17 0,-300 6 0,2076-3 0,-2279 3 0,56 8 0,35 3 0,-138-14-12,34 1-665,63 8 1,-72-3-6150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43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24575,'1'0'0,"0"1"0,0-1 0,0 0 0,0 1 0,-1-1 0,1 0 0,0 1 0,0-1 0,0 1 0,-1 0 0,1-1 0,0 1 0,0 0 0,-1-1 0,1 1 0,-1 0 0,1 0 0,0-1 0,-1 1 0,0 0 0,2 1 0,8 24 0,-8-19 0,12 34 0,-2 1 0,13 81 0,-5 91 0,-16-17 0,-3-84 0,-3-513 0,3 223 0,-1 163 0,0 0 0,1 0 0,1 1 0,0-1 0,7-24 0,-7 34 0,-1 0 0,1 0 0,0 0 0,0 0 0,0 0 0,1 1 0,-1-1 0,1 1 0,0-1 0,0 1 0,0 0 0,0 0 0,1 0 0,-1 1 0,1-1 0,0 1 0,0 0 0,-1 0 0,2 0 0,-1 0 0,8-1 0,-2 0 0,0 1 0,1 1 0,-1-1 0,1 2 0,-1 0 0,1 0 0,-1 0 0,1 2 0,-1-1 0,0 1 0,0 1 0,1 0 0,-2 0 0,1 1 0,0 0 0,-1 1 0,0 0 0,0 0 0,0 1 0,0 0 0,-1 1 0,0 0 0,-1 0 0,1 0 0,-2 1 0,8 11 0,-4-7 0,-2 1 0,0 0 0,0 1 0,-2 0 0,1 0 0,-2 1 0,0-1 0,-1 1 0,0 0 0,-1 0 0,-1 1 0,0-1 0,-1 1 0,-1-1 0,-2 27 0,1-37 0,0 0 0,0 0 0,0 0 0,-1 0 0,1 0 0,-1 0 0,0 0 0,-1-1 0,1 1 0,-1-1 0,0 1 0,0-1 0,0 0 0,0 0 0,-1 0 0,0-1 0,0 1 0,0-1 0,0 0 0,0 0 0,-1-1 0,1 1 0,-10 3 0,-3-1 0,0-1 0,-1-1 0,1 0 0,0-2 0,-29 0 0,21 0 0,22-1 0,0 0 0,-1 0 0,1 1 0,0-1 0,0 1 0,-1-1 0,1 1 0,0 0 0,0 1 0,0-1 0,0 0 0,0 1 0,0 0 0,1 0 0,-1-1 0,0 2 0,1-1 0,-1 0 0,1 0 0,0 1 0,0-1 0,-3 5 0,4-4 0,0 0 0,0 0 0,0 0 0,1 0 0,-1 0 0,1 0 0,-1 0 0,1 0 0,0 0 0,1 0 0,-1 0 0,0 0 0,1 1 0,-1-1 0,1 0 0,0-1 0,0 1 0,1 0 0,-1 0 0,0 0 0,1-1 0,0 1 0,-1 0 0,4 2 0,8 10 0,1 0 0,0-1 0,2-1 0,-1 0 0,2-1 0,21 12 0,-23-16 0,0 1 0,-1 1 0,0 1 0,-1 0 0,0 0 0,0 1 0,-2 1 0,1 0 0,12 20 0,2 22-1365,-17-30-5461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44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 0 24575,'-8'0'0,"-8"0"0,-10 9 0,-5 7 0,-1 10 0,-9 4 0,-6 16 0,-13 3 0,0 3 0,5-3 0,4-1 0,-4-5 0,4-9 0,11-11-8191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4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0 24575,'-2'0'0,"1"1"0,0-1 0,0 0 0,-1 1 0,1-1 0,0 1 0,-1-1 0,1 1 0,0 0 0,0 0 0,0-1 0,0 1 0,0 0 0,0 0 0,0 0 0,0 0 0,0 0 0,0 0 0,1 0 0,-2 2 0,-14 30 0,9-20 0,-12 31 0,1 0 0,2 2 0,2 0 0,2 0 0,2 1 0,-6 76 0,8 292 0,9-398 0,-1 0 0,-1-6 0,2 0 0,-1-1 0,1 1 0,1 0 0,2 10 0,-3-19 0,0 0 0,0 1 0,0-1 0,0 0 0,0 0 0,0 0 0,0 0 0,1 0 0,-1 0 0,1 0 0,0-1 0,-1 1 0,1 0 0,0-1 0,0 1 0,0-1 0,0 0 0,0 0 0,0 0 0,1 0 0,-1 0 0,0 0 0,0 0 0,1-1 0,-1 1 0,0-1 0,5 1 0,38-1-341,1-2 0,-1-1-1,73-16 1,-85 13-6485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44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1391 0 24575,'-38'2'0,"0"0"0,1 3 0,-1 1 0,2 2 0,-68 23 0,-142 42 0,75-24 0,-431 109 0,540-147 0,61-11 0,1 0 0,-1 1 0,1-1-1,-1 0 1,0 0 0,1 0 0,-1 0 0,1 0-1,-1 0 1,1 0 0,-1 0 0,0 0 0,1 0-1,-1 0 1,1 0 0,-1-1 0,1 1 0,-1 0-1,1 0 1,-1 0 0,1-1 0,-1 1 0,1 0-1,-1-1 1,1 1 0,-1 0 0,1-1 0,0 1-1,-1-1 1,1 1 0,0-1 0,-1 1 0,1-1-1,0 1 1,-1-1 0,1 1 0,0-1 0,0 1-1,0-1 1,0 1 0,0-1 0,-1 1 0,1-1-1,0 0 1,0 1 0,0-1 0,0 1 0,1-1-1,-1 1 1,0-1 0,0 0 0,0 1-1,0-1 1,0 1 0,1-1 0,-1 1 0,1-1-1,21-30-1098,-20 29 845,44-45-6572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46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0 609 24575,'2'1'0,"0"0"0,0 0 0,-1 1 0,1-1 0,0 0 0,-1 1 0,1-1 0,-1 1 0,0 0 0,1-1 0,-1 1 0,0 0 0,0 0 0,0 0 0,0 0 0,-1 0 0,1 0 0,0 0 0,0 4 0,7 12 0,-8-17 0,1 0 0,-1-1 0,0 1 0,1 0 0,-1-1 0,1 1 0,0 0 0,-1-1 0,1 1 0,0-1 0,-1 1 0,1-1 0,0 1 0,-1-1 0,1 1 0,0-1 0,0 0 0,0 1 0,-1-1 0,1 0 0,0 0 0,0 0 0,0 0 0,0 1 0,0-1 0,-1 0 0,3-1 0,-2 1 0,1-1 0,-1 0 0,1 0 0,-1 0 0,1 0 0,-1 0 0,0 0 0,0 0 0,0 0 0,0-1 0,0 1 0,0 0 0,2-3 0,3-8 0,-1 1 0,0-1 0,4-13 0,-9 24 0,65-222 0,19-55 0,-80 266 0,1 0 0,1 0 0,0 0 0,8-11 0,-13 21 0,1 0 0,-1 0 0,1 0 0,0 1 0,0-1 0,-1 0 0,1 1 0,0-1 0,0 1 0,1 0 0,-1-1 0,3 0 0,-3 2 0,-1-1 0,0 1 0,1 0 0,-1 0 0,0 0 0,1 0 0,-1 1 0,0-1 0,1 0 0,-1 0 0,0 1 0,1-1 0,-1 1 0,0-1 0,0 1 0,0-1 0,1 1 0,-1 0 0,0 0 0,0 0 0,0-1 0,0 1 0,0 0 0,1 2 0,3 5 0,1 0 0,-2 0 0,1 0 0,-1 1 0,0 0 0,-1 0 0,0 0 0,-1 0 0,0 0 0,2 18 0,-1-11 0,0 0 0,9 24 0,-11-38 0,0 1 0,0-1 0,0 0 0,0 0 0,0 0 0,0 0 0,1 1 0,-1-2 0,1 1 0,-1 0 0,1 0 0,0 0 0,0-1 0,0 1 0,0-1 0,0 0 0,3 2 0,-3-3 0,-1 1 0,1-1 0,0 0 0,-1 0 0,1 0 0,0 0 0,0 0 0,-1-1 0,1 1 0,0-1 0,-1 1 0,1-1 0,-1 1 0,1-1 0,-1 0 0,1 0 0,-1 1 0,1-1 0,-1 0 0,0-1 0,1 1 0,-1 0 0,0 0 0,0 0 0,0-1 0,1-1 0,6-8 0,0-1 0,-1 0 0,-1 0 0,0-1 0,5-15 0,20-42 0,-28 65 0,1 0 0,-1 0 0,1 0 0,-1 0 0,1 1 0,0 0 0,1 0 0,-1 0 0,1 0 0,6-3 0,-8 6 0,0-1 0,0 1 0,0 1 0,0-1 0,-1 0 0,1 1 0,0-1 0,0 1 0,0 0 0,0 0 0,0 0 0,0 0 0,0 1 0,0-1 0,0 1 0,0 0 0,0 0 0,0 0 0,-1 0 0,1 0 0,0 1 0,-1-1 0,1 1 0,-1 0 0,0-1 0,5 5 0,1 2 0,0 0 0,0 0 0,-1 1 0,0 0 0,11 19 0,2 10 0,-1 1 0,-2 1 0,15 56 0,23 130 0,-34-133 0,-5-39-1365,0-14-5461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4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854 1 24575,'-3'0'0,"-1"1"0,1 0 0,0 0 0,0 0 0,0 0 0,0 0 0,0 1 0,0 0 0,-3 2 0,-13 6 0,-125 49 0,-64 28 0,-135 79 0,296-133 132,8-6-1629,20-17-5329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51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1 635 24575,'4'-1'0,"0"1"0,0-1 0,0 0 0,1 0 0,-1 0 0,0-1 0,0 1 0,0-1 0,-1 0 0,1 0 0,0-1 0,-1 1 0,1-1 0,-1 1 0,0-1 0,5-5 0,4-7 0,0 0 0,14-23 0,-21 30 0,127-228 0,4-8 0,-132 239 0,-1-1 0,1 1 0,0 0 0,0 1 0,7-6 0,-10 9 0,0 0 0,0 0 0,0 0 0,0 1 0,0-1 0,0 0 0,0 1 0,1-1 0,-1 1 0,0 0 0,0-1 0,0 1 0,1 0 0,-1-1 0,0 1 0,0 0 0,1 0 0,-1 0 0,0 0 0,1 1 0,-1-1 0,0 0 0,0 0 0,1 1 0,-1-1 0,0 1 0,0-1 0,0 1 0,0-1 0,0 1 0,0 0 0,0 0 0,2 1 0,4 5 0,-1 0 0,0 1 0,0 0 0,0 0 0,-1 0 0,-1 1 0,1 0 0,-1 0 0,3 10 0,24 96 0,-20-71 0,4 17 0,48 154 0,-61-209 0,17 34 0,-19-39 0,0 0 0,1-1 0,-1 1 0,1 0 0,-1 0 0,1-1 0,-1 1 0,1 0 0,0-1 0,-1 1 0,1-1 0,0 1 0,0-1 0,-1 1 0,1-1 0,0 1 0,0-1 0,0 0 0,-1 1 0,1-1 0,0 0 0,0 0 0,0 1 0,0-1 0,0 0 0,0 0 0,0 0 0,-1 0 0,1-1 0,0 1 0,0 0 0,0 0 0,0 0 0,0-1 0,0 1 0,-1 0 0,1-1 0,1 0 0,3-4 0,0-1 0,0 0 0,-1 0 0,1 0 0,-1 0 0,-1-1 0,1 1 0,-1-1 0,-1 0 0,3-9 0,2-2 0,90-256 0,-76 210 0,-15 46 0,16-34 0,-20 48 0,0 0 0,0 0 0,1 0 0,0 0 0,0 1 0,0-1 0,0 1 0,0 0 0,1 0 0,-1 0 0,1 0 0,0 1 0,6-4 0,-9 6 0,1-1 0,0 0 0,-1 1 0,1 0 0,0-1 0,0 1 0,0 0 0,-1 0 0,1 0 0,0 0 0,0 0 0,-1 1 0,1-1 0,0 1 0,0-1 0,-1 1 0,1-1 0,0 1 0,-1 0 0,1 0 0,-1 0 0,1 0 0,-1 0 0,1 0 0,-1 0 0,3 3 0,2 3 0,0 0 0,0 1 0,8 16 0,-10-18 0,21 40 11,-2 1-1,-2 1 0,-2 0 0,13 58 1,38 211-307,-40-166-825,-15-81-5705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10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32 24575,'0'-1'0,"-1"1"0,1-1 0,0 0 0,-1 0 0,1 0 0,-1 1 0,1-1 0,-1 0 0,0 0 0,1 1 0,-1-1 0,0 1 0,1-1 0,-1 0 0,0 1 0,1-1 0,-1 1 0,0 0 0,0-1 0,0 1 0,0 0 0,0-1 0,1 1 0,-3 0 0,-25-6 0,26 5 0,-68-6 0,-1 3 0,-85 7 0,44-1 0,-76-2-1365,154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12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54 215 24575,'0'845'0,"1"-835"0,-2 27 0,1-36 0,0 0 0,0 1 0,0-1 0,0 0 0,-1 1 0,1-1 0,0 0 0,-1 0 0,1 1 0,-1-1 0,1 0 0,-1 0 0,1 1 0,-1-1 0,0 0 0,0 0 0,-1 1 0,1-2 0,1 0 0,-1 0 0,0 0 0,1-1 0,-1 1 0,1 0 0,-1-1 0,1 1 0,-1 0 0,1-1 0,-1 1 0,1-1 0,-1 1 0,1-1 0,-1 1 0,1-1 0,0 1 0,-1-1 0,1 1 0,0-1 0,0 0 0,-1 1 0,1-1 0,0 0 0,0 1 0,0-1 0,0 1 0,0-1 0,0 0 0,0 0 0,-8-32 0,1-1 0,2 1 0,2-1 0,1-42 0,0 29 0,-4-624 0,6 649 0,0 10 0,0 1 0,1 0 0,0-1 0,1 1 0,0 0 0,1 0 0,4-12 0,-5 20 0,0-1 0,0 0 0,0 1 0,0-1 0,1 1 0,-1-1 0,1 1 0,0 0 0,0 0 0,0 1 0,1-1 0,-1 0 0,1 1 0,-1 0 0,1 0 0,0 0 0,0 0 0,-1 1 0,1 0 0,1-1 0,-1 1 0,6 0 0,22-2 0,0 1 0,59 5 0,-33 0 0,-51-4 0,0 2 0,0-1 0,0 1 0,0 0 0,0 1 0,-1 0 0,1 0 0,0 0 0,-1 1 0,11 5 0,-13-5 0,0 0 0,-1 0 0,1 1 0,-1-1 0,1 1 0,-1 0 0,0 0 0,-1 0 0,1 0 0,-1 0 0,0 1 0,0-1 0,0 1 0,0-1 0,-1 1 0,1 5 0,4 31 0,-2 0 0,-2 0 0,-1 0 0,-3 0 0,-6 41 0,8-78 0,-1 0 0,0 0 0,-1 0 0,1 0 0,-1 0 0,0-1 0,0 1 0,0 0 0,0-1 0,0 0 0,-1 1 0,0-1 0,1 0 0,-1 0 0,0-1 0,-1 1 0,1 0 0,-5 2 0,3-2 0,1 0 0,0 0 0,0 1 0,0 0 0,0 0 0,0 0 0,1 0 0,0 0 0,0 1 0,0-1 0,-2 7 0,3-5 0,1 0 0,-1 0 0,1 0 0,1 0 0,-1 0 0,1 0 0,0 1 0,1-1 0,0 0 0,0 0 0,0 0 0,0 0 0,1 0 0,0 0 0,5 9 0,4 7 0,0 0 0,23 29 0,-33-48 0,127 151 0,-85-106 0,-35-38-273,1-1 0,1 0 0,-1-1 0,19 13 0,2-4-6553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1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0 24575,'-14'5'0,"-16"10"0,-22 11 0,-24 6 0,-12 6 0,-18 5 0,-4 5 0,9-2 0,16-8 0,22-12-8191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17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24575,'9'0'0,"16"0"0,16 0 0,25 0 0,18 0 0,16 0 0,14 0 0,13 0 0,8 0 0,3 0 0,4 0 0,0 0 0,-2 0 0,-7 0 0,-13 0 0,-23 0 0,-27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5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833 0 24575,'-798'0'-1365,"764"0"-5461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58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24575,'0'609'0,"0"-1094"0,-1 480 0,1-1 0,0 0 0,1 0 0,-1 0 0,1 0 0,0 1 0,1-1 0,-1 0 0,1 1 0,0-1 0,1 1 0,-1-1 0,1 1 0,0 0 0,0 0 0,1 1 0,0-1 0,-1 1 0,2-1 0,-1 1 0,0 0 0,1 1 0,-1-1 0,1 1 0,0 0 0,0 0 0,8-3 0,-3 2 0,0 1 0,0 0 0,0 1 0,0 0 0,1 0 0,-1 1 0,0 1 0,1 0 0,10 1 0,-17-1 0,0 1 0,0-1 0,0 1 0,0 0 0,0 0 0,0 1 0,0-1 0,0 1 0,0 0 0,-1 0 0,1 0 0,-1 0 0,1 1 0,-1-1 0,0 1 0,0 0 0,0 0 0,-1 0 0,1 0 0,-1 1 0,1-1 0,-1 1 0,0-1 0,3 8 0,-3-5 0,0 1 0,-1-1 0,1 0 0,-1 1 0,-1-1 0,1 0 0,-1 1 0,0-1 0,0 1 0,-1-1 0,0 0 0,0 1 0,0-1 0,-1 0 0,0 0 0,0 0 0,-6 10 0,3-8 0,0 0 0,-1 0 0,0 0 0,-1-1 0,0 0 0,0 0 0,0-1 0,-1 0 0,0 0 0,-16 8 0,17-10 0,1-1 0,-1 1 0,1 1 0,0-1 0,0 1 0,1 0 0,-1 1 0,1-1 0,0 1 0,-5 9 0,7-11 0,1 1 0,1-1 0,-1 0 0,0 1 0,1-1 0,0 1 0,0 0 0,1-1 0,-1 1 0,1 0 0,0-1 0,0 1 0,1 0 0,-1 0 0,1-1 0,0 1 0,0-1 0,2 5 0,8 18 8,1-1 1,2-1-1,0 0 0,34 44 0,3 5-1414,-35-49-5420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00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785 0 24575,'-9'0'0,"-16"0"0,-17 5 0,-19 5 0,-21 10 0,-24 11 0,-6-1 0,3 5 0,10-5 0,18-7 0,23-8-8191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03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24575,'5'7'0,"0"0"0,0 0 0,-1 1 0,0-1 0,-1 1 0,5 11 0,2 5 0,4 11 0,-2 0 0,-2 0 0,9 49 0,9 37 0,-23-105 0,-1-7 0,-2 0 0,1 1 0,-1-1 0,0 1 0,-1 0 0,0 10 0,-7-24 0,-3-10 0,-1-9 0,0 0 0,2-1 0,0 0 0,2-1 0,1 0 0,-3-29 0,4 7 0,2 1 0,6-70 0,-4 113 0,0 0 0,1 0 0,-1 0 0,1 0 0,-1 1 0,1-1 0,0 0 0,0 0 0,0 0 0,1 1 0,-1-1 0,0 1 0,1-1 0,0 1 0,0 0 0,-1-1 0,1 1 0,1 0 0,-1 0 0,0 0 0,0 0 0,1 1 0,-1-1 0,1 1 0,0-1 0,4-1 0,4 1 0,0 0 0,0 0 0,0 1 0,0 0 0,20 2 0,-30-1 0,9 1 0,0 0 0,0 0 0,-1 1 0,1 0 0,-1 1 0,1 0 0,-1 1 0,0 0 0,0 0 0,-1 1 0,1 0 0,-1 1 0,9 7 0,-13-10 0,0 0 0,0 1 0,-1 0 0,1 0 0,-1 0 0,0 0 0,0 0 0,-1 0 0,1 1 0,-1-1 0,0 1 0,0 0 0,0 0 0,-1 0 0,0 0 0,0 0 0,0 0 0,0 0 0,-1 0 0,0 0 0,0 0 0,0 0 0,-1 0 0,1 0 0,-1 0 0,-3 9 0,1-8 0,0 0 0,0 0 0,-1-1 0,0 1 0,0-1 0,0 0 0,0 0 0,-10 8 0,-13 15 0,27-27 0,-1 0 0,0 0 0,1 0 0,-1-1 0,1 1 0,-1 0 0,1 0 0,-1 0 0,1 0 0,0 0 0,-1 0 0,1 0 0,0 0 0,0 0 0,0 0 0,0 0 0,0 0 0,0 0 0,0 0 0,0 0 0,0 0 0,1 0 0,-1 0 0,0 0 0,0 0 0,1 0 0,-1 0 0,1 0 0,0 1 0,26 23 0,-23-23 0,0 1 0,-1-1 0,0 1 0,1 0 0,-1 0 0,0 0 0,-1 1 0,5 5 0,-6-5 0,1 0 0,-1 0 0,0 0 0,0 0 0,-1 0 0,1 0 0,-1 0 0,0 1 0,0-1 0,0 0 0,0 0 0,-1 0 0,0 1 0,0-1 0,0 0 0,0 0 0,-1 0 0,0-1 0,1 1 0,-1 0 0,-1-1 0,1 1 0,-4 3 0,2-1 0,-1 0 0,0-1 0,-1 1 0,1-1 0,-1-1 0,0 1 0,0-1 0,-1 0 0,1 0 0,-1-1 0,0 0 0,-11 4 0,-23 4-682,-72 9-1,86-18-6143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0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1237 1 24575,'-13'0'0,"-23"0"0,-26 4 0,-29 11 0,-31 11 0,-29 6 0,-11 6 0,-5 5 0,5 5 0,11-6 0,32-11-8191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0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24575,'3'100'0,"4"-1"0,5-1 0,38 154 0,-30-166 0,-5-17 0,3-1 0,36 89 0,-53-153 0,1 0 0,0-1 0,0 1 0,0-1 0,0 1 0,0-1 0,1 0 0,0 1 0,0-1 0,3 2 0,-6-4 0,1-1 0,0 1 0,0-1 0,0 1 0,0-1 0,-1 0 0,1 0 0,0 1 0,0-1 0,0 0 0,0 0 0,0 0 0,0 0 0,0 0 0,0 0 0,-1 0 0,1 0 0,0 0 0,1-1 0,0 0 0,0 1 0,0-1 0,-1 0 0,1-1 0,0 1 0,-1 0 0,1 0 0,-1-1 0,0 1 0,1-1 0,-1 1 0,1-3 0,32-49 0,-3-1 0,40-95 0,-21 41 0,-40 85 0,-2 6 0,0 1 0,1 0 0,14-19 0,-20 31 0,1-1 0,0 1 0,0 0 0,0 0 0,0 1 0,1-1 0,0 1 0,-1 0 0,1 1 0,0-1 0,0 1 0,1 0 0,-1 0 0,0 0 0,7-1 0,-4 1 0,0 1 0,0 0 0,0 0 0,0 1 0,0 0 0,1 0 0,-1 0 0,0 1 0,0 1 0,0-1 0,0 1 0,-1 1 0,1 0 0,0 0 0,-1 0 0,0 1 0,1 0 0,-2 0 0,1 1 0,0 0 0,-1 0 0,0 0 0,0 1 0,8 10 0,-3-2-114,-1 0 1,0 1-1,-1 0 0,0 0 0,-1 1 1,-1 0-1,0 1 0,-2 0 0,0 0 1,0 0-1,2 31 0,-5-15-6712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13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678 0 24575,'-13'0'0,"-22"5"0,-19 9 0,-13 12 0,-21 2 0,-9 0 0,-2-5 0,8 3 0,14-3 0,21-6-8191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1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24575,'3'1'0,"1"-1"0,0 1 0,-1 0 0,1-1 0,0 2 0,-1-1 0,1 0 0,-1 1 0,0 0 0,1-1 0,-1 1 0,0 1 0,0-1 0,0 0 0,0 1 0,-1-1 0,1 1 0,-1 0 0,1 0 0,-1 0 0,0 0 0,2 4 0,4 9 0,0 0 0,0 1 0,5 22 0,-8-25 0,5 15 0,31 84 0,-34-98 0,0 1 0,2-2 0,-1 1 0,20 24 0,-27-38 0,1 1 0,-1 0 0,0 0 0,1-1 0,-1 1 0,1-1 0,0 1 0,0-1 0,-1 0 0,1 0 0,0 0 0,0 0 0,0 0 0,0 0 0,0 0 0,0-1 0,1 1 0,-1-1 0,0 1 0,3-1 0,-3 0 0,0-1 0,0 0 0,0 1 0,0-1 0,0 0 0,-1 0 0,1 0 0,0 0 0,-1 0 0,1-1 0,-1 1 0,1 0 0,-1-1 0,0 1 0,1-1 0,-1 1 0,2-5 0,3-6 0,0 0 0,-1-1 0,0 0 0,5-26 0,-3 9 0,-2 7 0,1 0 0,0 0 0,20-41 0,-25 61 0,0 1 0,0 0 0,1 0 0,-1 0 0,0 0 0,1 0 0,0 0 0,0 0 0,-1 0 0,1 0 0,0 1 0,0-1 0,0 1 0,1 0 0,-1-1 0,0 1 0,3-1 0,-3 2 0,0 0 0,0 0 0,0-1 0,0 1 0,0 1 0,0-1 0,0 0 0,0 0 0,0 1 0,0-1 0,-1 1 0,1 0 0,0-1 0,0 1 0,0 0 0,-1 0 0,3 1 0,3 4 0,-1-1 0,0 1 0,0 0 0,-1 0 0,1 1 0,-1-1 0,0 1 0,5 13 0,63 154 0,-35-76 0,-35-89 0,12 28 0,-8-29 0,-6-8 0,-1 0 0,1 0 0,-1-1 0,0 1 0,0 0 0,1 0 0,-1-1 0,0 1 0,1 0 0,-1 0 0,0-1 0,0 1 0,0 0 0,1-1 0,-1 1 0,0 0 0,0-1 0,0 1 0,0 0 0,1-1 0,-1 1 0,0 0 0,0-1 0,0 1 0,0-1 0,0 1 0,0 0 0,0-1 0,0 0 0,5-56 0,-1 0 0,-7-81 0,1 46 0,1 22-1365,0 14-5461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16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24575,'-2'0'0,"1"0"0,-1 1 0,1-1 0,-1 0 0,1 1 0,0-1 0,-1 1 0,1 0 0,0-1 0,0 1 0,-1 0 0,1 0 0,0 0 0,0 0 0,0 0 0,0 0 0,0 0 0,0 0 0,0 0 0,0 0 0,1 1 0,-1-1 0,0 0 0,1 0 0,-1 1 0,0 1 0,-9 43 0,9-39 0,-10 90 0,6 195 0,7-188 0,-3-57 0,0-28 0,0-1 0,2 1 0,0 0 0,0 0 0,2-1 0,1 0 0,7 24 0,-10-38 3,2-1 0,-1 0 0,0 1 0,0-1 1,1 0-1,0 0 0,0 0 0,0-1 0,0 1 0,0-1 0,0 1 0,1-1 0,-1 0 0,1-1 0,-1 1 0,1 0 0,0-1 0,0 0 0,-1 0 0,1 0 0,0 0 1,8 0-1,8 0-126,1-1 0,0 0 0,25-4 0,-14 0-821,1 2-5882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1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990 1 24575,'-35'1'0,"-1"1"0,1 2 0,0 2 0,0 1 0,-41 14 0,11 2 0,-103 54 0,81-37 0,-2-5 0,-110 30 0,182-60 0,0 0 0,0 2 0,0 0 0,1 0 0,-22 15 0,38-22 0,-1 0 0,1 0 0,0 1 0,-1-1 0,1 0 0,-1 0 0,1 0 0,0 1 0,-1-1 0,1 0 0,0 1 0,-1-1 0,1 0 0,0 0 0,0 1 0,-1-1 0,1 1 0,0-1 0,0 0 0,0 1 0,-1-1 0,1 0 0,0 1 0,0-1 0,0 1 0,0-1 0,0 1 0,0-1 0,0 0 0,0 1 0,0-1 0,0 1 0,0-1 0,0 1 0,0-1 0,0 0 0,0 1 0,0-1 0,1 1 0,-1-1 0,0 0 0,0 1 0,0-1 0,1 0 0,-1 1 0,0-1 0,0 0 0,1 1 0,-1-1 0,0 0 0,1 1 0,-1-1 0,0 0 0,1 0 0,0 1 0,25 6 0,0-5-455,0-1 0,35-4 0,12-2-6371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20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24575,'24'0'0,"608"22"0,-447-2 0,363 29 0,-6-31-317,8 1-4,-353-10 321,516 43 0,-629-41 212,0-4 1,152-7 0,-220-1-440,0-1-1,0-1 1,0 0-1,-1-1 1,17-7-1,-13 2-6598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18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1 803 24575,'1'1'0,"0"0"0,0 0 0,0 0 0,0-1 0,0 1 0,0 0 0,0-1 0,0 1 0,1-1 0,-1 1 0,0-1 0,0 0 0,1 0 0,-1 1 0,0-1 0,0 0 0,1 0 0,-1 0 0,0 0 0,0 0 0,1-1 0,-1 1 0,0 0 0,0-1 0,1 1 0,-1 0 0,0-1 0,0 0 0,0 1 0,2-2 0,3-2 0,-1 0 0,0 0 0,1-1 0,6-8 0,11-15 0,-1 0 0,-2-2 0,-1 0 0,-1-1 0,15-37 0,56-173 0,-72 181 0,-12 41 0,0 0 0,1 0 0,1 0 0,1 1 0,13-25 0,-20 42 0,0 0 0,-1 0 0,1 0 0,0 0 0,-1 0 0,1 0 0,0 0 0,0 0 0,0 0 0,0 0 0,0 0 0,0 0 0,0 0 0,0 1 0,0-1 0,0 1 0,1-1 0,-1 1 0,0-1 0,0 1 0,0-1 0,1 1 0,-1 0 0,2 0 0,-1 0 0,-1 1 0,1 0 0,-1-1 0,0 1 0,0 0 0,1 0 0,-1 0 0,0 0 0,0 0 0,0 0 0,0 0 0,0 0 0,0 0 0,0 1 0,-1-1 0,1 0 0,1 3 0,3 9 0,0 0 0,-1 1 0,4 19 0,-6-27 0,8 40 0,33 129 0,-42-172 0,0 1 0,0-1 0,1 0 0,-1 0 0,1 1 0,0-1 0,0 0 0,0-1 0,0 1 0,0 0 0,4 3 0,-5-6 0,-1 1 0,1-1 0,0 1 0,-1-1 0,1 0 0,0 1 0,0-1 0,0 0 0,-1 0 0,1 1 0,0-1 0,0 0 0,0 0 0,0 0 0,0 0 0,-1 0 0,1 0 0,0 0 0,1-1 0,0 0 0,0 0 0,0 0 0,-1 0 0,1 0 0,0 0 0,-1 0 0,1 0 0,-1-1 0,1 1 0,-1-1 0,2-2 0,13-21 0,-1-1 0,-2 0 0,-1-1 0,0 0 0,11-47 0,-3 14 0,-10 31 0,-2 3 0,19-40 0,-25 61 0,0 1 0,1-1 0,0 0 0,-1 1 0,2 0 0,-1 0 0,0 0 0,1 0 0,0 0 0,0 1 0,0 0 0,0 0 0,1 0 0,7-4 0,-11 6 0,1 1 0,-1 0 0,1-1 0,-1 1 0,1 0 0,-1 0 0,1 0 0,-1 0 0,1 0 0,-1 0 0,1 0 0,-1 1 0,1-1 0,-1 0 0,1 1 0,-1 0 0,1-1 0,-1 1 0,0 0 0,1-1 0,-1 1 0,0 0 0,0 0 0,1 0 0,-1 0 0,0 0 0,0 0 0,0 1 0,1 1 0,3 5 0,-1-1 0,0 0 0,0 1 0,3 9 0,-6-13 0,41 118 0,42 201 0,-71-256-1365,-4-11-5461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21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28 24575,'-31'-1'0,"-57"-11"0,-15-1 0,-131 11 20,135 3-1405,69-1-5441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22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581 0 24575,'-4'0'0,"-6"0"0,-11 0 0,-5 0 0,-3 0 0,-6 0 0,-9 0 0,-3 0 0,-1 0 0,-6 0 0,2 0 0,0 0 0,6 0 0,5 0 0,2 0 0,6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23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24575,'12'312'0,"0"-79"0,12 182 0,-19-521 0,-6-581 0,1 677 0,0 0 0,1 0 0,0 0 0,0 0 0,1 1 0,0-1 0,4-11 0,-4 17 0,0 1 0,0 0 0,0-1 0,0 1 0,0 0 0,1 0 0,-1 1 0,1-1 0,0 0 0,0 1 0,0 0 0,0-1 0,0 1 0,0 1 0,1-1 0,-1 0 0,1 1 0,-1-1 0,1 1 0,0 0 0,7-1 0,19-1 0,0 1 0,1 1 0,35 4 0,-12-1 0,-47-2 0,1 1 0,-1 0 0,1 0 0,-1 0 0,0 1 0,0 0 0,1 1 0,-2 0 0,1 0 0,12 7 0,-17-9 0,0 1 0,0-1 0,-1 1 0,1-1 0,0 1 0,-1 0 0,1 0 0,-1 0 0,0 0 0,0 0 0,1 0 0,-1 0 0,-1 0 0,1 0 0,0 0 0,0 1 0,-1-1 0,1 0 0,-1 0 0,0 1 0,0-1 0,0 0 0,0 1 0,0-1 0,0 0 0,-1 1 0,1-1 0,-1 0 0,1 1 0,-1-1 0,0 0 0,0 0 0,0 0 0,0 0 0,0 0 0,-1 0 0,1 0 0,-2 2 0,-4 4 0,1 0 0,-1 0 0,0 0 0,-1-1 0,1 0 0,-2-1 0,1 0 0,-11 6 0,-12 5 0,-36 13 0,-15 9 0,79-38 0,0 1 0,1-1 0,-1 1 0,0 0 0,1 0 0,-1 0 0,1 0 0,0 1 0,-1-1 0,1 1 0,-1 2 0,2-4 0,1-1 0,0 1 0,0-1 0,0 0 0,0 1 0,0-1 0,0 1 0,0-1 0,0 1 0,0-1 0,0 0 0,0 1 0,0-1 0,0 1 0,0-1 0,0 1 0,0-1 0,0 0 0,0 1 0,1-1 0,-1 1 0,0-1 0,0 0 0,1 1 0,-1-1 0,0 0 0,0 1 0,1-1 0,21 9 0,28-2 0,-21-3 0,0 0 0,0 2 0,-1 1 0,39 15 0,-60-19 0,0 0 0,-1 1 0,1-1 0,-1 1 0,0 0 0,0 1 0,-1 0 0,1-1 0,-1 2 0,0-1 0,-1 1 0,1-1 0,-1 1 0,0 1 0,0-1 0,-1 0 0,0 1 0,0 0 0,-1 0 0,1 0 0,-2 0 0,3 14 0,-3-15 0,-1-1 0,0 1 0,0 0 0,-1 0 0,0 0 0,0 0 0,0 0 0,-1 0 0,0-1 0,0 1 0,0-1 0,-1 1 0,1-1 0,-1 0 0,0 0 0,-1 0 0,0 0 0,1-1 0,-1 0 0,-8 7 0,-8 5 0,0-1 0,0-1 0,-38 19 0,42-25 0,-33 18-341,-1-2 0,-1-3-1,-64 18 1,78-29-6485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2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24575,'1'9'0,"0"0"0,1 0 0,0 0 0,1 0 0,0 0 0,0-1 0,8 15 0,3 9 0,18 55 0,4-3 0,3 0 0,65 99 0,-103-180 0,40 52 0,-38-51 0,0 0 0,1-1 0,-1 0 0,1 0 0,0 0 0,0 0 0,0 0 0,0-1 0,0 0 0,1 0 0,6 3 0,-10-5 0,1 0 0,0 1 0,-1-1 0,1 0 0,-1 0 0,1 0 0,0 0 0,-1 0 0,1-1 0,-1 1 0,1 0 0,-1-1 0,1 1 0,-1-1 0,1 0 0,-1 1 0,0-1 0,1 0 0,-1 0 0,0 0 0,1 0 0,0-1 0,2-2 0,-1 0 0,1 0 0,-1-1 0,0 1 0,3-8 0,4-11 0,-1-1 0,-1 1 0,-1-2 0,-2 1 0,0-1 0,1-27 0,-2 22 0,0 0 0,2 1 0,17-50 0,-21 74 0,1 0 0,-1 0 0,1 1 0,-1-1 0,2 1 0,-1-1 0,0 1 0,1 0 0,0 0 0,-1 1 0,2-1 0,-1 1 0,0 0 0,8-5 0,-9 7 0,0 0 0,0 0 0,0 0 0,0 0 0,0 1 0,0-1 0,0 1 0,0 0 0,0 0 0,0 0 0,0 0 0,0 0 0,0 1 0,0-1 0,0 1 0,0 0 0,0 0 0,0 0 0,0 0 0,-1 1 0,1-1 0,0 1 0,-1-1 0,1 1 0,-1 0 0,5 4 0,11 15 0,0 1 0,-1 0 0,-1 1 0,19 37 0,-2-4 0,54 95 0,-70-130 0,-17-20 0,1-1 0,-1 0 0,1 0 0,-1 1 0,0-1 0,1 0 0,-1 0 0,1 0 0,-1 1 0,1-1 0,-1 0 0,1 0 0,-1 0 0,1 0 0,0 0 0,-1 0 0,1 0 0,-1 0 0,1 0 0,-1 0 0,1 0 0,-1-1 0,1 1 0,-1 0 0,1 0 0,0-1 0,1-1 0,0 0 0,0-1 0,0 1 0,-1-1 0,1 1 0,0-1 0,-1 0 0,0 0 0,0 1 0,0-1 0,0 0 0,1-6 0,10-51 0,-3-1 0,-3 0 0,-2-90 0,0 16 0,1 44-1365,0 16-5461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2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829 1 24575,'-13'4'0,"-18"11"0,-30 15 0,-22 12 0,-19 17 0,-19 6 0,-1-3 0,6-3 0,14-3 0,24-11-8191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27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24575,'2'50'0,"13"73"0,-1-26 0,40 361 0,-49-422 0,-1 0 0,1-1 0,2 0 0,2-1 0,14 39 0,-23-72 0,1 0 0,-1 0 0,1 1 0,0-1 0,-1 0 0,1 0 0,0 1 0,-1-1 0,1 0 0,0 0 0,0 0 0,0 0 0,0 0 0,0 0 0,0 0 0,0-1 0,1 1 0,1 1 0,-2-2 0,0 0 0,-1 0 0,1 0 0,0 0 0,0-1 0,0 1 0,-1 0 0,1 0 0,0-1 0,0 1 0,-1 0 0,1-1 0,0 1 0,-1 0 0,1-1 0,0 1 0,-1-1 0,1 0 0,-1 1 0,1-1 0,-1 1 0,1-1 0,0-1 0,4-5 0,-1-1 0,0-1 0,0 1 0,3-11 0,-5 14 0,19-56 0,-7 20 0,1 0 0,24-43 0,-34 74 0,1 0 0,0 0 0,1 0 0,0 1 0,1 0 0,0 1 0,0-1 0,1 1 0,0 1 0,0 0 0,1 0 0,18-9 0,-24 14 0,1 0 0,0 0 0,0 0 0,0 1 0,0 0 0,0 0 0,0 0 0,1 0 0,-1 1 0,0 0 0,0 0 0,1 1 0,-1-1 0,0 1 0,0 0 0,6 2 0,-4 0 0,-1 0 0,1 1 0,0 0 0,-1 0 0,0 0 0,0 1 0,0 0 0,-1 0 0,1 0 0,4 7 0,5 8 0,-1 1 0,-1 1 0,-1 0 0,-1 1 0,13 37 0,35 90-1365,-44-110-5461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10:3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2440 4746 24575,'0'-3150'0,"-1"3130"0,-1 0 0,-1 0 0,-1 1 0,-10-30 0,6 23 0,-7-47 0,6-32 0,8 70 0,-2-1 0,-2 1 0,-1-1 0,-1 1 0,-13-34 0,0 14 0,-29-66 0,43 109 0,-1 0 0,0 0 0,-1 0 0,-1 1 0,1 1 0,-2-1 0,-12-10 0,-117-106 0,-42-33 0,123 112 0,33 26 0,-1 1 0,-1 1 0,-1 1 0,0 2 0,-51-23 0,76 39 0,-47-19 0,-1 2 0,-74-14 0,-52-11 0,95 20 0,-18-12 0,71 24 0,-60-17 0,-214-21 0,18 43 0,173 7 0,104-1 0,0 0 0,0 0 0,1 1 0,-1 0 0,0 1 0,0-1 0,-12 6 0,17-5 0,0-1 0,0 1 0,0 0 0,0 0 0,1 0 0,-1 1 0,1-1 0,-1 1 0,1-1 0,0 1 0,0 0 0,0 0 0,1 0 0,-1 0 0,1 0 0,-1 0 0,1 0 0,0 0 0,0 1 0,-1 4 0,-6 42 0,-1 56 0,-1 0 0,4-74 0,-10 33 0,8-35 0,-7 46 0,8 41 0,7 124 0,3-90 0,-6 177 0,6 336 0,21-267 0,2-208 0,2 28 0,-4 31 0,-17-166 0,22 105 0,3 12 0,-17-88 0,44 165 0,-26-144 0,-7-22 0,76 203 0,-76-252 0,-4-8 0,36 64 0,-48-103 0,1-1 0,0 0 0,1 0 0,0-1 0,1-1 0,18 13 0,-1 0 0,-10-10 0,0 0 0,0-1 0,1-1 0,1-1 0,0-1 0,0-1 0,1-1 0,0-1 0,1-1 0,41 5 0,16-3 0,151-6 0,-120-4 0,384 2 0,-458-3 0,1-1 0,0-1 0,37-12 0,42-6 0,-65 16 0,0-3 0,-1-2 0,83-30 0,-67 15-1365,-42 14-5461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3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24575,'9'0'0,"16"0"0,25 0 0,27 0 0,27 0 0,17 0 0,2 0 0,-7 0 0,-15 0 0,-24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32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24575,'373'0'0,"-355"0"0,1 1 0,-1 1 0,0 1 0,0 0 0,0 1 0,19 8 0,-29-10 0,0 1 0,0 1 0,-1 0 0,0 0 0,0 0 0,0 1 0,0 0 0,-1 0 0,0 0 0,0 1 0,0 0 0,-1 0 0,0 1 0,0-1 0,7 15 0,6 14 0,16 40 0,-31-68 0,-1 0 0,0 0 0,0 0 0,-1 0 0,0 1 0,0-1 0,0 1 0,-1 9 0,-1-13 0,0 0 0,0 0 0,-1-1 0,1 1 0,-1 0 0,0-1 0,0 1 0,0-1 0,0 0 0,-1 0 0,1 0 0,-1 0 0,0 0 0,1 0 0,-1-1 0,-1 1 0,1-1 0,0 0 0,-1 0 0,-6 3 0,-3 1 0,0 0 0,-1-1 0,0-1 0,-20 4 0,-31 1-455,-1-3 0,-80-3 0,90-3-6371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3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24575,'0'845'0,"0"-838"0,0 0 0,0 0 0,1 0 0,0 0 0,0 0 0,1 0 0,-1-1 0,6 14 0,-5-17 0,0 0 0,0 0 0,1 0 0,-1-1 0,0 1 0,1-1 0,0 0 0,0 1 0,-1-1 0,1 0 0,0-1 0,1 1 0,-1 0 0,0-1 0,0 0 0,1 0 0,-1 0 0,1 0 0,-1 0 0,7 0 0,65 5 0,128-6 0,-114-2 0,22 0-1365,-14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3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1342 24575,'0'-55'0,"-1"2"0,2 0 0,2 0 0,15-80 0,76-229 0,9-39 0,-79 315 0,-21 77 0,0 0 0,1 1 0,0-1 0,1 1 0,0 0 0,0 0 0,8-9 0,-11 16 0,-1-1 0,0 1 0,1 0 0,-1 0 0,1 0 0,-1 0 0,1 0 0,0 0 0,-1 0 0,1 1 0,0-1 0,0 0 0,-1 1 0,1 0 0,0-1 0,0 1 0,0 0 0,0 0 0,0 0 0,-1 0 0,1 0 0,0 0 0,0 1 0,0-1 0,0 1 0,-1-1 0,1 1 0,0 0 0,-1 0 0,1-1 0,0 1 0,-1 0 0,3 3 0,4 2 0,-1 0 0,0 0 0,0 1 0,-1 0 0,10 14 0,8 16 0,-2 2 0,35 80 0,20 88 0,-77-206 0,14 34 0,-9-28 0,-2-10 0,1-14 0,-3 11 0,27-201 0,-1 2 0,-26 193 0,1 1 0,1 0 0,0-1 0,0 1 0,1 1 0,0-1 0,1 0 0,9-14 0,-14 25 0,1-1 0,-1 0 0,1 0 0,0 0 0,0 0 0,-1 0 0,1 1 0,0-1 0,0 0 0,0 1 0,0-1 0,0 0 0,0 1 0,0-1 0,0 1 0,0 0 0,0-1 0,0 1 0,0 0 0,0 0 0,0-1 0,0 1 0,1 0 0,-1 0 0,0 0 0,0 0 0,1 1 0,1 0 0,-1 0 0,0 0 0,0 0 0,0 1 0,0-1 0,0 0 0,0 1 0,0 0 0,0-1 0,-1 1 0,1 0 0,1 2 0,5 8 0,-1 1 0,0-1 0,7 18 0,-13-28 0,39 104 0,44 179 0,-65-213 0,-1 19 0,15 179 0,-32-258 0,4 178-1365,-5-158-5461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36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24575,'0'1154'0,"0"-1153"0,0 0 0,0 0 0,0 0 0,0 0 0,0 1 0,0-1 0,0 0 0,0 0 0,0 0 0,0 0 0,1 0 0,-1 1 0,0-1 0,1 0 0,-1 0 0,1 0 0,1 1 0,-2-2 0,1 0 0,0-1 0,-1 1 0,1 0 0,-1-1 0,1 1 0,-1-1 0,1 1 0,-1-1 0,1 0 0,-1 1 0,1-1 0,-1 1 0,1-1 0,-1 0 0,0 1 0,1-1 0,-1 0 0,0 0 0,21-54 0,-19 49 0,3-11 0,1 1 0,1 0 0,0 1 0,16-24 0,-21 35 0,0 1 0,0 0 0,1 0 0,0 0 0,-1 0 0,1 0 0,0 1 0,1-1 0,-1 1 0,0 0 0,1 0 0,-1 0 0,1 0 0,0 1 0,-1-1 0,1 1 0,0 0 0,0 0 0,0 0 0,0 1 0,0 0 0,0-1 0,0 1 0,0 1 0,0-1 0,5 1 0,-6 0 0,1 0 0,-1 1 0,0-1 0,0 1 0,0-1 0,0 1 0,0 0 0,0 0 0,-1 0 0,1 1 0,-1-1 0,1 1 0,-1-1 0,0 1 0,0 0 0,0 0 0,2 3 0,3 8 0,0 0 0,7 24 0,-7-17 0,12 33-455,-3 1 0,13 84 0,-24-108-6371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0T22:09:41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0 24575,'-4'0'0,"-11"0"0,-7 0 0,-8 0 0,-4 9 0,-5 3 0,5 3 0,3 0 0,3-3 0,5 5 0,-1 0 0,-2-3 0,5 0 0,-4-1 0,3 5 0,0 0 0,4-4-8191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39.png"/><Relationship Id="rId42" Type="http://schemas.openxmlformats.org/officeDocument/2006/relationships/customXml" Target="../ink/ink21.xml"/><Relationship Id="rId47" Type="http://schemas.openxmlformats.org/officeDocument/2006/relationships/image" Target="../media/image52.png"/><Relationship Id="rId63" Type="http://schemas.openxmlformats.org/officeDocument/2006/relationships/image" Target="../media/image60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43.png"/><Relationship Id="rId11" Type="http://schemas.openxmlformats.org/officeDocument/2006/relationships/image" Target="../media/image3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47.png"/><Relationship Id="rId40" Type="http://schemas.openxmlformats.org/officeDocument/2006/relationships/customXml" Target="../ink/ink20.xml"/><Relationship Id="rId45" Type="http://schemas.openxmlformats.org/officeDocument/2006/relationships/image" Target="../media/image51.png"/><Relationship Id="rId53" Type="http://schemas.openxmlformats.org/officeDocument/2006/relationships/image" Target="../media/image55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31.png"/><Relationship Id="rId61" Type="http://schemas.openxmlformats.org/officeDocument/2006/relationships/image" Target="../media/image59.png"/><Relationship Id="rId19" Type="http://schemas.openxmlformats.org/officeDocument/2006/relationships/image" Target="../media/image3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42.png"/><Relationship Id="rId30" Type="http://schemas.openxmlformats.org/officeDocument/2006/relationships/customXml" Target="../ink/ink15.xml"/><Relationship Id="rId35" Type="http://schemas.openxmlformats.org/officeDocument/2006/relationships/image" Target="../media/image46.png"/><Relationship Id="rId43" Type="http://schemas.openxmlformats.org/officeDocument/2006/relationships/image" Target="../media/image50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63.png"/><Relationship Id="rId8" Type="http://schemas.openxmlformats.org/officeDocument/2006/relationships/customXml" Target="../ink/ink4.xml"/><Relationship Id="rId51" Type="http://schemas.openxmlformats.org/officeDocument/2006/relationships/image" Target="../media/image54.png"/><Relationship Id="rId72" Type="http://schemas.openxmlformats.org/officeDocument/2006/relationships/customXml" Target="../ink/ink36.xml"/><Relationship Id="rId3" Type="http://schemas.openxmlformats.org/officeDocument/2006/relationships/image" Target="../media/image30.png"/><Relationship Id="rId12" Type="http://schemas.openxmlformats.org/officeDocument/2006/relationships/customXml" Target="../ink/ink6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45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58.png"/><Relationship Id="rId67" Type="http://schemas.openxmlformats.org/officeDocument/2006/relationships/image" Target="../media/image62.png"/><Relationship Id="rId20" Type="http://schemas.openxmlformats.org/officeDocument/2006/relationships/customXml" Target="../ink/ink10.xml"/><Relationship Id="rId41" Type="http://schemas.openxmlformats.org/officeDocument/2006/relationships/image" Target="../media/image49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53.png"/><Relationship Id="rId57" Type="http://schemas.openxmlformats.org/officeDocument/2006/relationships/image" Target="../media/image57.png"/><Relationship Id="rId10" Type="http://schemas.openxmlformats.org/officeDocument/2006/relationships/customXml" Target="../ink/ink5.xml"/><Relationship Id="rId31" Type="http://schemas.openxmlformats.org/officeDocument/2006/relationships/image" Target="../media/image44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61.png"/><Relationship Id="rId73" Type="http://schemas.openxmlformats.org/officeDocument/2006/relationships/image" Target="../media/image65.png"/><Relationship Id="rId4" Type="http://schemas.openxmlformats.org/officeDocument/2006/relationships/customXml" Target="../ink/ink2.xml"/><Relationship Id="rId9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customXml" Target="../ink/ink9.xml"/><Relationship Id="rId39" Type="http://schemas.openxmlformats.org/officeDocument/2006/relationships/image" Target="../media/image48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56.png"/><Relationship Id="rId7" Type="http://schemas.openxmlformats.org/officeDocument/2006/relationships/image" Target="../media/image32.png"/><Relationship Id="rId71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Dutch flag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/>
              <a:t>Ahmed Mohamed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/>
              <a:t>Given N balls of color red, white or blue arranged in a line in random order. You have to arrange all the balls such that the balls with the same colors are adjacent with the order of the balls,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Photo dutch flag of netherlands">
            <a:extLst>
              <a:ext uri="{FF2B5EF4-FFF2-40B4-BE49-F238E27FC236}">
                <a16:creationId xmlns:a16="http://schemas.microsoft.com/office/drawing/2014/main" id="{255DA441-1175-F149-FA93-E835A293A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56471"/>
            <a:ext cx="3924037" cy="261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strategy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7EA6730-CDA4-C41E-7E36-3AF2C052B4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/>
          <a:lstStyle/>
          <a:p>
            <a:r>
              <a:rPr lang="en-US" dirty="0"/>
              <a:t>Divide and conquer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2354580"/>
            <a:ext cx="4297679" cy="455295"/>
          </a:xfrm>
        </p:spPr>
        <p:txBody>
          <a:bodyPr anchor="ctr">
            <a:normAutofit fontScale="85000" lnSpcReduction="10000"/>
          </a:bodyPr>
          <a:lstStyle/>
          <a:p>
            <a:r>
              <a:rPr lang="en-US" dirty="0"/>
              <a:t>linear partitioning approach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/>
          <a:p>
            <a:r>
              <a:rPr lang="en-US" dirty="0"/>
              <a:t>Our strategy is straightforward. We use a linear partitioning approach, meaning we go through the array once, organizing elements as we go. We have three pointers: 'low' for 'R', 'mid' for 'W', and 'high' for 'B'. As we move through the array, we swap elements to put them in their correct sections."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2" name="Picture 2" descr="Photo dutch flag of netherlands">
            <a:extLst>
              <a:ext uri="{FF2B5EF4-FFF2-40B4-BE49-F238E27FC236}">
                <a16:creationId xmlns:a16="http://schemas.microsoft.com/office/drawing/2014/main" id="{02D78AE6-B19A-8744-9F78-9FF463D6C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2383" y="2354580"/>
            <a:ext cx="3924037" cy="261340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 title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/>
          <a:lstStyle/>
          <a:p>
            <a:r>
              <a:rPr lang="en-US" dirty="0"/>
              <a:t>Algorithm 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E79D8DDE-4530-4049-9A8C-A811A2C5D1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64790" y="2453014"/>
            <a:ext cx="7428754" cy="4085898"/>
          </a:xfrm>
        </p:spPr>
        <p:txBody>
          <a:bodyPr>
            <a:noAutofit/>
          </a:bodyPr>
          <a:lstStyle/>
          <a:p>
            <a:r>
              <a:rPr lang="en-US" sz="2000" dirty="0"/>
              <a:t>We start with three pointers: 'low', 'mid', and 'high'.</a:t>
            </a:r>
          </a:p>
          <a:p>
            <a:r>
              <a:rPr lang="en-US" sz="2000" dirty="0"/>
              <a:t>As we move through the array: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'mid' finds 'R', we swap it with 'low' and move both 'low' and 'mid'.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'mid' finds 'W', we just move 'mid'.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'mid' finds 'B', we swap it with 'high' and move 'high'.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repeat this until 'mid' passes 'high', indicating that we've organized the entire array.“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algorithm stops when mid meet or passes high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DBB2FAD-5BAC-FAD0-1135-14F15F412F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02743" y="1692915"/>
            <a:ext cx="3200400" cy="365760"/>
          </a:xfrm>
        </p:spPr>
        <p:txBody>
          <a:bodyPr/>
          <a:lstStyle/>
          <a:p>
            <a:r>
              <a:rPr lang="en-US" dirty="0"/>
              <a:t>Steps: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DA71417-FA2E-263F-9415-CB0A625F9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50998"/>
              </p:ext>
            </p:extLst>
          </p:nvPr>
        </p:nvGraphicFramePr>
        <p:xfrm>
          <a:off x="5458408" y="5165085"/>
          <a:ext cx="4758613" cy="613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166">
                  <a:extLst>
                    <a:ext uri="{9D8B030D-6E8A-4147-A177-3AD203B41FA5}">
                      <a16:colId xmlns:a16="http://schemas.microsoft.com/office/drawing/2014/main" val="1176656757"/>
                    </a:ext>
                  </a:extLst>
                </a:gridCol>
                <a:gridCol w="850271">
                  <a:extLst>
                    <a:ext uri="{9D8B030D-6E8A-4147-A177-3AD203B41FA5}">
                      <a16:colId xmlns:a16="http://schemas.microsoft.com/office/drawing/2014/main" val="1111483108"/>
                    </a:ext>
                  </a:extLst>
                </a:gridCol>
                <a:gridCol w="770943">
                  <a:extLst>
                    <a:ext uri="{9D8B030D-6E8A-4147-A177-3AD203B41FA5}">
                      <a16:colId xmlns:a16="http://schemas.microsoft.com/office/drawing/2014/main" val="2928456231"/>
                    </a:ext>
                  </a:extLst>
                </a:gridCol>
                <a:gridCol w="929599">
                  <a:extLst>
                    <a:ext uri="{9D8B030D-6E8A-4147-A177-3AD203B41FA5}">
                      <a16:colId xmlns:a16="http://schemas.microsoft.com/office/drawing/2014/main" val="3441290818"/>
                    </a:ext>
                  </a:extLst>
                </a:gridCol>
                <a:gridCol w="850817">
                  <a:extLst>
                    <a:ext uri="{9D8B030D-6E8A-4147-A177-3AD203B41FA5}">
                      <a16:colId xmlns:a16="http://schemas.microsoft.com/office/drawing/2014/main" val="1782901550"/>
                    </a:ext>
                  </a:extLst>
                </a:gridCol>
                <a:gridCol w="850817">
                  <a:extLst>
                    <a:ext uri="{9D8B030D-6E8A-4147-A177-3AD203B41FA5}">
                      <a16:colId xmlns:a16="http://schemas.microsoft.com/office/drawing/2014/main" val="1716811699"/>
                    </a:ext>
                  </a:extLst>
                </a:gridCol>
              </a:tblGrid>
              <a:tr h="61341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W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W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7644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8E90A2E9-AB27-A937-104B-99E9B3394159}"/>
                  </a:ext>
                </a:extLst>
              </p14:cNvPr>
              <p14:cNvContentPartPr/>
              <p14:nvPr/>
            </p14:nvContentPartPr>
            <p14:xfrm>
              <a:off x="5355808" y="3180350"/>
              <a:ext cx="1611360" cy="388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8E90A2E9-AB27-A937-104B-99E9B33941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7168" y="3171350"/>
                <a:ext cx="16290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831BA5C-4695-BA61-B076-0B9125473CE9}"/>
                  </a:ext>
                </a:extLst>
              </p14:cNvPr>
              <p14:cNvContentPartPr/>
              <p14:nvPr/>
            </p14:nvContentPartPr>
            <p14:xfrm>
              <a:off x="8947888" y="3237230"/>
              <a:ext cx="606240" cy="3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831BA5C-4695-BA61-B076-0B9125473C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39248" y="3228590"/>
                <a:ext cx="623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926F1E78-67E2-5411-2D84-776369C089E9}"/>
                  </a:ext>
                </a:extLst>
              </p14:cNvPr>
              <p14:cNvContentPartPr/>
              <p14:nvPr/>
            </p14:nvContentPartPr>
            <p14:xfrm>
              <a:off x="5672608" y="3638990"/>
              <a:ext cx="1413360" cy="748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926F1E78-67E2-5411-2D84-776369C089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3968" y="3629990"/>
                <a:ext cx="143100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85BF2C9-8D01-6DF4-4D90-CB74F202B069}"/>
              </a:ext>
            </a:extLst>
          </p:cNvPr>
          <p:cNvGrpSpPr/>
          <p:nvPr/>
        </p:nvGrpSpPr>
        <p:grpSpPr>
          <a:xfrm>
            <a:off x="4124248" y="5430350"/>
            <a:ext cx="511200" cy="150840"/>
            <a:chOff x="4124248" y="5430350"/>
            <a:chExt cx="51120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AA268D8-08BD-289E-2EE4-C8D3520CF388}"/>
                    </a:ext>
                  </a:extLst>
                </p14:cNvPr>
                <p14:cNvContentPartPr/>
                <p14:nvPr/>
              </p14:nvContentPartPr>
              <p14:xfrm>
                <a:off x="4124248" y="5486510"/>
                <a:ext cx="289440" cy="3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AA268D8-08BD-289E-2EE4-C8D3520CF3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15248" y="5477510"/>
                  <a:ext cx="307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704AEBE-84E0-D867-0D8E-D64DE4F63373}"/>
                    </a:ext>
                  </a:extLst>
                </p14:cNvPr>
                <p14:cNvContentPartPr/>
                <p14:nvPr/>
              </p14:nvContentPartPr>
              <p14:xfrm>
                <a:off x="4385248" y="5430350"/>
                <a:ext cx="250200" cy="1508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704AEBE-84E0-D867-0D8E-D64DE4F633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76248" y="5421710"/>
                  <a:ext cx="26784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6FF5918-9C94-E595-CB49-9B9A07BEFA58}"/>
                  </a:ext>
                </a:extLst>
              </p14:cNvPr>
              <p14:cNvContentPartPr/>
              <p14:nvPr/>
            </p14:nvContentPartPr>
            <p14:xfrm>
              <a:off x="5542288" y="4665350"/>
              <a:ext cx="236160" cy="3481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6FF5918-9C94-E595-CB49-9B9A07BEFA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3288" y="4656350"/>
                <a:ext cx="2538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8FE632F-84D1-CBA9-82DD-6FFA3B9C5F10}"/>
                  </a:ext>
                </a:extLst>
              </p14:cNvPr>
              <p14:cNvContentPartPr/>
              <p14:nvPr/>
            </p14:nvContentPartPr>
            <p14:xfrm>
              <a:off x="5504128" y="5861630"/>
              <a:ext cx="356040" cy="4834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8FE632F-84D1-CBA9-82DD-6FFA3B9C5F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5488" y="5852630"/>
                <a:ext cx="3736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CBE0005-D22B-595A-CE41-7453060D276F}"/>
                  </a:ext>
                </a:extLst>
              </p14:cNvPr>
              <p14:cNvContentPartPr/>
              <p14:nvPr/>
            </p14:nvContentPartPr>
            <p14:xfrm>
              <a:off x="9712528" y="4497230"/>
              <a:ext cx="121320" cy="4914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CBE0005-D22B-595A-CE41-7453060D27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03888" y="4488590"/>
                <a:ext cx="138960" cy="50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C729D06C-7505-7E58-4FC6-8BEAFF29810F}"/>
              </a:ext>
            </a:extLst>
          </p:cNvPr>
          <p:cNvGrpSpPr/>
          <p:nvPr/>
        </p:nvGrpSpPr>
        <p:grpSpPr>
          <a:xfrm>
            <a:off x="5634088" y="5262590"/>
            <a:ext cx="232920" cy="408240"/>
            <a:chOff x="5634088" y="5262590"/>
            <a:chExt cx="232920" cy="40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98B1E3F-2D83-AE82-9914-14E891F5D238}"/>
                    </a:ext>
                  </a:extLst>
                </p14:cNvPr>
                <p14:cNvContentPartPr/>
                <p14:nvPr/>
              </p14:nvContentPartPr>
              <p14:xfrm>
                <a:off x="5634088" y="5262590"/>
                <a:ext cx="150840" cy="680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98B1E3F-2D83-AE82-9914-14E891F5D2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25448" y="5253590"/>
                  <a:ext cx="168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A041588-7657-9242-5C1C-9003928271C4}"/>
                    </a:ext>
                  </a:extLst>
                </p14:cNvPr>
                <p14:cNvContentPartPr/>
                <p14:nvPr/>
              </p14:nvContentPartPr>
              <p14:xfrm>
                <a:off x="5672608" y="5337110"/>
                <a:ext cx="194400" cy="3337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A041588-7657-9242-5C1C-9003928271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63968" y="5328110"/>
                  <a:ext cx="212040" cy="3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D902B4E-D1BE-71CA-2055-57B9E9C8FF13}"/>
                  </a:ext>
                </a:extLst>
              </p14:cNvPr>
              <p14:cNvContentPartPr/>
              <p14:nvPr/>
            </p14:nvContentPartPr>
            <p14:xfrm>
              <a:off x="5522128" y="4814750"/>
              <a:ext cx="207000" cy="1533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D902B4E-D1BE-71CA-2055-57B9E9C8FF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13488" y="4805750"/>
                <a:ext cx="2246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72B44AE-78D8-2FE3-DDF4-B55782B34A6F}"/>
                  </a:ext>
                </a:extLst>
              </p14:cNvPr>
              <p14:cNvContentPartPr/>
              <p14:nvPr/>
            </p14:nvContentPartPr>
            <p14:xfrm>
              <a:off x="6221968" y="4665350"/>
              <a:ext cx="125640" cy="3690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72B44AE-78D8-2FE3-DDF4-B55782B34A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2968" y="4656350"/>
                <a:ext cx="143280" cy="3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A8D978D-C458-7783-DA9F-3C2FB07841B3}"/>
              </a:ext>
            </a:extLst>
          </p:cNvPr>
          <p:cNvGrpSpPr/>
          <p:nvPr/>
        </p:nvGrpSpPr>
        <p:grpSpPr>
          <a:xfrm>
            <a:off x="5489728" y="5883230"/>
            <a:ext cx="1895400" cy="336600"/>
            <a:chOff x="5489728" y="5883230"/>
            <a:chExt cx="189540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7CC5A4C-C34F-F6C1-3E47-AC2D5E2221FF}"/>
                    </a:ext>
                  </a:extLst>
                </p14:cNvPr>
                <p14:cNvContentPartPr/>
                <p14:nvPr/>
              </p14:nvContentPartPr>
              <p14:xfrm>
                <a:off x="5489728" y="6008870"/>
                <a:ext cx="500760" cy="1249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7CC5A4C-C34F-F6C1-3E47-AC2D5E2221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80728" y="5999870"/>
                  <a:ext cx="518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2F1A4DC-AEA1-6D08-870F-68815EE09B33}"/>
                    </a:ext>
                  </a:extLst>
                </p14:cNvPr>
                <p14:cNvContentPartPr/>
                <p14:nvPr/>
              </p14:nvContentPartPr>
              <p14:xfrm>
                <a:off x="6185968" y="5883230"/>
                <a:ext cx="335520" cy="2584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2F1A4DC-AEA1-6D08-870F-68815EE09B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76968" y="5874230"/>
                  <a:ext cx="353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75D223-A99D-27C2-B767-48253B73D998}"/>
                    </a:ext>
                  </a:extLst>
                </p14:cNvPr>
                <p14:cNvContentPartPr/>
                <p14:nvPr/>
              </p14:nvContentPartPr>
              <p14:xfrm>
                <a:off x="6280288" y="5887550"/>
                <a:ext cx="307440" cy="146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75D223-A99D-27C2-B767-48253B73D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71648" y="5878910"/>
                  <a:ext cx="325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8D1CCC5-718B-346D-F37C-C8A477B70A9C}"/>
                    </a:ext>
                  </a:extLst>
                </p14:cNvPr>
                <p14:cNvContentPartPr/>
                <p14:nvPr/>
              </p14:nvContentPartPr>
              <p14:xfrm>
                <a:off x="6932608" y="5883230"/>
                <a:ext cx="452520" cy="3366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8D1CCC5-718B-346D-F37C-C8A477B70A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23968" y="5874230"/>
                  <a:ext cx="47016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BA08563-7297-138B-AEE9-0ADAFA852045}"/>
              </a:ext>
            </a:extLst>
          </p:cNvPr>
          <p:cNvGrpSpPr/>
          <p:nvPr/>
        </p:nvGrpSpPr>
        <p:grpSpPr>
          <a:xfrm>
            <a:off x="6241408" y="5251070"/>
            <a:ext cx="299520" cy="453240"/>
            <a:chOff x="6241408" y="5251070"/>
            <a:chExt cx="29952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94504AC-BD08-85E3-3DE8-8DC1F4DD8EE7}"/>
                    </a:ext>
                  </a:extLst>
                </p14:cNvPr>
                <p14:cNvContentPartPr/>
                <p14:nvPr/>
              </p14:nvContentPartPr>
              <p14:xfrm>
                <a:off x="6296128" y="5251070"/>
                <a:ext cx="244800" cy="118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94504AC-BD08-85E3-3DE8-8DC1F4DD8E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87488" y="5242070"/>
                  <a:ext cx="262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D501B3B-3A9B-5E6A-70B6-4B5D03A81CF1}"/>
                    </a:ext>
                  </a:extLst>
                </p14:cNvPr>
                <p14:cNvContentPartPr/>
                <p14:nvPr/>
              </p14:nvContentPartPr>
              <p14:xfrm>
                <a:off x="6241408" y="5297150"/>
                <a:ext cx="245880" cy="4071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D501B3B-3A9B-5E6A-70B6-4B5D03A81C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32768" y="5288150"/>
                  <a:ext cx="263520" cy="42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32B930AD-3BA2-7C89-C1C4-C4591722BD13}"/>
                  </a:ext>
                </a:extLst>
              </p14:cNvPr>
              <p14:cNvContentPartPr/>
              <p14:nvPr/>
            </p14:nvContentPartPr>
            <p14:xfrm>
              <a:off x="6214768" y="4805030"/>
              <a:ext cx="261000" cy="1144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32B930AD-3BA2-7C89-C1C4-C4591722BD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05768" y="4796030"/>
                <a:ext cx="27864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5" name="Group 304">
            <a:extLst>
              <a:ext uri="{FF2B5EF4-FFF2-40B4-BE49-F238E27FC236}">
                <a16:creationId xmlns:a16="http://schemas.microsoft.com/office/drawing/2014/main" id="{8A398608-4F30-6F27-A01D-AB4A3A44F642}"/>
              </a:ext>
            </a:extLst>
          </p:cNvPr>
          <p:cNvGrpSpPr/>
          <p:nvPr/>
        </p:nvGrpSpPr>
        <p:grpSpPr>
          <a:xfrm>
            <a:off x="6968608" y="4617830"/>
            <a:ext cx="2959200" cy="1793160"/>
            <a:chOff x="6968608" y="4617830"/>
            <a:chExt cx="2959200" cy="179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7CC15A2-DA76-1BA9-C6DA-95CE37533F76}"/>
                    </a:ext>
                  </a:extLst>
                </p14:cNvPr>
                <p14:cNvContentPartPr/>
                <p14:nvPr/>
              </p14:nvContentPartPr>
              <p14:xfrm>
                <a:off x="7052488" y="5262590"/>
                <a:ext cx="299880" cy="3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7CC15A2-DA76-1BA9-C6DA-95CE37533F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43848" y="5253590"/>
                  <a:ext cx="317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71A9D98-83B7-FA62-5E03-C7E0F806FBD9}"/>
                    </a:ext>
                  </a:extLst>
                </p14:cNvPr>
                <p14:cNvContentPartPr/>
                <p14:nvPr/>
              </p14:nvContentPartPr>
              <p14:xfrm>
                <a:off x="7025488" y="5363390"/>
                <a:ext cx="105480" cy="2509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71A9D98-83B7-FA62-5E03-C7E0F806FB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16488" y="5354750"/>
                  <a:ext cx="123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DA15FD3-4F6C-5CA8-70FA-1093C85EE2DC}"/>
                    </a:ext>
                  </a:extLst>
                </p14:cNvPr>
                <p14:cNvContentPartPr/>
                <p14:nvPr/>
              </p14:nvContentPartPr>
              <p14:xfrm>
                <a:off x="9608128" y="5215790"/>
                <a:ext cx="282600" cy="720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DA15FD3-4F6C-5CA8-70FA-1093C85EE2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9488" y="5206790"/>
                  <a:ext cx="300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5255E81-6075-57A7-FE1D-9E069EE25B35}"/>
                    </a:ext>
                  </a:extLst>
                </p14:cNvPr>
                <p14:cNvContentPartPr/>
                <p14:nvPr/>
              </p14:nvContentPartPr>
              <p14:xfrm>
                <a:off x="9517048" y="5399390"/>
                <a:ext cx="141480" cy="1994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5255E81-6075-57A7-FE1D-9E069EE25B3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08408" y="5390390"/>
                  <a:ext cx="159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9FD31EE-977F-375C-3783-C020E4688CBF}"/>
                    </a:ext>
                  </a:extLst>
                </p14:cNvPr>
                <p14:cNvContentPartPr/>
                <p14:nvPr/>
              </p14:nvContentPartPr>
              <p14:xfrm>
                <a:off x="9482488" y="4823750"/>
                <a:ext cx="445320" cy="1008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9FD31EE-977F-375C-3783-C020E4688C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73848" y="4815110"/>
                  <a:ext cx="462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E540BD2-EBE0-37EB-4B79-9453A7DC94BC}"/>
                    </a:ext>
                  </a:extLst>
                </p14:cNvPr>
                <p14:cNvContentPartPr/>
                <p14:nvPr/>
              </p14:nvContentPartPr>
              <p14:xfrm>
                <a:off x="8751688" y="4730510"/>
                <a:ext cx="309600" cy="3506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E540BD2-EBE0-37EB-4B79-9453A7DC94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43048" y="4721510"/>
                  <a:ext cx="3272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EB3165F-3F82-80CF-B0AC-CC11CD16C131}"/>
                    </a:ext>
                  </a:extLst>
                </p14:cNvPr>
                <p14:cNvContentPartPr/>
                <p14:nvPr/>
              </p14:nvContentPartPr>
              <p14:xfrm>
                <a:off x="6968608" y="5411630"/>
                <a:ext cx="244080" cy="687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EB3165F-3F82-80CF-B0AC-CC11CD16C1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59968" y="5402630"/>
                  <a:ext cx="261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9DA5559-EFE5-4703-7D20-49BD75937E40}"/>
                    </a:ext>
                  </a:extLst>
                </p14:cNvPr>
                <p14:cNvContentPartPr/>
                <p14:nvPr/>
              </p14:nvContentPartPr>
              <p14:xfrm>
                <a:off x="7268488" y="5476790"/>
                <a:ext cx="236160" cy="1832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9DA5559-EFE5-4703-7D20-49BD75937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9848" y="5467790"/>
                  <a:ext cx="253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CFBC297-0537-5A21-5924-75F0EE5D41EF}"/>
                    </a:ext>
                  </a:extLst>
                </p14:cNvPr>
                <p14:cNvContentPartPr/>
                <p14:nvPr/>
              </p14:nvContentPartPr>
              <p14:xfrm>
                <a:off x="7136008" y="4711790"/>
                <a:ext cx="99000" cy="3038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CFBC297-0537-5A21-5924-75F0EE5D41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27008" y="4703150"/>
                  <a:ext cx="1166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1E0D51AE-314E-CB45-3DF9-F4CAE1ECD033}"/>
                    </a:ext>
                  </a:extLst>
                </p14:cNvPr>
                <p14:cNvContentPartPr/>
                <p14:nvPr/>
              </p14:nvContentPartPr>
              <p14:xfrm>
                <a:off x="7145368" y="5915270"/>
                <a:ext cx="356760" cy="1310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1E0D51AE-314E-CB45-3DF9-F4CAE1ECD0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36728" y="5906630"/>
                  <a:ext cx="374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F5168F1-5420-996C-BCE1-B63148B8EDDD}"/>
                    </a:ext>
                  </a:extLst>
                </p14:cNvPr>
                <p14:cNvContentPartPr/>
                <p14:nvPr/>
              </p14:nvContentPartPr>
              <p14:xfrm>
                <a:off x="7781488" y="5943710"/>
                <a:ext cx="353880" cy="2923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F5168F1-5420-996C-BCE1-B63148B8ED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72848" y="5935070"/>
                  <a:ext cx="371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70634D9-21FC-AEF8-BFF7-BB081B7FF736}"/>
                    </a:ext>
                  </a:extLst>
                </p14:cNvPr>
                <p14:cNvContentPartPr/>
                <p14:nvPr/>
              </p14:nvContentPartPr>
              <p14:xfrm>
                <a:off x="7962928" y="5252510"/>
                <a:ext cx="210960" cy="104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70634D9-21FC-AEF8-BFF7-BB081B7FF7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53928" y="5243510"/>
                  <a:ext cx="228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5B96A49-CFBE-1916-6D7C-D14709BC3869}"/>
                    </a:ext>
                  </a:extLst>
                </p14:cNvPr>
                <p14:cNvContentPartPr/>
                <p14:nvPr/>
              </p14:nvContentPartPr>
              <p14:xfrm>
                <a:off x="8906848" y="5252870"/>
                <a:ext cx="209520" cy="3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5B96A49-CFBE-1916-6D7C-D14709BC38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97848" y="5243870"/>
                  <a:ext cx="227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1FE35BD-2A60-4405-0F86-BD9926F9B22B}"/>
                    </a:ext>
                  </a:extLst>
                </p14:cNvPr>
                <p14:cNvContentPartPr/>
                <p14:nvPr/>
              </p14:nvContentPartPr>
              <p14:xfrm>
                <a:off x="8761048" y="5430350"/>
                <a:ext cx="188280" cy="3459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1FE35BD-2A60-4405-0F86-BD9926F9B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52408" y="5421710"/>
                  <a:ext cx="205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5DD046B-8B26-4F13-D56E-9334562AEE2F}"/>
                    </a:ext>
                  </a:extLst>
                </p14:cNvPr>
                <p14:cNvContentPartPr/>
                <p14:nvPr/>
              </p14:nvContentPartPr>
              <p14:xfrm>
                <a:off x="7930888" y="5373830"/>
                <a:ext cx="342720" cy="2721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5DD046B-8B26-4F13-D56E-9334562AEE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22248" y="5365190"/>
                  <a:ext cx="360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BFB9B15-896D-2200-A586-1F0767DD1B7A}"/>
                    </a:ext>
                  </a:extLst>
                </p14:cNvPr>
                <p14:cNvContentPartPr/>
                <p14:nvPr/>
              </p14:nvContentPartPr>
              <p14:xfrm>
                <a:off x="8724328" y="4823750"/>
                <a:ext cx="298800" cy="1576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BFB9B15-896D-2200-A586-1F0767DD1B7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15328" y="4815110"/>
                  <a:ext cx="316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F30843F-FB7C-2756-24FE-A27408104F0E}"/>
                    </a:ext>
                  </a:extLst>
                </p14:cNvPr>
                <p14:cNvContentPartPr/>
                <p14:nvPr/>
              </p14:nvContentPartPr>
              <p14:xfrm>
                <a:off x="7753408" y="4693070"/>
                <a:ext cx="265320" cy="3596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F30843F-FB7C-2756-24FE-A27408104F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44768" y="4684070"/>
                  <a:ext cx="2829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30B5F93-500F-B34E-50EE-936CCB0F93A9}"/>
                    </a:ext>
                  </a:extLst>
                </p14:cNvPr>
                <p14:cNvContentPartPr/>
                <p14:nvPr/>
              </p14:nvContentPartPr>
              <p14:xfrm>
                <a:off x="7565848" y="4617830"/>
                <a:ext cx="916200" cy="17931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30B5F93-500F-B34E-50EE-936CCB0F93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57208" y="4609190"/>
                  <a:ext cx="933840" cy="181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The Implementation: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6AB6387-E6AE-46CB-8500-4F11FA6B44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399" y="2286000"/>
            <a:ext cx="5477069" cy="3675888"/>
          </a:xfrm>
        </p:spPr>
        <p:txBody>
          <a:bodyPr>
            <a:normAutofit/>
          </a:bodyPr>
          <a:lstStyle/>
          <a:p>
            <a:r>
              <a:rPr lang="en-ZA" dirty="0"/>
              <a:t>Low=0</a:t>
            </a:r>
          </a:p>
          <a:p>
            <a:r>
              <a:rPr lang="en-ZA" dirty="0"/>
              <a:t>Mid=0</a:t>
            </a:r>
          </a:p>
          <a:p>
            <a:r>
              <a:rPr lang="en-ZA" dirty="0"/>
              <a:t>High=</a:t>
            </a:r>
            <a:r>
              <a:rPr lang="en-ZA" dirty="0" err="1"/>
              <a:t>len</a:t>
            </a:r>
            <a:r>
              <a:rPr lang="en-ZA" dirty="0"/>
              <a:t>(balls)-1</a:t>
            </a:r>
          </a:p>
          <a:p>
            <a:r>
              <a:rPr lang="en-ZA" dirty="0"/>
              <a:t>while mid &lt;= high:</a:t>
            </a:r>
          </a:p>
          <a:p>
            <a:r>
              <a:rPr lang="en-ZA" dirty="0"/>
              <a:t> if balls[mid] == 'R':</a:t>
            </a:r>
          </a:p>
          <a:p>
            <a:r>
              <a:rPr lang="en-ZA" dirty="0"/>
              <a:t>                balls[low], balls[mid] = balls[mid], balls[low]</a:t>
            </a:r>
          </a:p>
          <a:p>
            <a:r>
              <a:rPr lang="en-ZA" dirty="0"/>
              <a:t>                low += 1</a:t>
            </a:r>
          </a:p>
          <a:p>
            <a:r>
              <a:rPr lang="en-ZA" dirty="0"/>
              <a:t>                mid += 1</a:t>
            </a:r>
          </a:p>
          <a:p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balls[mid] == 'W':</a:t>
            </a:r>
          </a:p>
          <a:p>
            <a:r>
              <a:rPr lang="en-US" dirty="0"/>
              <a:t>                mid +=  1</a:t>
            </a:r>
          </a:p>
          <a:p>
            <a:r>
              <a:rPr lang="en-US" dirty="0"/>
              <a:t>Else: </a:t>
            </a:r>
          </a:p>
          <a:p>
            <a:r>
              <a:rPr lang="en-US" dirty="0"/>
              <a:t>        balls[mid], balls[high] = balls[high], balls[mid]</a:t>
            </a:r>
          </a:p>
          <a:p>
            <a:r>
              <a:rPr lang="en-US" dirty="0"/>
              <a:t>         high -= 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AA5F800-396B-E71A-2607-C2ED6EB256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9791" y="1778415"/>
            <a:ext cx="3200400" cy="365760"/>
          </a:xfrm>
        </p:spPr>
        <p:txBody>
          <a:bodyPr/>
          <a:lstStyle/>
          <a:p>
            <a:r>
              <a:rPr lang="en-US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325880"/>
          </a:xfrm>
        </p:spPr>
        <p:txBody>
          <a:bodyPr/>
          <a:lstStyle/>
          <a:p>
            <a:r>
              <a:rPr lang="en-US" dirty="0"/>
              <a:t>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Time Complexity: O(n) – Linear time complexity since we traverse the array once.</a:t>
            </a:r>
          </a:p>
          <a:p>
            <a:r>
              <a:rPr lang="en-US" noProof="1"/>
              <a:t>Space Complexity: O(1) – Constant space complexity as we use only a fixed number of pointers.</a:t>
            </a:r>
          </a:p>
          <a:p>
            <a:r>
              <a:rPr lang="en-US" noProof="1"/>
              <a:t>This algorithm excels in its simplicity and efficiency. The linear partitioning strategy ensures a swift and optimal sorting process, making it suitable for scenarios where efficiency matters."</a:t>
            </a:r>
            <a:endParaRPr lang="en-ZA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{311CE48D-A6FE-42E8-91DD-0E99B0FC29F8}tf33968143_win32</Template>
  <TotalTime>202</TotalTime>
  <Words>413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Söhne</vt:lpstr>
      <vt:lpstr>Office Theme</vt:lpstr>
      <vt:lpstr>Dutch flag</vt:lpstr>
      <vt:lpstr>The problem</vt:lpstr>
      <vt:lpstr>strategy</vt:lpstr>
      <vt:lpstr>Algorithm </vt:lpstr>
      <vt:lpstr>The Implementation:</vt:lpstr>
      <vt:lpstr>The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Dutch flag</dc:title>
  <dc:creator>Ahmed Raouf</dc:creator>
  <cp:lastModifiedBy>Ahmed Raouf</cp:lastModifiedBy>
  <cp:revision>1</cp:revision>
  <dcterms:created xsi:type="dcterms:W3CDTF">2023-12-30T19:10:46Z</dcterms:created>
  <dcterms:modified xsi:type="dcterms:W3CDTF">2023-12-30T22:32:57Z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