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KEYORA_logo_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2887" y="365760"/>
            <a:ext cx="1645920" cy="1645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2468880"/>
            <a:ext cx="10362895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111111"/>
                </a:solidFill>
              </a:rPr>
              <a:t>招商引资PPT</a:t>
            </a:r>
          </a:p>
          <a:p>
            <a:pPr algn="ctr">
              <a:defRPr sz="1800">
                <a:solidFill>
                  <a:srgbClr val="6E56CF"/>
                </a:solidFill>
              </a:defRPr>
            </a:pPr>
            <a:r>
              <a:t>更安全的随行饮水携带方案｜防盗水瓶袋（带一体式锁体）</a:t>
            </a:r>
          </a:p>
        </p:txBody>
      </p:sp>
      <p:pic>
        <p:nvPicPr>
          <p:cNvPr id="4" name="Picture 3" descr="RAOZP_logo_transpare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0" y="548640"/>
            <a:ext cx="502920" cy="5029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21792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787878"/>
                </a:solidFill>
              </a:defRPr>
            </a:pPr>
            <a:r>
              <a:t>版本：2025-10-22｜此材料为内部路演使用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  <a:ln>
            <a:solidFill>
              <a:srgbClr val="6E56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一、痛点与洞察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9848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111111"/>
                </a:solidFill>
              </a:defRPr>
            </a:pPr>
            <a:r>
              <a:t>通勤/短途/轻徒步：水具易磕碰、易误开、背包内滚动；现有瓶套缺少“安全锁止”。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用户愿为“安全感 + 设计感”付费，跨境平台对差异功能与溢价更友好。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  <a:ln>
            <a:solidFill>
              <a:srgbClr val="6E56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二、产品方案（概述）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9848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111111"/>
                </a:solidFill>
              </a:defRPr>
            </a:pPr>
            <a:r>
              <a:t>一体式锁体与袋口结构：双拉片插入即自锁，三位数字码 + 拨杆/钩爪联动解锁。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半包覆安装座 + 背板/受力肋：载荷传递至内衬板，避免面料直接受力。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导向斜面 + 反挑窄缝、静音缓冲、可视确认；兼容 #5/#8 拉链拉片。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三、市场与竞争对比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12471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1780"/>
                <a:gridCol w="2811780"/>
                <a:gridCol w="2811780"/>
                <a:gridCol w="2811780"/>
              </a:tblGrid>
              <a:tr h="100584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通用瓶套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带扣具瓶袋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KEYORA 防盗瓶袋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防护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基本包覆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增强包覆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包覆 + 抗撬锁止 + 到位确认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安全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无锁/易误开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扣具易解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三位码 + 联动解锁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体验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无导向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部分导向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导向斜面 + 静音缓冲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差异化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强（结构 + 外观双护城河）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  <a:ln>
            <a:solidFill>
              <a:srgbClr val="6E56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四、供应链与里程碑（宁波/义乌链条）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9848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111111"/>
                </a:solidFill>
              </a:defRPr>
            </a:pPr>
            <a:r>
              <a:t>面辅料/车缝：义乌；塑胶/模具/TPE：宁波/余姚；锌合金压铸/五金：永康/温州。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路径A：通用三位锁芯 + 定制导向/外壳（7–10天打样，200–500套试产）。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路径B：半/全定制传动（10–25天完善模治具与装配SOP）。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里程碑：2025-08-13 实用新型；2025-09-29 外观设计；2025-10~11 小批验证。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五、单品经济性（示意）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12471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3560"/>
                <a:gridCol w="5623560"/>
              </a:tblGrid>
              <a:tr h="718457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占比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材料/加工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锁芯与外壳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22%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装配/车缝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8%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物流/包装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10%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平台费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20%</a:t>
                      </a:r>
                    </a:p>
                  </a:txBody>
                  <a:tcPr/>
                </a:tc>
              </a:tr>
              <a:tr h="718458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目标毛利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25%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  <a:ln>
            <a:solidFill>
              <a:srgbClr val="6E56C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</a:defRPr>
            </a:pPr>
            <a:r>
              <a:t>六、知识产权与合规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10698480" cy="4754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111111"/>
                </a:solidFill>
              </a:defRPr>
            </a:pPr>
            <a:r>
              <a:t>商标：KEYORA（主）/ RAOZP（备）；ZIKON/GEONIC 已放弃。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专利：外观设计与实用新型已提交；锁体结构“双轨”可视量产择机推进。</a:t>
            </a:r>
          </a:p>
          <a:p>
            <a:pPr>
              <a:defRPr sz="2000">
                <a:solidFill>
                  <a:srgbClr val="111111"/>
                </a:solidFill>
              </a:defRPr>
            </a:pPr>
            <a:r>
              <a:t>合规：RoHS/REACH/CA Prop65；小批阶段完成盐雾/温循/跌落等测试。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七、融资需求（建议版）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1124712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3560"/>
                <a:gridCol w="5623560"/>
              </a:tblGrid>
              <a:tr h="1005840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要素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111111"/>
                          </a:solidFill>
                        </a:defRPr>
                      </a:pPr>
                      <a:r>
                        <a:t>说明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轮次/形式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种子/天使（股权或可转债）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资金用途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模具与打样、首批备货、品牌与渠道、专利与法务、流动资金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交割条件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V1小批验证、首批口碑数据、平台评分/复购率指标</a:t>
                      </a:r>
                    </a:p>
                  </a:txBody>
                  <a:tcPr/>
                </a:tc>
              </a:tr>
              <a:tr h="100584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投资人价值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11111"/>
                          </a:solidFill>
                        </a:defRPr>
                      </a:pPr>
                      <a:r>
                        <a:t>供应链资源、渠道协同、品牌联名/推广资源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" y="365760"/>
            <a:ext cx="11247120" cy="731520"/>
          </a:xfrm>
          <a:prstGeom prst="rect">
            <a:avLst/>
          </a:prstGeom>
          <a:solidFill>
            <a:srgbClr val="6E56C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八、团队与联络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685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11111"/>
                </a:solidFill>
              </a:defRPr>
            </a:pPr>
            <a:r>
              <a:t>手机 / 微信：15068963932</a:t>
            </a:r>
          </a:p>
        </p:txBody>
      </p:sp>
      <p:pic>
        <p:nvPicPr>
          <p:cNvPr id="4" name="Picture 3" descr="mmqrcode17611444510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0" y="1280160"/>
            <a:ext cx="2411414" cy="32918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46720" y="4754880"/>
            <a:ext cx="34747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787878"/>
                </a:solidFill>
              </a:defRPr>
            </a:pPr>
            <a:r>
              <a:t>微信扫码添加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