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5"/>
  </p:notesMasterIdLst>
  <p:sldIdLst>
    <p:sldId id="274" r:id="rId4"/>
    <p:sldId id="275" r:id="rId5"/>
    <p:sldId id="277" r:id="rId6"/>
    <p:sldId id="276" r:id="rId7"/>
    <p:sldId id="278" r:id="rId8"/>
    <p:sldId id="279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BA0F7-ADAF-442F-99EA-66422BD17218}">
          <p14:sldIdLst>
            <p14:sldId id="274"/>
            <p14:sldId id="275"/>
            <p14:sldId id="277"/>
            <p14:sldId id="276"/>
            <p14:sldId id="278"/>
            <p14:sldId id="279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7731"/>
  </p:normalViewPr>
  <p:slideViewPr>
    <p:cSldViewPr snapToGrid="0" showGuides="1">
      <p:cViewPr varScale="1">
        <p:scale>
          <a:sx n="31" d="100"/>
          <a:sy n="31" d="100"/>
        </p:scale>
        <p:origin x="775" y="2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Application Programming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9863" y="4049649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May 9</a:t>
            </a:r>
            <a:r>
              <a:rPr lang="en-US" sz="2400" baseline="30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C4EBC-63C4-457C-B686-0C72CECC5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74" y="427125"/>
            <a:ext cx="2687652" cy="2687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1114-6A31-4BB8-BC46-6BDAB9FB1D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81" y="5932165"/>
            <a:ext cx="668142" cy="668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0184B-D4BA-4FCA-8DB2-713BFE349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46" y="5974026"/>
            <a:ext cx="503490" cy="5034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287447-8717-4194-95CA-B54184C6A393}"/>
              </a:ext>
            </a:extLst>
          </p:cNvPr>
          <p:cNvSpPr/>
          <p:nvPr/>
        </p:nvSpPr>
        <p:spPr>
          <a:xfrm>
            <a:off x="2620423" y="5994939"/>
            <a:ext cx="216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@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samy_raps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8F1AD-4AF4-4597-B840-7A381657129B}"/>
              </a:ext>
            </a:extLst>
          </p:cNvPr>
          <p:cNvSpPr/>
          <p:nvPr/>
        </p:nvSpPr>
        <p:spPr>
          <a:xfrm>
            <a:off x="7928356" y="5932165"/>
            <a:ext cx="1900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rapando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12BB-2C5B-4890-BB33-19BE42F31B1F}"/>
              </a:ext>
            </a:extLst>
          </p:cNvPr>
          <p:cNvSpPr/>
          <p:nvPr/>
        </p:nvSpPr>
        <p:spPr>
          <a:xfrm>
            <a:off x="4475962" y="4738300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Rapando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Sam</a:t>
            </a: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086FB-DA37-4CEC-B2A9-ABA1C42846F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B3ABF-835A-4563-9322-D16F156980BE}"/>
              </a:ext>
            </a:extLst>
          </p:cNvPr>
          <p:cNvSpPr txBox="1"/>
          <p:nvPr/>
        </p:nvSpPr>
        <p:spPr>
          <a:xfrm>
            <a:off x="7400926" y="1997839"/>
            <a:ext cx="4704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Authentication</a:t>
            </a: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Serverless APIs</a:t>
            </a:r>
          </a:p>
        </p:txBody>
      </p:sp>
    </p:spTree>
    <p:extLst>
      <p:ext uri="{BB962C8B-B14F-4D97-AF65-F5344CB8AC3E}">
        <p14:creationId xmlns:p14="http://schemas.microsoft.com/office/powerpoint/2010/main" val="23733807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4E147-C449-4A3B-9138-F0172DB7AA0D}"/>
              </a:ext>
            </a:extLst>
          </p:cNvPr>
          <p:cNvSpPr/>
          <p:nvPr/>
        </p:nvSpPr>
        <p:spPr>
          <a:xfrm>
            <a:off x="1443135" y="3114777"/>
            <a:ext cx="930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Light" charset="0"/>
                <a:ea typeface="Roboto Light" charset="0"/>
                <a:cs typeface="Roboto Light" charset="0"/>
              </a:rPr>
              <a:t>t.me/</a:t>
            </a:r>
            <a:r>
              <a:rPr lang="en-US" sz="5400" dirty="0" err="1">
                <a:latin typeface="Roboto Light" charset="0"/>
                <a:ea typeface="Roboto Light" charset="0"/>
                <a:cs typeface="Roboto Light" charset="0"/>
              </a:rPr>
              <a:t>samy_raps</a:t>
            </a:r>
            <a:endParaRPr lang="en-US" sz="5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20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086FB-DA37-4CEC-B2A9-ABA1C42846F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 Programming </a:t>
            </a:r>
          </a:p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B3ABF-835A-4563-9322-D16F156980BE}"/>
              </a:ext>
            </a:extLst>
          </p:cNvPr>
          <p:cNvSpPr txBox="1"/>
          <p:nvPr/>
        </p:nvSpPr>
        <p:spPr>
          <a:xfrm>
            <a:off x="6753226" y="1943100"/>
            <a:ext cx="4704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It?</a:t>
            </a: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1061205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086FB-DA37-4CEC-B2A9-ABA1C42846F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Representational State</a:t>
            </a:r>
          </a:p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B3ABF-835A-4563-9322-D16F156980BE}"/>
              </a:ext>
            </a:extLst>
          </p:cNvPr>
          <p:cNvSpPr txBox="1"/>
          <p:nvPr/>
        </p:nvSpPr>
        <p:spPr>
          <a:xfrm>
            <a:off x="7400926" y="1997839"/>
            <a:ext cx="4704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2694015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4E147-C449-4A3B-9138-F0172DB7AA0D}"/>
              </a:ext>
            </a:extLst>
          </p:cNvPr>
          <p:cNvSpPr/>
          <p:nvPr/>
        </p:nvSpPr>
        <p:spPr>
          <a:xfrm>
            <a:off x="1443135" y="3114777"/>
            <a:ext cx="930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Light" charset="0"/>
                <a:ea typeface="Roboto Light" charset="0"/>
                <a:cs typeface="Roboto Light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42709381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4E147-C449-4A3B-9138-F0172DB7AA0D}"/>
              </a:ext>
            </a:extLst>
          </p:cNvPr>
          <p:cNvSpPr/>
          <p:nvPr/>
        </p:nvSpPr>
        <p:spPr>
          <a:xfrm>
            <a:off x="1443135" y="3114777"/>
            <a:ext cx="930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Light" charset="0"/>
                <a:ea typeface="Roboto Light" charset="0"/>
                <a:cs typeface="Roboto Light" charset="0"/>
              </a:rPr>
              <a:t>When and Why?</a:t>
            </a:r>
          </a:p>
        </p:txBody>
      </p:sp>
    </p:spTree>
    <p:extLst>
      <p:ext uri="{BB962C8B-B14F-4D97-AF65-F5344CB8AC3E}">
        <p14:creationId xmlns:p14="http://schemas.microsoft.com/office/powerpoint/2010/main" val="1437046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4E147-C449-4A3B-9138-F0172DB7AA0D}"/>
              </a:ext>
            </a:extLst>
          </p:cNvPr>
          <p:cNvSpPr/>
          <p:nvPr/>
        </p:nvSpPr>
        <p:spPr>
          <a:xfrm>
            <a:off x="1443135" y="3114777"/>
            <a:ext cx="930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Light" charset="0"/>
                <a:ea typeface="Roboto Light" charset="0"/>
                <a:cs typeface="Roboto Light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1756028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4E147-C449-4A3B-9138-F0172DB7AA0D}"/>
              </a:ext>
            </a:extLst>
          </p:cNvPr>
          <p:cNvSpPr/>
          <p:nvPr/>
        </p:nvSpPr>
        <p:spPr>
          <a:xfrm>
            <a:off x="1443135" y="3114777"/>
            <a:ext cx="930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Light" charset="0"/>
                <a:ea typeface="Roboto Light" charset="0"/>
                <a:cs typeface="Roboto Light" charset="0"/>
              </a:rPr>
              <a:t>Creating an API</a:t>
            </a:r>
          </a:p>
        </p:txBody>
      </p:sp>
    </p:spTree>
    <p:extLst>
      <p:ext uri="{BB962C8B-B14F-4D97-AF65-F5344CB8AC3E}">
        <p14:creationId xmlns:p14="http://schemas.microsoft.com/office/powerpoint/2010/main" val="2251076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04E147-C449-4A3B-9138-F0172DB7AA0D}"/>
              </a:ext>
            </a:extLst>
          </p:cNvPr>
          <p:cNvSpPr/>
          <p:nvPr/>
        </p:nvSpPr>
        <p:spPr>
          <a:xfrm>
            <a:off x="1443135" y="3114777"/>
            <a:ext cx="930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Roboto Light" charset="0"/>
                <a:ea typeface="Roboto Light" charset="0"/>
                <a:cs typeface="Roboto Light" charset="0"/>
              </a:rPr>
              <a:t>Using an API</a:t>
            </a:r>
          </a:p>
        </p:txBody>
      </p:sp>
    </p:spTree>
    <p:extLst>
      <p:ext uri="{BB962C8B-B14F-4D97-AF65-F5344CB8AC3E}">
        <p14:creationId xmlns:p14="http://schemas.microsoft.com/office/powerpoint/2010/main" val="8901121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086FB-DA37-4CEC-B2A9-ABA1C42846F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99BCC-16F8-4F36-B9AB-E1C5B2E9706C}"/>
              </a:ext>
            </a:extLst>
          </p:cNvPr>
          <p:cNvSpPr txBox="1"/>
          <p:nvPr/>
        </p:nvSpPr>
        <p:spPr>
          <a:xfrm>
            <a:off x="4714875" y="3013501"/>
            <a:ext cx="258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</a:t>
            </a:r>
            <a:r>
              <a:rPr lang="en-US" sz="4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hQL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166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44361</TotalTime>
  <Words>59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Noto Sans</vt:lpstr>
      <vt:lpstr>Roboto</vt:lpstr>
      <vt:lpstr>Roboto Light</vt:lpstr>
      <vt:lpstr>Roboto Medium</vt:lpstr>
      <vt:lpstr>Blank</vt:lpstr>
      <vt:lpstr>Basic with Circle</vt:lpstr>
      <vt:lpstr>Headerline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samyraps3@gmail.com</cp:lastModifiedBy>
  <cp:revision>598</cp:revision>
  <dcterms:created xsi:type="dcterms:W3CDTF">2015-05-30T00:46:15Z</dcterms:created>
  <dcterms:modified xsi:type="dcterms:W3CDTF">2018-05-09T12:57:34Z</dcterms:modified>
</cp:coreProperties>
</file>