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7" r:id="rId5"/>
    <p:sldId id="300" r:id="rId6"/>
    <p:sldId id="301" r:id="rId7"/>
    <p:sldId id="302" r:id="rId8"/>
    <p:sldId id="303" r:id="rId9"/>
    <p:sldId id="310" r:id="rId10"/>
    <p:sldId id="313" r:id="rId11"/>
    <p:sldId id="311" r:id="rId12"/>
    <p:sldId id="304" r:id="rId13"/>
    <p:sldId id="309" r:id="rId14"/>
    <p:sldId id="307" r:id="rId15"/>
  </p:sldIdLst>
  <p:sldSz cx="12192000" cy="6858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B4A74C-F69A-40BF-868C-AE17408811A6}">
          <p14:sldIdLst>
            <p14:sldId id="297"/>
            <p14:sldId id="300"/>
            <p14:sldId id="301"/>
            <p14:sldId id="302"/>
            <p14:sldId id="303"/>
            <p14:sldId id="310"/>
            <p14:sldId id="313"/>
            <p14:sldId id="311"/>
            <p14:sldId id="304"/>
            <p14:sldId id="309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pee Wannasiri" initials="RW" lastIdx="11" clrIdx="0">
    <p:extLst>
      <p:ext uri="{19B8F6BF-5375-455C-9EA6-DF929625EA0E}">
        <p15:presenceInfo xmlns:p15="http://schemas.microsoft.com/office/powerpoint/2012/main" userId="Rapee Wannasi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38A159"/>
    <a:srgbClr val="112C0B"/>
    <a:srgbClr val="B92121"/>
    <a:srgbClr val="D92A2B"/>
    <a:srgbClr val="004648"/>
    <a:srgbClr val="005E60"/>
    <a:srgbClr val="00766E"/>
    <a:srgbClr val="009186"/>
    <a:srgbClr val="009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88306" autoAdjust="0"/>
  </p:normalViewPr>
  <p:slideViewPr>
    <p:cSldViewPr snapToGrid="0" snapToObjects="1">
      <p:cViewPr varScale="1">
        <p:scale>
          <a:sx n="56" d="100"/>
          <a:sy n="56" d="100"/>
        </p:scale>
        <p:origin x="72" y="1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51" d="100"/>
          <a:sy n="51" d="100"/>
        </p:scale>
        <p:origin x="2692" y="40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niofnottm-my.sharepoint.com/personal/psxrw9_nottingham_ac_uk/Documents/Dissertation/Gait%20Identification/report/analysis/KinCal/4_white_keypoints_kinca_test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niofnottm-my.sharepoint.com/personal/psxrw9_nottingham_ac_uk/Documents/Dissertation/Gait%20Identification/report/analysis/KinCal/4_white_keypoints_kinca_test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GB" sz="1800"/>
              <a:t>Normalised kinematic parameters in the triangle of leg in temporal domain</a:t>
            </a:r>
            <a:endParaRPr lang="th-TH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th-T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HA amplitude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'4_white_keypoints_kincal'!$B$10:$B$37</c:f>
              <c:numCache>
                <c:formatCode>0.00</c:formatCode>
                <c:ptCount val="28"/>
                <c:pt idx="0">
                  <c:v>0</c:v>
                </c:pt>
                <c:pt idx="1">
                  <c:v>3.5714285714285712E-2</c:v>
                </c:pt>
                <c:pt idx="2">
                  <c:v>7.1428571428571425E-2</c:v>
                </c:pt>
                <c:pt idx="3">
                  <c:v>0.10714285714285714</c:v>
                </c:pt>
                <c:pt idx="4">
                  <c:v>0.14285714285714285</c:v>
                </c:pt>
                <c:pt idx="5">
                  <c:v>0.17857142857142858</c:v>
                </c:pt>
                <c:pt idx="6">
                  <c:v>0.21428571428571427</c:v>
                </c:pt>
                <c:pt idx="7">
                  <c:v>0.25</c:v>
                </c:pt>
                <c:pt idx="8">
                  <c:v>0.2857142857142857</c:v>
                </c:pt>
                <c:pt idx="9">
                  <c:v>0.32142857142857145</c:v>
                </c:pt>
                <c:pt idx="10">
                  <c:v>0.35714285714285715</c:v>
                </c:pt>
                <c:pt idx="11">
                  <c:v>0.39285714285714285</c:v>
                </c:pt>
                <c:pt idx="12">
                  <c:v>0.42857142857142855</c:v>
                </c:pt>
                <c:pt idx="13">
                  <c:v>0.4642857142857143</c:v>
                </c:pt>
                <c:pt idx="14">
                  <c:v>0.5</c:v>
                </c:pt>
                <c:pt idx="15">
                  <c:v>0.5357142857142857</c:v>
                </c:pt>
                <c:pt idx="16">
                  <c:v>0.5714285714285714</c:v>
                </c:pt>
                <c:pt idx="17">
                  <c:v>0.6071428571428571</c:v>
                </c:pt>
                <c:pt idx="18">
                  <c:v>0.6428571428571429</c:v>
                </c:pt>
                <c:pt idx="19">
                  <c:v>0.6785714285714286</c:v>
                </c:pt>
                <c:pt idx="20">
                  <c:v>0.7142857142857143</c:v>
                </c:pt>
                <c:pt idx="21">
                  <c:v>0.75</c:v>
                </c:pt>
                <c:pt idx="22">
                  <c:v>0.7857142857142857</c:v>
                </c:pt>
                <c:pt idx="23">
                  <c:v>0.8214285714285714</c:v>
                </c:pt>
                <c:pt idx="24">
                  <c:v>0.8571428571428571</c:v>
                </c:pt>
                <c:pt idx="25">
                  <c:v>0.8928571428571429</c:v>
                </c:pt>
                <c:pt idx="26">
                  <c:v>0.9285714285714286</c:v>
                </c:pt>
                <c:pt idx="27">
                  <c:v>0.9642857142857143</c:v>
                </c:pt>
              </c:numCache>
            </c:numRef>
          </c:cat>
          <c:val>
            <c:numRef>
              <c:f>'4_white_keypoints_kincal'!$H$10:$H$37</c:f>
              <c:numCache>
                <c:formatCode>General</c:formatCode>
                <c:ptCount val="28"/>
                <c:pt idx="0">
                  <c:v>0.77150310916203002</c:v>
                </c:pt>
                <c:pt idx="1">
                  <c:v>0.92987373744167101</c:v>
                </c:pt>
                <c:pt idx="2">
                  <c:v>0.823648145643878</c:v>
                </c:pt>
                <c:pt idx="3">
                  <c:v>0.71598315720591299</c:v>
                </c:pt>
                <c:pt idx="4">
                  <c:v>0.71598315720591299</c:v>
                </c:pt>
                <c:pt idx="5">
                  <c:v>0.83237408668837698</c:v>
                </c:pt>
                <c:pt idx="6">
                  <c:v>0.62903352971302995</c:v>
                </c:pt>
                <c:pt idx="7">
                  <c:v>0.83237408668837698</c:v>
                </c:pt>
                <c:pt idx="8">
                  <c:v>0.199431843802689</c:v>
                </c:pt>
                <c:pt idx="9">
                  <c:v>0.25598638016806802</c:v>
                </c:pt>
                <c:pt idx="10">
                  <c:v>0.36762751139745498</c:v>
                </c:pt>
                <c:pt idx="11">
                  <c:v>4.5150205670971499E-2</c:v>
                </c:pt>
                <c:pt idx="12">
                  <c:v>0.245867392917409</c:v>
                </c:pt>
                <c:pt idx="13">
                  <c:v>0.79011856044350104</c:v>
                </c:pt>
                <c:pt idx="14">
                  <c:v>0.63924166967829799</c:v>
                </c:pt>
                <c:pt idx="15">
                  <c:v>0.77150310916203002</c:v>
                </c:pt>
                <c:pt idx="16">
                  <c:v>0.54505540100565597</c:v>
                </c:pt>
                <c:pt idx="17">
                  <c:v>0.475840390109325</c:v>
                </c:pt>
                <c:pt idx="18">
                  <c:v>0.35281553139807698</c:v>
                </c:pt>
                <c:pt idx="19">
                  <c:v>0.26960716721118799</c:v>
                </c:pt>
                <c:pt idx="20">
                  <c:v>0.51445578587531204</c:v>
                </c:pt>
                <c:pt idx="21">
                  <c:v>0.22501952924393601</c:v>
                </c:pt>
                <c:pt idx="22">
                  <c:v>0.47238625235917198</c:v>
                </c:pt>
                <c:pt idx="23">
                  <c:v>0.46966342726063198</c:v>
                </c:pt>
                <c:pt idx="24">
                  <c:v>0.46694060216209199</c:v>
                </c:pt>
                <c:pt idx="25">
                  <c:v>0.464217777063552</c:v>
                </c:pt>
                <c:pt idx="26">
                  <c:v>0.461494951965012</c:v>
                </c:pt>
                <c:pt idx="27">
                  <c:v>0.45877212686647201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18-4F82-9833-914EB50EE980}"/>
            </c:ext>
          </c:extLst>
        </c:ser>
        <c:ser>
          <c:idx val="1"/>
          <c:order val="1"/>
          <c:tx>
            <c:v>hip angle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'4_white_keypoints_kincal'!$B$10:$B$37</c:f>
              <c:numCache>
                <c:formatCode>0.00</c:formatCode>
                <c:ptCount val="28"/>
                <c:pt idx="0">
                  <c:v>0</c:v>
                </c:pt>
                <c:pt idx="1">
                  <c:v>3.5714285714285712E-2</c:v>
                </c:pt>
                <c:pt idx="2">
                  <c:v>7.1428571428571425E-2</c:v>
                </c:pt>
                <c:pt idx="3">
                  <c:v>0.10714285714285714</c:v>
                </c:pt>
                <c:pt idx="4">
                  <c:v>0.14285714285714285</c:v>
                </c:pt>
                <c:pt idx="5">
                  <c:v>0.17857142857142858</c:v>
                </c:pt>
                <c:pt idx="6">
                  <c:v>0.21428571428571427</c:v>
                </c:pt>
                <c:pt idx="7">
                  <c:v>0.25</c:v>
                </c:pt>
                <c:pt idx="8">
                  <c:v>0.2857142857142857</c:v>
                </c:pt>
                <c:pt idx="9">
                  <c:v>0.32142857142857145</c:v>
                </c:pt>
                <c:pt idx="10">
                  <c:v>0.35714285714285715</c:v>
                </c:pt>
                <c:pt idx="11">
                  <c:v>0.39285714285714285</c:v>
                </c:pt>
                <c:pt idx="12">
                  <c:v>0.42857142857142855</c:v>
                </c:pt>
                <c:pt idx="13">
                  <c:v>0.4642857142857143</c:v>
                </c:pt>
                <c:pt idx="14">
                  <c:v>0.5</c:v>
                </c:pt>
                <c:pt idx="15">
                  <c:v>0.5357142857142857</c:v>
                </c:pt>
                <c:pt idx="16">
                  <c:v>0.5714285714285714</c:v>
                </c:pt>
                <c:pt idx="17">
                  <c:v>0.6071428571428571</c:v>
                </c:pt>
                <c:pt idx="18">
                  <c:v>0.6428571428571429</c:v>
                </c:pt>
                <c:pt idx="19">
                  <c:v>0.6785714285714286</c:v>
                </c:pt>
                <c:pt idx="20">
                  <c:v>0.7142857142857143</c:v>
                </c:pt>
                <c:pt idx="21">
                  <c:v>0.75</c:v>
                </c:pt>
                <c:pt idx="22">
                  <c:v>0.7857142857142857</c:v>
                </c:pt>
                <c:pt idx="23">
                  <c:v>0.8214285714285714</c:v>
                </c:pt>
                <c:pt idx="24">
                  <c:v>0.8571428571428571</c:v>
                </c:pt>
                <c:pt idx="25">
                  <c:v>0.8928571428571429</c:v>
                </c:pt>
                <c:pt idx="26">
                  <c:v>0.9285714285714286</c:v>
                </c:pt>
                <c:pt idx="27">
                  <c:v>0.9642857142857143</c:v>
                </c:pt>
              </c:numCache>
            </c:numRef>
          </c:cat>
          <c:val>
            <c:numRef>
              <c:f>'4_white_keypoints_kincal'!$J$11:$J$37</c:f>
              <c:numCache>
                <c:formatCode>General</c:formatCode>
                <c:ptCount val="27"/>
                <c:pt idx="0">
                  <c:v>0</c:v>
                </c:pt>
                <c:pt idx="1">
                  <c:v>6.7295689537292105E-2</c:v>
                </c:pt>
                <c:pt idx="2">
                  <c:v>5.23377686359109E-3</c:v>
                </c:pt>
                <c:pt idx="3">
                  <c:v>5.7361523349756E-2</c:v>
                </c:pt>
                <c:pt idx="4">
                  <c:v>0.118697931996494</c:v>
                </c:pt>
                <c:pt idx="5">
                  <c:v>0.20969809404332701</c:v>
                </c:pt>
                <c:pt idx="6">
                  <c:v>0.30199437200182</c:v>
                </c:pt>
                <c:pt idx="7">
                  <c:v>0.423032831149109</c:v>
                </c:pt>
                <c:pt idx="8">
                  <c:v>0.47401859881855601</c:v>
                </c:pt>
                <c:pt idx="9">
                  <c:v>0.44427500881923399</c:v>
                </c:pt>
                <c:pt idx="10">
                  <c:v>0.60943655936362995</c:v>
                </c:pt>
                <c:pt idx="11">
                  <c:v>0.39071115071932899</c:v>
                </c:pt>
                <c:pt idx="12">
                  <c:v>0.27741200059191201</c:v>
                </c:pt>
                <c:pt idx="13">
                  <c:v>8.9049582634498206E-2</c:v>
                </c:pt>
                <c:pt idx="14">
                  <c:v>3.6246823936973399E-2</c:v>
                </c:pt>
                <c:pt idx="15">
                  <c:v>3.0163403196368802E-2</c:v>
                </c:pt>
                <c:pt idx="16">
                  <c:v>0.16062646475013201</c:v>
                </c:pt>
                <c:pt idx="17">
                  <c:v>0.26107745109402603</c:v>
                </c:pt>
                <c:pt idx="18">
                  <c:v>0.27325681546161301</c:v>
                </c:pt>
                <c:pt idx="19">
                  <c:v>0.31599712468844099</c:v>
                </c:pt>
                <c:pt idx="20">
                  <c:v>0.327245004599858</c:v>
                </c:pt>
                <c:pt idx="21">
                  <c:v>0.29517010958814699</c:v>
                </c:pt>
                <c:pt idx="22">
                  <c:v>0.30107694995830803</c:v>
                </c:pt>
                <c:pt idx="23">
                  <c:v>0.30698379032847001</c:v>
                </c:pt>
                <c:pt idx="24">
                  <c:v>0.31289063069863199</c:v>
                </c:pt>
                <c:pt idx="25">
                  <c:v>0.31879747106879402</c:v>
                </c:pt>
                <c:pt idx="26">
                  <c:v>0.32470431143895501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18-4F82-9833-914EB50EE980}"/>
            </c:ext>
          </c:extLst>
        </c:ser>
        <c:ser>
          <c:idx val="2"/>
          <c:order val="2"/>
          <c:tx>
            <c:v>knee angle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'4_white_keypoints_kincal'!$B$10:$B$37</c:f>
              <c:numCache>
                <c:formatCode>0.00</c:formatCode>
                <c:ptCount val="28"/>
                <c:pt idx="0">
                  <c:v>0</c:v>
                </c:pt>
                <c:pt idx="1">
                  <c:v>3.5714285714285712E-2</c:v>
                </c:pt>
                <c:pt idx="2">
                  <c:v>7.1428571428571425E-2</c:v>
                </c:pt>
                <c:pt idx="3">
                  <c:v>0.10714285714285714</c:v>
                </c:pt>
                <c:pt idx="4">
                  <c:v>0.14285714285714285</c:v>
                </c:pt>
                <c:pt idx="5">
                  <c:v>0.17857142857142858</c:v>
                </c:pt>
                <c:pt idx="6">
                  <c:v>0.21428571428571427</c:v>
                </c:pt>
                <c:pt idx="7">
                  <c:v>0.25</c:v>
                </c:pt>
                <c:pt idx="8">
                  <c:v>0.2857142857142857</c:v>
                </c:pt>
                <c:pt idx="9">
                  <c:v>0.32142857142857145</c:v>
                </c:pt>
                <c:pt idx="10">
                  <c:v>0.35714285714285715</c:v>
                </c:pt>
                <c:pt idx="11">
                  <c:v>0.39285714285714285</c:v>
                </c:pt>
                <c:pt idx="12">
                  <c:v>0.42857142857142855</c:v>
                </c:pt>
                <c:pt idx="13">
                  <c:v>0.4642857142857143</c:v>
                </c:pt>
                <c:pt idx="14">
                  <c:v>0.5</c:v>
                </c:pt>
                <c:pt idx="15">
                  <c:v>0.5357142857142857</c:v>
                </c:pt>
                <c:pt idx="16">
                  <c:v>0.5714285714285714</c:v>
                </c:pt>
                <c:pt idx="17">
                  <c:v>0.6071428571428571</c:v>
                </c:pt>
                <c:pt idx="18">
                  <c:v>0.6428571428571429</c:v>
                </c:pt>
                <c:pt idx="19">
                  <c:v>0.6785714285714286</c:v>
                </c:pt>
                <c:pt idx="20">
                  <c:v>0.7142857142857143</c:v>
                </c:pt>
                <c:pt idx="21">
                  <c:v>0.75</c:v>
                </c:pt>
                <c:pt idx="22">
                  <c:v>0.7857142857142857</c:v>
                </c:pt>
                <c:pt idx="23">
                  <c:v>0.8214285714285714</c:v>
                </c:pt>
                <c:pt idx="24">
                  <c:v>0.8571428571428571</c:v>
                </c:pt>
                <c:pt idx="25">
                  <c:v>0.8928571428571429</c:v>
                </c:pt>
                <c:pt idx="26">
                  <c:v>0.9285714285714286</c:v>
                </c:pt>
                <c:pt idx="27">
                  <c:v>0.9642857142857143</c:v>
                </c:pt>
              </c:numCache>
            </c:numRef>
          </c:cat>
          <c:val>
            <c:numRef>
              <c:f>'4_white_keypoints_kincal'!$O$11:$O$37</c:f>
              <c:numCache>
                <c:formatCode>General</c:formatCode>
                <c:ptCount val="27"/>
                <c:pt idx="0">
                  <c:v>1</c:v>
                </c:pt>
                <c:pt idx="1">
                  <c:v>0.89497185331130302</c:v>
                </c:pt>
                <c:pt idx="2">
                  <c:v>0.99202697887458502</c:v>
                </c:pt>
                <c:pt idx="3">
                  <c:v>0.90304967331616104</c:v>
                </c:pt>
                <c:pt idx="4">
                  <c:v>0.83326021046256704</c:v>
                </c:pt>
                <c:pt idx="5">
                  <c:v>0.66337012543861495</c:v>
                </c:pt>
                <c:pt idx="6">
                  <c:v>0.51969735875311895</c:v>
                </c:pt>
                <c:pt idx="7">
                  <c:v>0.28687322598638798</c:v>
                </c:pt>
                <c:pt idx="8">
                  <c:v>0.23366912811680099</c:v>
                </c:pt>
                <c:pt idx="9">
                  <c:v>0.28299537195610602</c:v>
                </c:pt>
                <c:pt idx="10">
                  <c:v>0.14769655658848599</c:v>
                </c:pt>
                <c:pt idx="11">
                  <c:v>0.45101643772174099</c:v>
                </c:pt>
                <c:pt idx="12">
                  <c:v>0.57933857333819805</c:v>
                </c:pt>
                <c:pt idx="13">
                  <c:v>0.86039246721239004</c:v>
                </c:pt>
                <c:pt idx="14">
                  <c:v>0.93538605074400305</c:v>
                </c:pt>
                <c:pt idx="15">
                  <c:v>0.95644685393927298</c:v>
                </c:pt>
                <c:pt idx="16">
                  <c:v>0.75679053472108104</c:v>
                </c:pt>
                <c:pt idx="17">
                  <c:v>0.60043636125031197</c:v>
                </c:pt>
                <c:pt idx="18">
                  <c:v>0.593091645408101</c:v>
                </c:pt>
                <c:pt idx="19">
                  <c:v>0.49357096323246002</c:v>
                </c:pt>
                <c:pt idx="20">
                  <c:v>0.53108970062337102</c:v>
                </c:pt>
                <c:pt idx="21">
                  <c:v>0.549566437812126</c:v>
                </c:pt>
                <c:pt idx="22">
                  <c:v>0.54056534548998902</c:v>
                </c:pt>
                <c:pt idx="23">
                  <c:v>0.53156425316785205</c:v>
                </c:pt>
                <c:pt idx="24">
                  <c:v>0.52256316084571597</c:v>
                </c:pt>
                <c:pt idx="25">
                  <c:v>0.513562068523579</c:v>
                </c:pt>
                <c:pt idx="26">
                  <c:v>0.50456097620144302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18-4F82-9833-914EB50EE980}"/>
            </c:ext>
          </c:extLst>
        </c:ser>
        <c:ser>
          <c:idx val="3"/>
          <c:order val="3"/>
          <c:tx>
            <c:v>ankle angle</c:v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'4_white_keypoints_kincal'!$B$10:$B$37</c:f>
              <c:numCache>
                <c:formatCode>0.00</c:formatCode>
                <c:ptCount val="28"/>
                <c:pt idx="0">
                  <c:v>0</c:v>
                </c:pt>
                <c:pt idx="1">
                  <c:v>3.5714285714285712E-2</c:v>
                </c:pt>
                <c:pt idx="2">
                  <c:v>7.1428571428571425E-2</c:v>
                </c:pt>
                <c:pt idx="3">
                  <c:v>0.10714285714285714</c:v>
                </c:pt>
                <c:pt idx="4">
                  <c:v>0.14285714285714285</c:v>
                </c:pt>
                <c:pt idx="5">
                  <c:v>0.17857142857142858</c:v>
                </c:pt>
                <c:pt idx="6">
                  <c:v>0.21428571428571427</c:v>
                </c:pt>
                <c:pt idx="7">
                  <c:v>0.25</c:v>
                </c:pt>
                <c:pt idx="8">
                  <c:v>0.2857142857142857</c:v>
                </c:pt>
                <c:pt idx="9">
                  <c:v>0.32142857142857145</c:v>
                </c:pt>
                <c:pt idx="10">
                  <c:v>0.35714285714285715</c:v>
                </c:pt>
                <c:pt idx="11">
                  <c:v>0.39285714285714285</c:v>
                </c:pt>
                <c:pt idx="12">
                  <c:v>0.42857142857142855</c:v>
                </c:pt>
                <c:pt idx="13">
                  <c:v>0.4642857142857143</c:v>
                </c:pt>
                <c:pt idx="14">
                  <c:v>0.5</c:v>
                </c:pt>
                <c:pt idx="15">
                  <c:v>0.5357142857142857</c:v>
                </c:pt>
                <c:pt idx="16">
                  <c:v>0.5714285714285714</c:v>
                </c:pt>
                <c:pt idx="17">
                  <c:v>0.6071428571428571</c:v>
                </c:pt>
                <c:pt idx="18">
                  <c:v>0.6428571428571429</c:v>
                </c:pt>
                <c:pt idx="19">
                  <c:v>0.6785714285714286</c:v>
                </c:pt>
                <c:pt idx="20">
                  <c:v>0.7142857142857143</c:v>
                </c:pt>
                <c:pt idx="21">
                  <c:v>0.75</c:v>
                </c:pt>
                <c:pt idx="22">
                  <c:v>0.7857142857142857</c:v>
                </c:pt>
                <c:pt idx="23">
                  <c:v>0.8214285714285714</c:v>
                </c:pt>
                <c:pt idx="24">
                  <c:v>0.8571428571428571</c:v>
                </c:pt>
                <c:pt idx="25">
                  <c:v>0.8928571428571429</c:v>
                </c:pt>
                <c:pt idx="26">
                  <c:v>0.9285714285714286</c:v>
                </c:pt>
                <c:pt idx="27">
                  <c:v>0.9642857142857143</c:v>
                </c:pt>
              </c:numCache>
            </c:numRef>
          </c:cat>
          <c:val>
            <c:numRef>
              <c:f>'4_white_keypoints_kincal'!$R$11:$R$37</c:f>
              <c:numCache>
                <c:formatCode>General</c:formatCode>
                <c:ptCount val="27"/>
                <c:pt idx="0">
                  <c:v>0</c:v>
                </c:pt>
                <c:pt idx="1">
                  <c:v>7.04604142468023E-2</c:v>
                </c:pt>
                <c:pt idx="2">
                  <c:v>5.2237277220998002E-3</c:v>
                </c:pt>
                <c:pt idx="3">
                  <c:v>6.9799620454354103E-2</c:v>
                </c:pt>
                <c:pt idx="4">
                  <c:v>9.9999859753922102E-2</c:v>
                </c:pt>
                <c:pt idx="5">
                  <c:v>0.23182945260903801</c:v>
                </c:pt>
                <c:pt idx="6">
                  <c:v>0.32797599862170201</c:v>
                </c:pt>
                <c:pt idx="7">
                  <c:v>0.51231230241219705</c:v>
                </c:pt>
                <c:pt idx="8">
                  <c:v>0.53110963059786198</c:v>
                </c:pt>
                <c:pt idx="9">
                  <c:v>0.49615636189941698</c:v>
                </c:pt>
                <c:pt idx="10">
                  <c:v>0.50845426617041201</c:v>
                </c:pt>
                <c:pt idx="11">
                  <c:v>0.32934189187239199</c:v>
                </c:pt>
                <c:pt idx="12">
                  <c:v>0.27433227916719</c:v>
                </c:pt>
                <c:pt idx="13">
                  <c:v>9.4061234627986504E-2</c:v>
                </c:pt>
                <c:pt idx="14">
                  <c:v>4.8501561902784103E-2</c:v>
                </c:pt>
                <c:pt idx="15">
                  <c:v>2.6961395231701199E-2</c:v>
                </c:pt>
                <c:pt idx="16">
                  <c:v>0.15836981764206701</c:v>
                </c:pt>
                <c:pt idx="17">
                  <c:v>0.26299473168091902</c:v>
                </c:pt>
                <c:pt idx="18">
                  <c:v>0.26044877959112001</c:v>
                </c:pt>
                <c:pt idx="19">
                  <c:v>0.34824092147081998</c:v>
                </c:pt>
                <c:pt idx="20">
                  <c:v>0.287783041718219</c:v>
                </c:pt>
                <c:pt idx="21">
                  <c:v>0.295623639486644</c:v>
                </c:pt>
                <c:pt idx="22">
                  <c:v>0.30152273349875502</c:v>
                </c:pt>
                <c:pt idx="23">
                  <c:v>0.307421827510866</c:v>
                </c:pt>
                <c:pt idx="24">
                  <c:v>0.31332092152297703</c:v>
                </c:pt>
                <c:pt idx="25">
                  <c:v>0.319220015535088</c:v>
                </c:pt>
                <c:pt idx="26">
                  <c:v>0.32511910954719903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918-4F82-9833-914EB50EE9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7653311"/>
        <c:axId val="698511823"/>
      </c:lineChart>
      <c:catAx>
        <c:axId val="5976533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GB" sz="1200"/>
                  <a:t>Percentage of cycle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th-TH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th-TH"/>
          </a:p>
        </c:txPr>
        <c:crossAx val="698511823"/>
        <c:crosses val="autoZero"/>
        <c:auto val="1"/>
        <c:lblAlgn val="ctr"/>
        <c:lblOffset val="100"/>
        <c:noMultiLvlLbl val="0"/>
      </c:catAx>
      <c:valAx>
        <c:axId val="69851182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GB" sz="1200"/>
                  <a:t>Normalised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th-TH"/>
          </a:p>
        </c:txPr>
        <c:crossAx val="59765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j-lt"/>
        </a:defRPr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GB" sz="1800" dirty="0"/>
              <a:t>Rotation of HK, KA and the KA subtracted by HK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th-T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HK angle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'4_white_keypoints_kincal'!$B$10:$B$37</c:f>
              <c:numCache>
                <c:formatCode>0.00</c:formatCode>
                <c:ptCount val="28"/>
                <c:pt idx="0">
                  <c:v>0</c:v>
                </c:pt>
                <c:pt idx="1">
                  <c:v>3.5714285714285712E-2</c:v>
                </c:pt>
                <c:pt idx="2">
                  <c:v>7.1428571428571425E-2</c:v>
                </c:pt>
                <c:pt idx="3">
                  <c:v>0.10714285714285714</c:v>
                </c:pt>
                <c:pt idx="4">
                  <c:v>0.14285714285714285</c:v>
                </c:pt>
                <c:pt idx="5">
                  <c:v>0.17857142857142858</c:v>
                </c:pt>
                <c:pt idx="6">
                  <c:v>0.21428571428571427</c:v>
                </c:pt>
                <c:pt idx="7">
                  <c:v>0.25</c:v>
                </c:pt>
                <c:pt idx="8">
                  <c:v>0.2857142857142857</c:v>
                </c:pt>
                <c:pt idx="9">
                  <c:v>0.32142857142857145</c:v>
                </c:pt>
                <c:pt idx="10">
                  <c:v>0.35714285714285715</c:v>
                </c:pt>
                <c:pt idx="11">
                  <c:v>0.39285714285714285</c:v>
                </c:pt>
                <c:pt idx="12">
                  <c:v>0.42857142857142855</c:v>
                </c:pt>
                <c:pt idx="13">
                  <c:v>0.4642857142857143</c:v>
                </c:pt>
                <c:pt idx="14">
                  <c:v>0.5</c:v>
                </c:pt>
                <c:pt idx="15">
                  <c:v>0.5357142857142857</c:v>
                </c:pt>
                <c:pt idx="16">
                  <c:v>0.5714285714285714</c:v>
                </c:pt>
                <c:pt idx="17">
                  <c:v>0.6071428571428571</c:v>
                </c:pt>
                <c:pt idx="18">
                  <c:v>0.6428571428571429</c:v>
                </c:pt>
                <c:pt idx="19">
                  <c:v>0.6785714285714286</c:v>
                </c:pt>
                <c:pt idx="20">
                  <c:v>0.7142857142857143</c:v>
                </c:pt>
                <c:pt idx="21">
                  <c:v>0.75</c:v>
                </c:pt>
                <c:pt idx="22">
                  <c:v>0.7857142857142857</c:v>
                </c:pt>
                <c:pt idx="23">
                  <c:v>0.8214285714285714</c:v>
                </c:pt>
                <c:pt idx="24">
                  <c:v>0.8571428571428571</c:v>
                </c:pt>
                <c:pt idx="25">
                  <c:v>0.8928571428571429</c:v>
                </c:pt>
                <c:pt idx="26">
                  <c:v>0.9285714285714286</c:v>
                </c:pt>
                <c:pt idx="27">
                  <c:v>0.9642857142857143</c:v>
                </c:pt>
              </c:numCache>
            </c:numRef>
          </c:cat>
          <c:val>
            <c:numRef>
              <c:f>'4_white_keypoints_kincal'!$AB$10:$AB$37</c:f>
              <c:numCache>
                <c:formatCode>General</c:formatCode>
                <c:ptCount val="28"/>
                <c:pt idx="0">
                  <c:v>111.80140948635173</c:v>
                </c:pt>
                <c:pt idx="1">
                  <c:v>116.74810416292102</c:v>
                </c:pt>
                <c:pt idx="2">
                  <c:v>116.74810416292102</c:v>
                </c:pt>
                <c:pt idx="3">
                  <c:v>124.88604785420806</c:v>
                </c:pt>
                <c:pt idx="4">
                  <c:v>121.29960133462821</c:v>
                </c:pt>
                <c:pt idx="5">
                  <c:v>120.02712423321294</c:v>
                </c:pt>
                <c:pt idx="6">
                  <c:v>116.74810416292102</c:v>
                </c:pt>
                <c:pt idx="7">
                  <c:v>109.52501182113463</c:v>
                </c:pt>
                <c:pt idx="8">
                  <c:v>94.864514437760036</c:v>
                </c:pt>
                <c:pt idx="9">
                  <c:v>84.732302871955454</c:v>
                </c:pt>
                <c:pt idx="10">
                  <c:v>79.552182450526018</c:v>
                </c:pt>
                <c:pt idx="11">
                  <c:v>64.925580658184117</c:v>
                </c:pt>
                <c:pt idx="12">
                  <c:v>70.780226574085603</c:v>
                </c:pt>
                <c:pt idx="13">
                  <c:v>63.251895837078237</c:v>
                </c:pt>
                <c:pt idx="14">
                  <c:v>68.198590513648099</c:v>
                </c:pt>
                <c:pt idx="15">
                  <c:v>65.924501744921088</c:v>
                </c:pt>
                <c:pt idx="16">
                  <c:v>64.925580658184117</c:v>
                </c:pt>
                <c:pt idx="17">
                  <c:v>59.972875766786885</c:v>
                </c:pt>
                <c:pt idx="18">
                  <c:v>59.972875766786885</c:v>
                </c:pt>
                <c:pt idx="19">
                  <c:v>65.358338000441435</c:v>
                </c:pt>
                <c:pt idx="20">
                  <c:v>63.251895837078237</c:v>
                </c:pt>
                <c:pt idx="21">
                  <c:v>71.250242369688436</c:v>
                </c:pt>
                <c:pt idx="22">
                  <c:v>64.500840463639221</c:v>
                </c:pt>
                <c:pt idx="23">
                  <c:v>62.922362472086029</c:v>
                </c:pt>
                <c:pt idx="24">
                  <c:v>61.343884480532878</c:v>
                </c:pt>
                <c:pt idx="25">
                  <c:v>59.765406488979146</c:v>
                </c:pt>
                <c:pt idx="26">
                  <c:v>58.186928497425967</c:v>
                </c:pt>
                <c:pt idx="27">
                  <c:v>56.608450505872405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A5-4F78-84E4-AFEFA8511B8B}"/>
            </c:ext>
          </c:extLst>
        </c:ser>
        <c:ser>
          <c:idx val="1"/>
          <c:order val="1"/>
          <c:tx>
            <c:v>KA angle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'4_white_keypoints_kincal'!$B$10:$B$37</c:f>
              <c:numCache>
                <c:formatCode>0.00</c:formatCode>
                <c:ptCount val="28"/>
                <c:pt idx="0">
                  <c:v>0</c:v>
                </c:pt>
                <c:pt idx="1">
                  <c:v>3.5714285714285712E-2</c:v>
                </c:pt>
                <c:pt idx="2">
                  <c:v>7.1428571428571425E-2</c:v>
                </c:pt>
                <c:pt idx="3">
                  <c:v>0.10714285714285714</c:v>
                </c:pt>
                <c:pt idx="4">
                  <c:v>0.14285714285714285</c:v>
                </c:pt>
                <c:pt idx="5">
                  <c:v>0.17857142857142858</c:v>
                </c:pt>
                <c:pt idx="6">
                  <c:v>0.21428571428571427</c:v>
                </c:pt>
                <c:pt idx="7">
                  <c:v>0.25</c:v>
                </c:pt>
                <c:pt idx="8">
                  <c:v>0.2857142857142857</c:v>
                </c:pt>
                <c:pt idx="9">
                  <c:v>0.32142857142857145</c:v>
                </c:pt>
                <c:pt idx="10">
                  <c:v>0.35714285714285715</c:v>
                </c:pt>
                <c:pt idx="11">
                  <c:v>0.39285714285714285</c:v>
                </c:pt>
                <c:pt idx="12">
                  <c:v>0.42857142857142855</c:v>
                </c:pt>
                <c:pt idx="13">
                  <c:v>0.4642857142857143</c:v>
                </c:pt>
                <c:pt idx="14">
                  <c:v>0.5</c:v>
                </c:pt>
                <c:pt idx="15">
                  <c:v>0.5357142857142857</c:v>
                </c:pt>
                <c:pt idx="16">
                  <c:v>0.5714285714285714</c:v>
                </c:pt>
                <c:pt idx="17">
                  <c:v>0.6071428571428571</c:v>
                </c:pt>
                <c:pt idx="18">
                  <c:v>0.6428571428571429</c:v>
                </c:pt>
                <c:pt idx="19">
                  <c:v>0.6785714285714286</c:v>
                </c:pt>
                <c:pt idx="20">
                  <c:v>0.7142857142857143</c:v>
                </c:pt>
                <c:pt idx="21">
                  <c:v>0.75</c:v>
                </c:pt>
                <c:pt idx="22">
                  <c:v>0.7857142857142857</c:v>
                </c:pt>
                <c:pt idx="23">
                  <c:v>0.8214285714285714</c:v>
                </c:pt>
                <c:pt idx="24">
                  <c:v>0.8571428571428571</c:v>
                </c:pt>
                <c:pt idx="25">
                  <c:v>0.8928571428571429</c:v>
                </c:pt>
                <c:pt idx="26">
                  <c:v>0.9285714285714286</c:v>
                </c:pt>
                <c:pt idx="27">
                  <c:v>0.9642857142857143</c:v>
                </c:pt>
              </c:numCache>
            </c:numRef>
          </c:cat>
          <c:val>
            <c:numRef>
              <c:f>'4_white_keypoints_kincal'!$AE$10:$AE$37</c:f>
              <c:numCache>
                <c:formatCode>General</c:formatCode>
                <c:ptCount val="28"/>
                <c:pt idx="0">
                  <c:v>112.19545952867877</c:v>
                </c:pt>
                <c:pt idx="1">
                  <c:v>116.74810416292102</c:v>
                </c:pt>
                <c:pt idx="2">
                  <c:v>124.64094751191608</c:v>
                </c:pt>
                <c:pt idx="3">
                  <c:v>124.28687697720875</c:v>
                </c:pt>
                <c:pt idx="4">
                  <c:v>128.58539819265982</c:v>
                </c:pt>
                <c:pt idx="5">
                  <c:v>132.55758468934243</c:v>
                </c:pt>
                <c:pt idx="6">
                  <c:v>142.04576912486738</c:v>
                </c:pt>
                <c:pt idx="7">
                  <c:v>145.61965527615459</c:v>
                </c:pt>
                <c:pt idx="8">
                  <c:v>148.45584297892339</c:v>
                </c:pt>
                <c:pt idx="9">
                  <c:v>142.32190828697347</c:v>
                </c:pt>
                <c:pt idx="10">
                  <c:v>133.43493091440754</c:v>
                </c:pt>
                <c:pt idx="11">
                  <c:v>128.97600691768005</c:v>
                </c:pt>
                <c:pt idx="12">
                  <c:v>112.03622694014544</c:v>
                </c:pt>
                <c:pt idx="13">
                  <c:v>94.864514437760036</c:v>
                </c:pt>
                <c:pt idx="14">
                  <c:v>78.690067525979444</c:v>
                </c:pt>
                <c:pt idx="15">
                  <c:v>70.780226574085603</c:v>
                </c:pt>
                <c:pt idx="16">
                  <c:v>68.198590513648099</c:v>
                </c:pt>
                <c:pt idx="17">
                  <c:v>78.250016428223319</c:v>
                </c:pt>
                <c:pt idx="18">
                  <c:v>89.999999999999616</c:v>
                </c:pt>
                <c:pt idx="19">
                  <c:v>95.937416099481041</c:v>
                </c:pt>
                <c:pt idx="20">
                  <c:v>101.30993247401979</c:v>
                </c:pt>
                <c:pt idx="21">
                  <c:v>106.48875370589093</c:v>
                </c:pt>
                <c:pt idx="22">
                  <c:v>98.339809613816428</c:v>
                </c:pt>
                <c:pt idx="23">
                  <c:v>97.439627996260441</c:v>
                </c:pt>
                <c:pt idx="24">
                  <c:v>96.539446378704497</c:v>
                </c:pt>
                <c:pt idx="25">
                  <c:v>95.639264761147956</c:v>
                </c:pt>
                <c:pt idx="26">
                  <c:v>94.739083143591984</c:v>
                </c:pt>
                <c:pt idx="27">
                  <c:v>93.838901526036025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A5-4F78-84E4-AFEFA8511B8B}"/>
            </c:ext>
          </c:extLst>
        </c:ser>
        <c:ser>
          <c:idx val="2"/>
          <c:order val="2"/>
          <c:tx>
            <c:v>KA-HK angle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'4_white_keypoints_kincal'!$B$10:$B$37</c:f>
              <c:numCache>
                <c:formatCode>0.00</c:formatCode>
                <c:ptCount val="28"/>
                <c:pt idx="0">
                  <c:v>0</c:v>
                </c:pt>
                <c:pt idx="1">
                  <c:v>3.5714285714285712E-2</c:v>
                </c:pt>
                <c:pt idx="2">
                  <c:v>7.1428571428571425E-2</c:v>
                </c:pt>
                <c:pt idx="3">
                  <c:v>0.10714285714285714</c:v>
                </c:pt>
                <c:pt idx="4">
                  <c:v>0.14285714285714285</c:v>
                </c:pt>
                <c:pt idx="5">
                  <c:v>0.17857142857142858</c:v>
                </c:pt>
                <c:pt idx="6">
                  <c:v>0.21428571428571427</c:v>
                </c:pt>
                <c:pt idx="7">
                  <c:v>0.25</c:v>
                </c:pt>
                <c:pt idx="8">
                  <c:v>0.2857142857142857</c:v>
                </c:pt>
                <c:pt idx="9">
                  <c:v>0.32142857142857145</c:v>
                </c:pt>
                <c:pt idx="10">
                  <c:v>0.35714285714285715</c:v>
                </c:pt>
                <c:pt idx="11">
                  <c:v>0.39285714285714285</c:v>
                </c:pt>
                <c:pt idx="12">
                  <c:v>0.42857142857142855</c:v>
                </c:pt>
                <c:pt idx="13">
                  <c:v>0.4642857142857143</c:v>
                </c:pt>
                <c:pt idx="14">
                  <c:v>0.5</c:v>
                </c:pt>
                <c:pt idx="15">
                  <c:v>0.5357142857142857</c:v>
                </c:pt>
                <c:pt idx="16">
                  <c:v>0.5714285714285714</c:v>
                </c:pt>
                <c:pt idx="17">
                  <c:v>0.6071428571428571</c:v>
                </c:pt>
                <c:pt idx="18">
                  <c:v>0.6428571428571429</c:v>
                </c:pt>
                <c:pt idx="19">
                  <c:v>0.6785714285714286</c:v>
                </c:pt>
                <c:pt idx="20">
                  <c:v>0.7142857142857143</c:v>
                </c:pt>
                <c:pt idx="21">
                  <c:v>0.75</c:v>
                </c:pt>
                <c:pt idx="22">
                  <c:v>0.7857142857142857</c:v>
                </c:pt>
                <c:pt idx="23">
                  <c:v>0.8214285714285714</c:v>
                </c:pt>
                <c:pt idx="24">
                  <c:v>0.8571428571428571</c:v>
                </c:pt>
                <c:pt idx="25">
                  <c:v>0.8928571428571429</c:v>
                </c:pt>
                <c:pt idx="26">
                  <c:v>0.9285714285714286</c:v>
                </c:pt>
                <c:pt idx="27">
                  <c:v>0.9642857142857143</c:v>
                </c:pt>
              </c:numCache>
            </c:numRef>
          </c:cat>
          <c:val>
            <c:numRef>
              <c:f>'4_white_keypoints_kincal'!$AK$10:$AK$37</c:f>
              <c:numCache>
                <c:formatCode>General</c:formatCode>
                <c:ptCount val="28"/>
                <c:pt idx="0">
                  <c:v>0.39405004232704832</c:v>
                </c:pt>
                <c:pt idx="1">
                  <c:v>0</c:v>
                </c:pt>
                <c:pt idx="2">
                  <c:v>7.8928433489950773</c:v>
                </c:pt>
                <c:pt idx="3">
                  <c:v>-0.59917087699931737</c:v>
                </c:pt>
                <c:pt idx="4">
                  <c:v>7.2857968580316168</c:v>
                </c:pt>
                <c:pt idx="5">
                  <c:v>12.530460456129475</c:v>
                </c:pt>
                <c:pt idx="6">
                  <c:v>25.297664961946349</c:v>
                </c:pt>
                <c:pt idx="7">
                  <c:v>36.09464345501997</c:v>
                </c:pt>
                <c:pt idx="8">
                  <c:v>53.59132854116335</c:v>
                </c:pt>
                <c:pt idx="9">
                  <c:v>57.589605415018013</c:v>
                </c:pt>
                <c:pt idx="10">
                  <c:v>53.882748463881548</c:v>
                </c:pt>
                <c:pt idx="11">
                  <c:v>64.050426259495936</c:v>
                </c:pt>
                <c:pt idx="12">
                  <c:v>41.256000366059837</c:v>
                </c:pt>
                <c:pt idx="13">
                  <c:v>31.612618600681795</c:v>
                </c:pt>
                <c:pt idx="14">
                  <c:v>10.491477012331352</c:v>
                </c:pt>
                <c:pt idx="15">
                  <c:v>4.8557248291645152</c:v>
                </c:pt>
                <c:pt idx="16">
                  <c:v>3.2730098554639735</c:v>
                </c:pt>
                <c:pt idx="17">
                  <c:v>18.277140661436444</c:v>
                </c:pt>
                <c:pt idx="18">
                  <c:v>30.027124233212739</c:v>
                </c:pt>
                <c:pt idx="19">
                  <c:v>30.579078099039609</c:v>
                </c:pt>
                <c:pt idx="20">
                  <c:v>38.058036636941551</c:v>
                </c:pt>
                <c:pt idx="21">
                  <c:v>35.238511336202492</c:v>
                </c:pt>
                <c:pt idx="22">
                  <c:v>33.838969150177221</c:v>
                </c:pt>
                <c:pt idx="23">
                  <c:v>34.51726552417442</c:v>
                </c:pt>
                <c:pt idx="24">
                  <c:v>35.195561898171626</c:v>
                </c:pt>
                <c:pt idx="25">
                  <c:v>35.873858272168818</c:v>
                </c:pt>
                <c:pt idx="26">
                  <c:v>36.552154646166031</c:v>
                </c:pt>
                <c:pt idx="27">
                  <c:v>37.230451020163621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A5-4F78-84E4-AFEFA8511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0247407"/>
        <c:axId val="698492687"/>
      </c:lineChart>
      <c:catAx>
        <c:axId val="5902474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GB" sz="1200" dirty="0"/>
                  <a:t>Percentage of cycle</a:t>
                </a:r>
              </a:p>
            </c:rich>
          </c:tx>
          <c:layout>
            <c:manualLayout>
              <c:xMode val="edge"/>
              <c:yMode val="edge"/>
              <c:x val="0.27188110984091712"/>
              <c:y val="0.908792187950725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th-TH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th-TH"/>
          </a:p>
        </c:txPr>
        <c:crossAx val="698492687"/>
        <c:crosses val="autoZero"/>
        <c:auto val="1"/>
        <c:lblAlgn val="ctr"/>
        <c:lblOffset val="100"/>
        <c:noMultiLvlLbl val="0"/>
      </c:catAx>
      <c:valAx>
        <c:axId val="698492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GB" sz="1200" dirty="0"/>
                  <a:t>Degree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th-TH"/>
          </a:p>
        </c:txPr>
        <c:crossAx val="590247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j-lt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DEE11-EC9D-4EFB-AF62-6401EEB2770D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D424991-C0EB-43F7-98DB-3C31B80319F1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>
              <a:latin typeface="+mj-lt"/>
            </a:rPr>
            <a:t>A video</a:t>
          </a:r>
        </a:p>
      </dgm:t>
    </dgm:pt>
    <dgm:pt modelId="{6B1EA039-2057-4E0A-ADE0-960EB944AEC3}" type="parTrans" cxnId="{5A7CF564-CCD0-4D5A-8092-AFF12946366B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DBD9926D-FC70-463F-BE17-FAC87D422780}" type="sibTrans" cxnId="{5A7CF564-CCD0-4D5A-8092-AFF12946366B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04233E8F-93ED-4952-91AF-36B86E9013F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b="1" dirty="0">
              <a:latin typeface="+mj-lt"/>
            </a:rPr>
            <a:t>Frame Extraction</a:t>
          </a:r>
        </a:p>
      </dgm:t>
    </dgm:pt>
    <dgm:pt modelId="{06D7240F-1AD5-44DF-A78A-71EAA4EE514A}" type="parTrans" cxnId="{6F20ABD5-0C20-4DAB-A1B3-270AD477A6B5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89E25069-4D04-45A1-9546-052798C27945}" type="sibTrans" cxnId="{6F20ABD5-0C20-4DAB-A1B3-270AD477A6B5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D53F6A52-8A26-4478-BF6F-EDCB3CC0801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>
              <a:latin typeface="+mj-lt"/>
            </a:rPr>
            <a:t>An image sequence</a:t>
          </a:r>
        </a:p>
      </dgm:t>
    </dgm:pt>
    <dgm:pt modelId="{09F69F56-0927-407A-93A5-D0727F399832}" type="parTrans" cxnId="{130977C5-0C15-4B25-96B9-9B53879850A6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36C92A06-035E-402B-8B25-07B0022F7EC7}" type="sibTrans" cxnId="{130977C5-0C15-4B25-96B9-9B53879850A6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F1EFCDFB-403F-4CBC-BB08-B537BF1AF692}">
      <dgm:prSet phldrT="[Text]"/>
      <dgm:spPr/>
      <dgm:t>
        <a:bodyPr/>
        <a:lstStyle/>
        <a:p>
          <a:r>
            <a:rPr lang="en-GB" b="1" dirty="0">
              <a:latin typeface="+mj-lt"/>
            </a:rPr>
            <a:t>Pose Estimation</a:t>
          </a:r>
        </a:p>
      </dgm:t>
    </dgm:pt>
    <dgm:pt modelId="{340C9804-B56A-4DF9-B8A2-8620448D2E07}" type="parTrans" cxnId="{D77DB70A-34D8-4017-9FE8-C77EC5D05894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5855E5CF-137C-4E5F-AEDB-C3DAC4C8E316}" type="sibTrans" cxnId="{D77DB70A-34D8-4017-9FE8-C77EC5D05894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3BF76411-62DE-4298-916D-134F39E7823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>
              <a:latin typeface="+mj-lt"/>
            </a:rPr>
            <a:t>Gait Data</a:t>
          </a:r>
        </a:p>
      </dgm:t>
    </dgm:pt>
    <dgm:pt modelId="{F4B25A6B-7E1B-49CA-B581-25395024FCC7}" type="parTrans" cxnId="{612292F5-B084-4F63-B3B4-96403D8B5E7D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45B29F2C-D511-4CDD-95B0-8F16C5D61206}" type="sibTrans" cxnId="{612292F5-B084-4F63-B3B4-96403D8B5E7D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46DD76CA-96CA-4171-853C-E1BA4D51A86D}">
      <dgm:prSet phldrT="[Text]"/>
      <dgm:spPr/>
      <dgm:t>
        <a:bodyPr/>
        <a:lstStyle/>
        <a:p>
          <a:r>
            <a:rPr lang="en-GB" b="1" dirty="0">
              <a:latin typeface="+mj-lt"/>
            </a:rPr>
            <a:t>Kinematic Calculation</a:t>
          </a:r>
        </a:p>
      </dgm:t>
    </dgm:pt>
    <dgm:pt modelId="{E6CD1241-11D3-4FA5-9191-D9B464ACED4A}" type="parTrans" cxnId="{724C90B3-1D78-492B-8369-6D7DEA47AD7D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EC488269-9C51-4BAC-B076-48713FA3F4CB}" type="sibTrans" cxnId="{724C90B3-1D78-492B-8369-6D7DEA47AD7D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20623F8A-5A08-479C-A2CD-2B2E9B55D345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>
              <a:latin typeface="+mj-lt"/>
            </a:rPr>
            <a:t>Kinematic Parameters</a:t>
          </a:r>
        </a:p>
      </dgm:t>
    </dgm:pt>
    <dgm:pt modelId="{43181111-84EF-441A-A8B0-F8DB9128FED8}" type="parTrans" cxnId="{BD872D95-8473-4D18-9A6B-2767EF432544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DC660C38-3A26-431C-9F74-850827B87813}" type="sibTrans" cxnId="{BD872D95-8473-4D18-9A6B-2767EF432544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ECE5005C-5CB8-43C7-8308-B5BC5D2C58E6}">
      <dgm:prSet phldrT="[Text]"/>
      <dgm:spPr/>
      <dgm:t>
        <a:bodyPr/>
        <a:lstStyle/>
        <a:p>
          <a:r>
            <a:rPr lang="en-GB" b="1" dirty="0">
              <a:latin typeface="+mj-lt"/>
            </a:rPr>
            <a:t>Fourier Curve Fitting</a:t>
          </a:r>
        </a:p>
      </dgm:t>
    </dgm:pt>
    <dgm:pt modelId="{A23339BB-47A3-45FA-B95F-DCD9EBB3CC0A}" type="parTrans" cxnId="{010D00A0-EEE3-4CE6-8602-9D22A460BA09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6272AC90-3683-4BD6-BC16-7E50D9C5C398}" type="sibTrans" cxnId="{010D00A0-EEE3-4CE6-8602-9D22A460BA09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E5D954D9-EA0B-4CF0-9917-B38752FD50D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>
              <a:latin typeface="+mj-lt"/>
            </a:rPr>
            <a:t>Models</a:t>
          </a:r>
        </a:p>
      </dgm:t>
    </dgm:pt>
    <dgm:pt modelId="{02670EBB-F6FB-468D-95AB-1CDFD48D0054}" type="parTrans" cxnId="{DD6A7349-9CB6-4A88-A9A6-3991D1E2A185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A08F27EE-9590-4913-8237-957E10181202}" type="sibTrans" cxnId="{DD6A7349-9CB6-4A88-A9A6-3991D1E2A185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08857AB5-293E-43CC-85D9-0A72691D9C75}" type="pres">
      <dgm:prSet presAssocID="{455DEE11-EC9D-4EFB-AF62-6401EEB2770D}" presName="Name0" presStyleCnt="0">
        <dgm:presLayoutVars>
          <dgm:dir/>
          <dgm:resizeHandles/>
        </dgm:presLayoutVars>
      </dgm:prSet>
      <dgm:spPr/>
    </dgm:pt>
    <dgm:pt modelId="{1879C050-4BD8-431A-AFF4-7DD299B28D28}" type="pres">
      <dgm:prSet presAssocID="{5D424991-C0EB-43F7-98DB-3C31B80319F1}" presName="compNode" presStyleCnt="0"/>
      <dgm:spPr/>
    </dgm:pt>
    <dgm:pt modelId="{07C3027D-EC29-4633-930C-597C56DAF732}" type="pres">
      <dgm:prSet presAssocID="{5D424991-C0EB-43F7-98DB-3C31B80319F1}" presName="dummyConnPt" presStyleCnt="0"/>
      <dgm:spPr/>
    </dgm:pt>
    <dgm:pt modelId="{D6C38E01-8A8D-4727-BD89-BD027E52586F}" type="pres">
      <dgm:prSet presAssocID="{5D424991-C0EB-43F7-98DB-3C31B80319F1}" presName="node" presStyleLbl="node1" presStyleIdx="0" presStyleCnt="9">
        <dgm:presLayoutVars>
          <dgm:bulletEnabled val="1"/>
        </dgm:presLayoutVars>
      </dgm:prSet>
      <dgm:spPr/>
    </dgm:pt>
    <dgm:pt modelId="{202F28F0-864B-4276-AC15-A6D6CF0BC7CE}" type="pres">
      <dgm:prSet presAssocID="{DBD9926D-FC70-463F-BE17-FAC87D422780}" presName="sibTrans" presStyleLbl="bgSibTrans2D1" presStyleIdx="0" presStyleCnt="8"/>
      <dgm:spPr/>
    </dgm:pt>
    <dgm:pt modelId="{0E4969D7-3B73-4D62-AF9D-F2086BF63935}" type="pres">
      <dgm:prSet presAssocID="{04233E8F-93ED-4952-91AF-36B86E9013F3}" presName="compNode" presStyleCnt="0"/>
      <dgm:spPr/>
    </dgm:pt>
    <dgm:pt modelId="{AB8AD701-142F-4EEC-A009-AF8E00F537DC}" type="pres">
      <dgm:prSet presAssocID="{04233E8F-93ED-4952-91AF-36B86E9013F3}" presName="dummyConnPt" presStyleCnt="0"/>
      <dgm:spPr/>
    </dgm:pt>
    <dgm:pt modelId="{82497B86-4197-4240-90B6-7634F6D4D9F2}" type="pres">
      <dgm:prSet presAssocID="{04233E8F-93ED-4952-91AF-36B86E9013F3}" presName="node" presStyleLbl="node1" presStyleIdx="1" presStyleCnt="9">
        <dgm:presLayoutVars>
          <dgm:bulletEnabled val="1"/>
        </dgm:presLayoutVars>
      </dgm:prSet>
      <dgm:spPr/>
    </dgm:pt>
    <dgm:pt modelId="{E4B31241-41A8-40BD-B548-E17DD404797F}" type="pres">
      <dgm:prSet presAssocID="{89E25069-4D04-45A1-9546-052798C27945}" presName="sibTrans" presStyleLbl="bgSibTrans2D1" presStyleIdx="1" presStyleCnt="8"/>
      <dgm:spPr/>
    </dgm:pt>
    <dgm:pt modelId="{2A098EF2-E1E8-4279-B8B6-068546D014AB}" type="pres">
      <dgm:prSet presAssocID="{D53F6A52-8A26-4478-BF6F-EDCB3CC08010}" presName="compNode" presStyleCnt="0"/>
      <dgm:spPr/>
    </dgm:pt>
    <dgm:pt modelId="{0C57C320-7C9F-4C34-A564-C919719C0D08}" type="pres">
      <dgm:prSet presAssocID="{D53F6A52-8A26-4478-BF6F-EDCB3CC08010}" presName="dummyConnPt" presStyleCnt="0"/>
      <dgm:spPr/>
    </dgm:pt>
    <dgm:pt modelId="{BC4E682F-DD03-4CD5-A0FA-C7482A4513C4}" type="pres">
      <dgm:prSet presAssocID="{D53F6A52-8A26-4478-BF6F-EDCB3CC08010}" presName="node" presStyleLbl="node1" presStyleIdx="2" presStyleCnt="9">
        <dgm:presLayoutVars>
          <dgm:bulletEnabled val="1"/>
        </dgm:presLayoutVars>
      </dgm:prSet>
      <dgm:spPr/>
    </dgm:pt>
    <dgm:pt modelId="{A7B7FAB0-6D44-4F74-BA10-A16ABE9E32CC}" type="pres">
      <dgm:prSet presAssocID="{36C92A06-035E-402B-8B25-07B0022F7EC7}" presName="sibTrans" presStyleLbl="bgSibTrans2D1" presStyleIdx="2" presStyleCnt="8"/>
      <dgm:spPr/>
    </dgm:pt>
    <dgm:pt modelId="{6EE16C5B-1476-4E5B-854D-B83FEE966531}" type="pres">
      <dgm:prSet presAssocID="{F1EFCDFB-403F-4CBC-BB08-B537BF1AF692}" presName="compNode" presStyleCnt="0"/>
      <dgm:spPr/>
    </dgm:pt>
    <dgm:pt modelId="{4EBF8E40-7FA1-40B1-9E8E-4811A484EFAD}" type="pres">
      <dgm:prSet presAssocID="{F1EFCDFB-403F-4CBC-BB08-B537BF1AF692}" presName="dummyConnPt" presStyleCnt="0"/>
      <dgm:spPr/>
    </dgm:pt>
    <dgm:pt modelId="{AFFFDBEF-A471-41BD-A33F-F4268D9C958B}" type="pres">
      <dgm:prSet presAssocID="{F1EFCDFB-403F-4CBC-BB08-B537BF1AF692}" presName="node" presStyleLbl="node1" presStyleIdx="3" presStyleCnt="9">
        <dgm:presLayoutVars>
          <dgm:bulletEnabled val="1"/>
        </dgm:presLayoutVars>
      </dgm:prSet>
      <dgm:spPr/>
    </dgm:pt>
    <dgm:pt modelId="{83CB78CD-3365-43E4-B847-7C00B3227FCE}" type="pres">
      <dgm:prSet presAssocID="{5855E5CF-137C-4E5F-AEDB-C3DAC4C8E316}" presName="sibTrans" presStyleLbl="bgSibTrans2D1" presStyleIdx="3" presStyleCnt="8"/>
      <dgm:spPr/>
    </dgm:pt>
    <dgm:pt modelId="{6E5BB59D-A138-43EE-B4FE-55AB0EC71BC2}" type="pres">
      <dgm:prSet presAssocID="{3BF76411-62DE-4298-916D-134F39E78238}" presName="compNode" presStyleCnt="0"/>
      <dgm:spPr/>
    </dgm:pt>
    <dgm:pt modelId="{D99F1DF9-D1E3-49C3-A52B-5E81F1C7962E}" type="pres">
      <dgm:prSet presAssocID="{3BF76411-62DE-4298-916D-134F39E78238}" presName="dummyConnPt" presStyleCnt="0"/>
      <dgm:spPr/>
    </dgm:pt>
    <dgm:pt modelId="{878F8657-A4C4-4934-9496-1A8FA0C050E0}" type="pres">
      <dgm:prSet presAssocID="{3BF76411-62DE-4298-916D-134F39E78238}" presName="node" presStyleLbl="node1" presStyleIdx="4" presStyleCnt="9">
        <dgm:presLayoutVars>
          <dgm:bulletEnabled val="1"/>
        </dgm:presLayoutVars>
      </dgm:prSet>
      <dgm:spPr/>
    </dgm:pt>
    <dgm:pt modelId="{5C834CDD-2BCF-40EA-974D-421D61F26F1B}" type="pres">
      <dgm:prSet presAssocID="{45B29F2C-D511-4CDD-95B0-8F16C5D61206}" presName="sibTrans" presStyleLbl="bgSibTrans2D1" presStyleIdx="4" presStyleCnt="8"/>
      <dgm:spPr/>
    </dgm:pt>
    <dgm:pt modelId="{8369F57F-2604-4B26-A0BC-83C738CEBE1F}" type="pres">
      <dgm:prSet presAssocID="{46DD76CA-96CA-4171-853C-E1BA4D51A86D}" presName="compNode" presStyleCnt="0"/>
      <dgm:spPr/>
    </dgm:pt>
    <dgm:pt modelId="{30188604-D904-43EA-89CF-56D70B8B7CCE}" type="pres">
      <dgm:prSet presAssocID="{46DD76CA-96CA-4171-853C-E1BA4D51A86D}" presName="dummyConnPt" presStyleCnt="0"/>
      <dgm:spPr/>
    </dgm:pt>
    <dgm:pt modelId="{981B00FA-A182-4321-BED1-C1272D79026D}" type="pres">
      <dgm:prSet presAssocID="{46DD76CA-96CA-4171-853C-E1BA4D51A86D}" presName="node" presStyleLbl="node1" presStyleIdx="5" presStyleCnt="9">
        <dgm:presLayoutVars>
          <dgm:bulletEnabled val="1"/>
        </dgm:presLayoutVars>
      </dgm:prSet>
      <dgm:spPr/>
    </dgm:pt>
    <dgm:pt modelId="{40382414-7722-47EF-B2FC-CF9B243927A8}" type="pres">
      <dgm:prSet presAssocID="{EC488269-9C51-4BAC-B076-48713FA3F4CB}" presName="sibTrans" presStyleLbl="bgSibTrans2D1" presStyleIdx="5" presStyleCnt="8"/>
      <dgm:spPr/>
    </dgm:pt>
    <dgm:pt modelId="{E94460CC-F276-47BF-8548-8A791AF265FB}" type="pres">
      <dgm:prSet presAssocID="{20623F8A-5A08-479C-A2CD-2B2E9B55D345}" presName="compNode" presStyleCnt="0"/>
      <dgm:spPr/>
    </dgm:pt>
    <dgm:pt modelId="{23AE9B81-AE46-4E53-A9F3-B556AFC136B2}" type="pres">
      <dgm:prSet presAssocID="{20623F8A-5A08-479C-A2CD-2B2E9B55D345}" presName="dummyConnPt" presStyleCnt="0"/>
      <dgm:spPr/>
    </dgm:pt>
    <dgm:pt modelId="{90F11E1A-4FA5-45F7-9817-A21A0167E977}" type="pres">
      <dgm:prSet presAssocID="{20623F8A-5A08-479C-A2CD-2B2E9B55D345}" presName="node" presStyleLbl="node1" presStyleIdx="6" presStyleCnt="9">
        <dgm:presLayoutVars>
          <dgm:bulletEnabled val="1"/>
        </dgm:presLayoutVars>
      </dgm:prSet>
      <dgm:spPr/>
    </dgm:pt>
    <dgm:pt modelId="{955046D0-6AB2-4063-918E-8309FC10C087}" type="pres">
      <dgm:prSet presAssocID="{DC660C38-3A26-431C-9F74-850827B87813}" presName="sibTrans" presStyleLbl="bgSibTrans2D1" presStyleIdx="6" presStyleCnt="8"/>
      <dgm:spPr/>
    </dgm:pt>
    <dgm:pt modelId="{33C11F44-5F74-4C5C-A854-D598E492E34D}" type="pres">
      <dgm:prSet presAssocID="{ECE5005C-5CB8-43C7-8308-B5BC5D2C58E6}" presName="compNode" presStyleCnt="0"/>
      <dgm:spPr/>
    </dgm:pt>
    <dgm:pt modelId="{733D0D98-75F6-4D7F-8287-56833E577E5C}" type="pres">
      <dgm:prSet presAssocID="{ECE5005C-5CB8-43C7-8308-B5BC5D2C58E6}" presName="dummyConnPt" presStyleCnt="0"/>
      <dgm:spPr/>
    </dgm:pt>
    <dgm:pt modelId="{BA6C6E52-A266-4FB5-B71A-6D7245CDE73B}" type="pres">
      <dgm:prSet presAssocID="{ECE5005C-5CB8-43C7-8308-B5BC5D2C58E6}" presName="node" presStyleLbl="node1" presStyleIdx="7" presStyleCnt="9">
        <dgm:presLayoutVars>
          <dgm:bulletEnabled val="1"/>
        </dgm:presLayoutVars>
      </dgm:prSet>
      <dgm:spPr/>
    </dgm:pt>
    <dgm:pt modelId="{1380A5B8-02C0-40CB-8839-395C515128E5}" type="pres">
      <dgm:prSet presAssocID="{6272AC90-3683-4BD6-BC16-7E50D9C5C398}" presName="sibTrans" presStyleLbl="bgSibTrans2D1" presStyleIdx="7" presStyleCnt="8"/>
      <dgm:spPr/>
    </dgm:pt>
    <dgm:pt modelId="{5BFFBACE-44B9-4CDD-B985-6D44C7BD1254}" type="pres">
      <dgm:prSet presAssocID="{E5D954D9-EA0B-4CF0-9917-B38752FD50D7}" presName="compNode" presStyleCnt="0"/>
      <dgm:spPr/>
    </dgm:pt>
    <dgm:pt modelId="{269463EF-ADD5-4C38-AB47-1BE2532D87FD}" type="pres">
      <dgm:prSet presAssocID="{E5D954D9-EA0B-4CF0-9917-B38752FD50D7}" presName="dummyConnPt" presStyleCnt="0"/>
      <dgm:spPr/>
    </dgm:pt>
    <dgm:pt modelId="{C39DACA3-3B3E-404B-A038-C18D6AD574D9}" type="pres">
      <dgm:prSet presAssocID="{E5D954D9-EA0B-4CF0-9917-B38752FD50D7}" presName="node" presStyleLbl="node1" presStyleIdx="8" presStyleCnt="9">
        <dgm:presLayoutVars>
          <dgm:bulletEnabled val="1"/>
        </dgm:presLayoutVars>
      </dgm:prSet>
      <dgm:spPr/>
    </dgm:pt>
  </dgm:ptLst>
  <dgm:cxnLst>
    <dgm:cxn modelId="{9C9AC202-EA74-48C8-B608-989F5E081088}" type="presOf" srcId="{5855E5CF-137C-4E5F-AEDB-C3DAC4C8E316}" destId="{83CB78CD-3365-43E4-B847-7C00B3227FCE}" srcOrd="0" destOrd="0" presId="urn:microsoft.com/office/officeart/2005/8/layout/bProcess4"/>
    <dgm:cxn modelId="{D9569608-E76C-4B9B-AE75-62F0754DA64B}" type="presOf" srcId="{DC660C38-3A26-431C-9F74-850827B87813}" destId="{955046D0-6AB2-4063-918E-8309FC10C087}" srcOrd="0" destOrd="0" presId="urn:microsoft.com/office/officeart/2005/8/layout/bProcess4"/>
    <dgm:cxn modelId="{D77DB70A-34D8-4017-9FE8-C77EC5D05894}" srcId="{455DEE11-EC9D-4EFB-AF62-6401EEB2770D}" destId="{F1EFCDFB-403F-4CBC-BB08-B537BF1AF692}" srcOrd="3" destOrd="0" parTransId="{340C9804-B56A-4DF9-B8A2-8620448D2E07}" sibTransId="{5855E5CF-137C-4E5F-AEDB-C3DAC4C8E316}"/>
    <dgm:cxn modelId="{849DBE17-8F3B-4DEB-B0FE-3E87253E4844}" type="presOf" srcId="{E5D954D9-EA0B-4CF0-9917-B38752FD50D7}" destId="{C39DACA3-3B3E-404B-A038-C18D6AD574D9}" srcOrd="0" destOrd="0" presId="urn:microsoft.com/office/officeart/2005/8/layout/bProcess4"/>
    <dgm:cxn modelId="{F8047719-1A5C-402D-B430-717547F427C3}" type="presOf" srcId="{D53F6A52-8A26-4478-BF6F-EDCB3CC08010}" destId="{BC4E682F-DD03-4CD5-A0FA-C7482A4513C4}" srcOrd="0" destOrd="0" presId="urn:microsoft.com/office/officeart/2005/8/layout/bProcess4"/>
    <dgm:cxn modelId="{45DDF21D-39FE-4BE6-8515-708E0BD4A7FD}" type="presOf" srcId="{F1EFCDFB-403F-4CBC-BB08-B537BF1AF692}" destId="{AFFFDBEF-A471-41BD-A33F-F4268D9C958B}" srcOrd="0" destOrd="0" presId="urn:microsoft.com/office/officeart/2005/8/layout/bProcess4"/>
    <dgm:cxn modelId="{E0787D25-ADFE-4486-B4F5-03FB055FE314}" type="presOf" srcId="{5D424991-C0EB-43F7-98DB-3C31B80319F1}" destId="{D6C38E01-8A8D-4727-BD89-BD027E52586F}" srcOrd="0" destOrd="0" presId="urn:microsoft.com/office/officeart/2005/8/layout/bProcess4"/>
    <dgm:cxn modelId="{FFA2C860-182D-4F9B-A91D-022B2A4306F2}" type="presOf" srcId="{455DEE11-EC9D-4EFB-AF62-6401EEB2770D}" destId="{08857AB5-293E-43CC-85D9-0A72691D9C75}" srcOrd="0" destOrd="0" presId="urn:microsoft.com/office/officeart/2005/8/layout/bProcess4"/>
    <dgm:cxn modelId="{5A7CF564-CCD0-4D5A-8092-AFF12946366B}" srcId="{455DEE11-EC9D-4EFB-AF62-6401EEB2770D}" destId="{5D424991-C0EB-43F7-98DB-3C31B80319F1}" srcOrd="0" destOrd="0" parTransId="{6B1EA039-2057-4E0A-ADE0-960EB944AEC3}" sibTransId="{DBD9926D-FC70-463F-BE17-FAC87D422780}"/>
    <dgm:cxn modelId="{1F3D0447-6A79-41ED-B5EE-4BECB327F47D}" type="presOf" srcId="{89E25069-4D04-45A1-9546-052798C27945}" destId="{E4B31241-41A8-40BD-B548-E17DD404797F}" srcOrd="0" destOrd="0" presId="urn:microsoft.com/office/officeart/2005/8/layout/bProcess4"/>
    <dgm:cxn modelId="{DD6A7349-9CB6-4A88-A9A6-3991D1E2A185}" srcId="{455DEE11-EC9D-4EFB-AF62-6401EEB2770D}" destId="{E5D954D9-EA0B-4CF0-9917-B38752FD50D7}" srcOrd="8" destOrd="0" parTransId="{02670EBB-F6FB-468D-95AB-1CDFD48D0054}" sibTransId="{A08F27EE-9590-4913-8237-957E10181202}"/>
    <dgm:cxn modelId="{74885D70-DD32-4ABD-B671-2C0502D3DC39}" type="presOf" srcId="{04233E8F-93ED-4952-91AF-36B86E9013F3}" destId="{82497B86-4197-4240-90B6-7634F6D4D9F2}" srcOrd="0" destOrd="0" presId="urn:microsoft.com/office/officeart/2005/8/layout/bProcess4"/>
    <dgm:cxn modelId="{88826C53-D6D4-4EF8-9C5A-FE666EF48E8E}" type="presOf" srcId="{45B29F2C-D511-4CDD-95B0-8F16C5D61206}" destId="{5C834CDD-2BCF-40EA-974D-421D61F26F1B}" srcOrd="0" destOrd="0" presId="urn:microsoft.com/office/officeart/2005/8/layout/bProcess4"/>
    <dgm:cxn modelId="{15B39687-C261-4A9E-8314-1ED99461584C}" type="presOf" srcId="{20623F8A-5A08-479C-A2CD-2B2E9B55D345}" destId="{90F11E1A-4FA5-45F7-9817-A21A0167E977}" srcOrd="0" destOrd="0" presId="urn:microsoft.com/office/officeart/2005/8/layout/bProcess4"/>
    <dgm:cxn modelId="{BD872D95-8473-4D18-9A6B-2767EF432544}" srcId="{455DEE11-EC9D-4EFB-AF62-6401EEB2770D}" destId="{20623F8A-5A08-479C-A2CD-2B2E9B55D345}" srcOrd="6" destOrd="0" parTransId="{43181111-84EF-441A-A8B0-F8DB9128FED8}" sibTransId="{DC660C38-3A26-431C-9F74-850827B87813}"/>
    <dgm:cxn modelId="{010D00A0-EEE3-4CE6-8602-9D22A460BA09}" srcId="{455DEE11-EC9D-4EFB-AF62-6401EEB2770D}" destId="{ECE5005C-5CB8-43C7-8308-B5BC5D2C58E6}" srcOrd="7" destOrd="0" parTransId="{A23339BB-47A3-45FA-B95F-DCD9EBB3CC0A}" sibTransId="{6272AC90-3683-4BD6-BC16-7E50D9C5C398}"/>
    <dgm:cxn modelId="{724C90B3-1D78-492B-8369-6D7DEA47AD7D}" srcId="{455DEE11-EC9D-4EFB-AF62-6401EEB2770D}" destId="{46DD76CA-96CA-4171-853C-E1BA4D51A86D}" srcOrd="5" destOrd="0" parTransId="{E6CD1241-11D3-4FA5-9191-D9B464ACED4A}" sibTransId="{EC488269-9C51-4BAC-B076-48713FA3F4CB}"/>
    <dgm:cxn modelId="{93BE47B4-1D0B-4569-84D9-5A2E4AD62DEA}" type="presOf" srcId="{36C92A06-035E-402B-8B25-07B0022F7EC7}" destId="{A7B7FAB0-6D44-4F74-BA10-A16ABE9E32CC}" srcOrd="0" destOrd="0" presId="urn:microsoft.com/office/officeart/2005/8/layout/bProcess4"/>
    <dgm:cxn modelId="{130977C5-0C15-4B25-96B9-9B53879850A6}" srcId="{455DEE11-EC9D-4EFB-AF62-6401EEB2770D}" destId="{D53F6A52-8A26-4478-BF6F-EDCB3CC08010}" srcOrd="2" destOrd="0" parTransId="{09F69F56-0927-407A-93A5-D0727F399832}" sibTransId="{36C92A06-035E-402B-8B25-07B0022F7EC7}"/>
    <dgm:cxn modelId="{709880D0-76E3-4D53-8539-483A83F7DFE9}" type="presOf" srcId="{DBD9926D-FC70-463F-BE17-FAC87D422780}" destId="{202F28F0-864B-4276-AC15-A6D6CF0BC7CE}" srcOrd="0" destOrd="0" presId="urn:microsoft.com/office/officeart/2005/8/layout/bProcess4"/>
    <dgm:cxn modelId="{5EBC0CD2-555E-441E-B9CC-2DA34E88E19B}" type="presOf" srcId="{46DD76CA-96CA-4171-853C-E1BA4D51A86D}" destId="{981B00FA-A182-4321-BED1-C1272D79026D}" srcOrd="0" destOrd="0" presId="urn:microsoft.com/office/officeart/2005/8/layout/bProcess4"/>
    <dgm:cxn modelId="{6F20ABD5-0C20-4DAB-A1B3-270AD477A6B5}" srcId="{455DEE11-EC9D-4EFB-AF62-6401EEB2770D}" destId="{04233E8F-93ED-4952-91AF-36B86E9013F3}" srcOrd="1" destOrd="0" parTransId="{06D7240F-1AD5-44DF-A78A-71EAA4EE514A}" sibTransId="{89E25069-4D04-45A1-9546-052798C27945}"/>
    <dgm:cxn modelId="{5A3CF5D5-5C9F-4F7A-AAA3-999354A20368}" type="presOf" srcId="{6272AC90-3683-4BD6-BC16-7E50D9C5C398}" destId="{1380A5B8-02C0-40CB-8839-395C515128E5}" srcOrd="0" destOrd="0" presId="urn:microsoft.com/office/officeart/2005/8/layout/bProcess4"/>
    <dgm:cxn modelId="{DE406AEF-7D28-4CBA-8415-54730CE80EBE}" type="presOf" srcId="{3BF76411-62DE-4298-916D-134F39E78238}" destId="{878F8657-A4C4-4934-9496-1A8FA0C050E0}" srcOrd="0" destOrd="0" presId="urn:microsoft.com/office/officeart/2005/8/layout/bProcess4"/>
    <dgm:cxn modelId="{612292F5-B084-4F63-B3B4-96403D8B5E7D}" srcId="{455DEE11-EC9D-4EFB-AF62-6401EEB2770D}" destId="{3BF76411-62DE-4298-916D-134F39E78238}" srcOrd="4" destOrd="0" parTransId="{F4B25A6B-7E1B-49CA-B581-25395024FCC7}" sibTransId="{45B29F2C-D511-4CDD-95B0-8F16C5D61206}"/>
    <dgm:cxn modelId="{8211C8F6-A83E-4CC8-8B3C-FD70E5FB618A}" type="presOf" srcId="{ECE5005C-5CB8-43C7-8308-B5BC5D2C58E6}" destId="{BA6C6E52-A266-4FB5-B71A-6D7245CDE73B}" srcOrd="0" destOrd="0" presId="urn:microsoft.com/office/officeart/2005/8/layout/bProcess4"/>
    <dgm:cxn modelId="{58AC8EFB-7745-47A5-BAFA-F64F98981F8F}" type="presOf" srcId="{EC488269-9C51-4BAC-B076-48713FA3F4CB}" destId="{40382414-7722-47EF-B2FC-CF9B243927A8}" srcOrd="0" destOrd="0" presId="urn:microsoft.com/office/officeart/2005/8/layout/bProcess4"/>
    <dgm:cxn modelId="{02D92E90-12B3-4214-8039-F53CCE9D80EB}" type="presParOf" srcId="{08857AB5-293E-43CC-85D9-0A72691D9C75}" destId="{1879C050-4BD8-431A-AFF4-7DD299B28D28}" srcOrd="0" destOrd="0" presId="urn:microsoft.com/office/officeart/2005/8/layout/bProcess4"/>
    <dgm:cxn modelId="{2E5CC2D1-1B8E-4CEE-9B4A-7D1AFB93720D}" type="presParOf" srcId="{1879C050-4BD8-431A-AFF4-7DD299B28D28}" destId="{07C3027D-EC29-4633-930C-597C56DAF732}" srcOrd="0" destOrd="0" presId="urn:microsoft.com/office/officeart/2005/8/layout/bProcess4"/>
    <dgm:cxn modelId="{0F9000B3-D529-42F5-860E-96803A4C4212}" type="presParOf" srcId="{1879C050-4BD8-431A-AFF4-7DD299B28D28}" destId="{D6C38E01-8A8D-4727-BD89-BD027E52586F}" srcOrd="1" destOrd="0" presId="urn:microsoft.com/office/officeart/2005/8/layout/bProcess4"/>
    <dgm:cxn modelId="{84E926FC-0B19-4468-A62A-422F5698647F}" type="presParOf" srcId="{08857AB5-293E-43CC-85D9-0A72691D9C75}" destId="{202F28F0-864B-4276-AC15-A6D6CF0BC7CE}" srcOrd="1" destOrd="0" presId="urn:microsoft.com/office/officeart/2005/8/layout/bProcess4"/>
    <dgm:cxn modelId="{FAD6E2A7-901D-46EF-A578-007E888B119C}" type="presParOf" srcId="{08857AB5-293E-43CC-85D9-0A72691D9C75}" destId="{0E4969D7-3B73-4D62-AF9D-F2086BF63935}" srcOrd="2" destOrd="0" presId="urn:microsoft.com/office/officeart/2005/8/layout/bProcess4"/>
    <dgm:cxn modelId="{5C27E79E-5027-4E6C-974E-82BD9959B69D}" type="presParOf" srcId="{0E4969D7-3B73-4D62-AF9D-F2086BF63935}" destId="{AB8AD701-142F-4EEC-A009-AF8E00F537DC}" srcOrd="0" destOrd="0" presId="urn:microsoft.com/office/officeart/2005/8/layout/bProcess4"/>
    <dgm:cxn modelId="{BB6B879C-EAAF-4E6B-B85C-CAD91CE38546}" type="presParOf" srcId="{0E4969D7-3B73-4D62-AF9D-F2086BF63935}" destId="{82497B86-4197-4240-90B6-7634F6D4D9F2}" srcOrd="1" destOrd="0" presId="urn:microsoft.com/office/officeart/2005/8/layout/bProcess4"/>
    <dgm:cxn modelId="{FCB1B0B6-8780-4233-B6E2-2BFF7934D54A}" type="presParOf" srcId="{08857AB5-293E-43CC-85D9-0A72691D9C75}" destId="{E4B31241-41A8-40BD-B548-E17DD404797F}" srcOrd="3" destOrd="0" presId="urn:microsoft.com/office/officeart/2005/8/layout/bProcess4"/>
    <dgm:cxn modelId="{941EF514-FA5F-4195-AA59-3E81F0976BD6}" type="presParOf" srcId="{08857AB5-293E-43CC-85D9-0A72691D9C75}" destId="{2A098EF2-E1E8-4279-B8B6-068546D014AB}" srcOrd="4" destOrd="0" presId="urn:microsoft.com/office/officeart/2005/8/layout/bProcess4"/>
    <dgm:cxn modelId="{595B8E68-F3F2-4867-BB8C-0F277746B42D}" type="presParOf" srcId="{2A098EF2-E1E8-4279-B8B6-068546D014AB}" destId="{0C57C320-7C9F-4C34-A564-C919719C0D08}" srcOrd="0" destOrd="0" presId="urn:microsoft.com/office/officeart/2005/8/layout/bProcess4"/>
    <dgm:cxn modelId="{2E445E68-5A0A-45C0-965E-DAD002DE4985}" type="presParOf" srcId="{2A098EF2-E1E8-4279-B8B6-068546D014AB}" destId="{BC4E682F-DD03-4CD5-A0FA-C7482A4513C4}" srcOrd="1" destOrd="0" presId="urn:microsoft.com/office/officeart/2005/8/layout/bProcess4"/>
    <dgm:cxn modelId="{85E4D49C-6A39-4C3D-BEFB-100FD3565B8B}" type="presParOf" srcId="{08857AB5-293E-43CC-85D9-0A72691D9C75}" destId="{A7B7FAB0-6D44-4F74-BA10-A16ABE9E32CC}" srcOrd="5" destOrd="0" presId="urn:microsoft.com/office/officeart/2005/8/layout/bProcess4"/>
    <dgm:cxn modelId="{E6B457B2-CD4A-42C2-A180-A5217C1D283F}" type="presParOf" srcId="{08857AB5-293E-43CC-85D9-0A72691D9C75}" destId="{6EE16C5B-1476-4E5B-854D-B83FEE966531}" srcOrd="6" destOrd="0" presId="urn:microsoft.com/office/officeart/2005/8/layout/bProcess4"/>
    <dgm:cxn modelId="{92DF8FB9-A594-46CC-8CA2-9F5E74D93562}" type="presParOf" srcId="{6EE16C5B-1476-4E5B-854D-B83FEE966531}" destId="{4EBF8E40-7FA1-40B1-9E8E-4811A484EFAD}" srcOrd="0" destOrd="0" presId="urn:microsoft.com/office/officeart/2005/8/layout/bProcess4"/>
    <dgm:cxn modelId="{E0D4AE11-255B-49A5-9D34-399726825F4C}" type="presParOf" srcId="{6EE16C5B-1476-4E5B-854D-B83FEE966531}" destId="{AFFFDBEF-A471-41BD-A33F-F4268D9C958B}" srcOrd="1" destOrd="0" presId="urn:microsoft.com/office/officeart/2005/8/layout/bProcess4"/>
    <dgm:cxn modelId="{94FDCAB7-616E-4B33-B5EC-79B726D7ACC0}" type="presParOf" srcId="{08857AB5-293E-43CC-85D9-0A72691D9C75}" destId="{83CB78CD-3365-43E4-B847-7C00B3227FCE}" srcOrd="7" destOrd="0" presId="urn:microsoft.com/office/officeart/2005/8/layout/bProcess4"/>
    <dgm:cxn modelId="{7BEAC5E5-7735-4549-A2EC-FD61E4FFB4FA}" type="presParOf" srcId="{08857AB5-293E-43CC-85D9-0A72691D9C75}" destId="{6E5BB59D-A138-43EE-B4FE-55AB0EC71BC2}" srcOrd="8" destOrd="0" presId="urn:microsoft.com/office/officeart/2005/8/layout/bProcess4"/>
    <dgm:cxn modelId="{046A96EE-2148-49AA-948E-EC0E41FA7539}" type="presParOf" srcId="{6E5BB59D-A138-43EE-B4FE-55AB0EC71BC2}" destId="{D99F1DF9-D1E3-49C3-A52B-5E81F1C7962E}" srcOrd="0" destOrd="0" presId="urn:microsoft.com/office/officeart/2005/8/layout/bProcess4"/>
    <dgm:cxn modelId="{E0E93419-194C-4865-9058-D815B6DC1E3D}" type="presParOf" srcId="{6E5BB59D-A138-43EE-B4FE-55AB0EC71BC2}" destId="{878F8657-A4C4-4934-9496-1A8FA0C050E0}" srcOrd="1" destOrd="0" presId="urn:microsoft.com/office/officeart/2005/8/layout/bProcess4"/>
    <dgm:cxn modelId="{E85280AD-9B19-44E4-A0DE-249FFA5D2310}" type="presParOf" srcId="{08857AB5-293E-43CC-85D9-0A72691D9C75}" destId="{5C834CDD-2BCF-40EA-974D-421D61F26F1B}" srcOrd="9" destOrd="0" presId="urn:microsoft.com/office/officeart/2005/8/layout/bProcess4"/>
    <dgm:cxn modelId="{7F897DBB-02CD-414C-A069-6A9AA3587A63}" type="presParOf" srcId="{08857AB5-293E-43CC-85D9-0A72691D9C75}" destId="{8369F57F-2604-4B26-A0BC-83C738CEBE1F}" srcOrd="10" destOrd="0" presId="urn:microsoft.com/office/officeart/2005/8/layout/bProcess4"/>
    <dgm:cxn modelId="{EC0F98D3-0773-44B3-9B01-97F32379E1B4}" type="presParOf" srcId="{8369F57F-2604-4B26-A0BC-83C738CEBE1F}" destId="{30188604-D904-43EA-89CF-56D70B8B7CCE}" srcOrd="0" destOrd="0" presId="urn:microsoft.com/office/officeart/2005/8/layout/bProcess4"/>
    <dgm:cxn modelId="{4E111524-10EE-4110-96AD-DAD58ABFA5E7}" type="presParOf" srcId="{8369F57F-2604-4B26-A0BC-83C738CEBE1F}" destId="{981B00FA-A182-4321-BED1-C1272D79026D}" srcOrd="1" destOrd="0" presId="urn:microsoft.com/office/officeart/2005/8/layout/bProcess4"/>
    <dgm:cxn modelId="{C6A60219-6863-412D-BE47-0CD92A559110}" type="presParOf" srcId="{08857AB5-293E-43CC-85D9-0A72691D9C75}" destId="{40382414-7722-47EF-B2FC-CF9B243927A8}" srcOrd="11" destOrd="0" presId="urn:microsoft.com/office/officeart/2005/8/layout/bProcess4"/>
    <dgm:cxn modelId="{C41F3591-16BF-4CAF-AFE7-FFC7B18095D9}" type="presParOf" srcId="{08857AB5-293E-43CC-85D9-0A72691D9C75}" destId="{E94460CC-F276-47BF-8548-8A791AF265FB}" srcOrd="12" destOrd="0" presId="urn:microsoft.com/office/officeart/2005/8/layout/bProcess4"/>
    <dgm:cxn modelId="{C4AA4A3C-21F6-4130-91CF-262846AC13BF}" type="presParOf" srcId="{E94460CC-F276-47BF-8548-8A791AF265FB}" destId="{23AE9B81-AE46-4E53-A9F3-B556AFC136B2}" srcOrd="0" destOrd="0" presId="urn:microsoft.com/office/officeart/2005/8/layout/bProcess4"/>
    <dgm:cxn modelId="{07BC634B-9504-4F9F-8630-A5302EDF7828}" type="presParOf" srcId="{E94460CC-F276-47BF-8548-8A791AF265FB}" destId="{90F11E1A-4FA5-45F7-9817-A21A0167E977}" srcOrd="1" destOrd="0" presId="urn:microsoft.com/office/officeart/2005/8/layout/bProcess4"/>
    <dgm:cxn modelId="{7CE714C7-EA43-4CA4-8C52-57765289FA4C}" type="presParOf" srcId="{08857AB5-293E-43CC-85D9-0A72691D9C75}" destId="{955046D0-6AB2-4063-918E-8309FC10C087}" srcOrd="13" destOrd="0" presId="urn:microsoft.com/office/officeart/2005/8/layout/bProcess4"/>
    <dgm:cxn modelId="{FC88189F-BE1D-4141-9849-2892508FDE54}" type="presParOf" srcId="{08857AB5-293E-43CC-85D9-0A72691D9C75}" destId="{33C11F44-5F74-4C5C-A854-D598E492E34D}" srcOrd="14" destOrd="0" presId="urn:microsoft.com/office/officeart/2005/8/layout/bProcess4"/>
    <dgm:cxn modelId="{CD70A25F-3FB1-47D3-AF11-D295B14AE1A7}" type="presParOf" srcId="{33C11F44-5F74-4C5C-A854-D598E492E34D}" destId="{733D0D98-75F6-4D7F-8287-56833E577E5C}" srcOrd="0" destOrd="0" presId="urn:microsoft.com/office/officeart/2005/8/layout/bProcess4"/>
    <dgm:cxn modelId="{0EA82DA8-CC66-428B-B339-3B4BC059031A}" type="presParOf" srcId="{33C11F44-5F74-4C5C-A854-D598E492E34D}" destId="{BA6C6E52-A266-4FB5-B71A-6D7245CDE73B}" srcOrd="1" destOrd="0" presId="urn:microsoft.com/office/officeart/2005/8/layout/bProcess4"/>
    <dgm:cxn modelId="{B445D1E2-6FE3-4757-82FA-F5BC7FE4913F}" type="presParOf" srcId="{08857AB5-293E-43CC-85D9-0A72691D9C75}" destId="{1380A5B8-02C0-40CB-8839-395C515128E5}" srcOrd="15" destOrd="0" presId="urn:microsoft.com/office/officeart/2005/8/layout/bProcess4"/>
    <dgm:cxn modelId="{7248581A-C7EB-48AE-9572-90D1CF96BCBB}" type="presParOf" srcId="{08857AB5-293E-43CC-85D9-0A72691D9C75}" destId="{5BFFBACE-44B9-4CDD-B985-6D44C7BD1254}" srcOrd="16" destOrd="0" presId="urn:microsoft.com/office/officeart/2005/8/layout/bProcess4"/>
    <dgm:cxn modelId="{0AB929B6-496B-4CEE-B9EF-E3AA12D91FA0}" type="presParOf" srcId="{5BFFBACE-44B9-4CDD-B985-6D44C7BD1254}" destId="{269463EF-ADD5-4C38-AB47-1BE2532D87FD}" srcOrd="0" destOrd="0" presId="urn:microsoft.com/office/officeart/2005/8/layout/bProcess4"/>
    <dgm:cxn modelId="{172939FB-88AF-47FF-BC25-C49865419290}" type="presParOf" srcId="{5BFFBACE-44B9-4CDD-B985-6D44C7BD1254}" destId="{C39DACA3-3B3E-404B-A038-C18D6AD574D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F28F0-864B-4276-AC15-A6D6CF0BC7CE}">
      <dsp:nvSpPr>
        <dsp:cNvPr id="0" name=""/>
        <dsp:cNvSpPr/>
      </dsp:nvSpPr>
      <dsp:spPr>
        <a:xfrm rot="5400000">
          <a:off x="2163636" y="896483"/>
          <a:ext cx="1400879" cy="16879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38E01-8A8D-4727-BD89-BD027E52586F}">
      <dsp:nvSpPr>
        <dsp:cNvPr id="0" name=""/>
        <dsp:cNvSpPr/>
      </dsp:nvSpPr>
      <dsp:spPr>
        <a:xfrm>
          <a:off x="2486135" y="2794"/>
          <a:ext cx="1875445" cy="112526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+mj-lt"/>
            </a:rPr>
            <a:t>A video</a:t>
          </a:r>
        </a:p>
      </dsp:txBody>
      <dsp:txXfrm>
        <a:off x="2519093" y="35752"/>
        <a:ext cx="1809529" cy="1059351"/>
      </dsp:txXfrm>
    </dsp:sp>
    <dsp:sp modelId="{E4B31241-41A8-40BD-B548-E17DD404797F}">
      <dsp:nvSpPr>
        <dsp:cNvPr id="0" name=""/>
        <dsp:cNvSpPr/>
      </dsp:nvSpPr>
      <dsp:spPr>
        <a:xfrm rot="5400000">
          <a:off x="2163636" y="2303066"/>
          <a:ext cx="1400879" cy="16879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97B86-4197-4240-90B6-7634F6D4D9F2}">
      <dsp:nvSpPr>
        <dsp:cNvPr id="0" name=""/>
        <dsp:cNvSpPr/>
      </dsp:nvSpPr>
      <dsp:spPr>
        <a:xfrm>
          <a:off x="2486135" y="1409378"/>
          <a:ext cx="1875445" cy="112526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latin typeface="+mj-lt"/>
            </a:rPr>
            <a:t>Frame Extraction</a:t>
          </a:r>
        </a:p>
      </dsp:txBody>
      <dsp:txXfrm>
        <a:off x="2519093" y="1442336"/>
        <a:ext cx="1809529" cy="1059351"/>
      </dsp:txXfrm>
    </dsp:sp>
    <dsp:sp modelId="{A7B7FAB0-6D44-4F74-BA10-A16ABE9E32CC}">
      <dsp:nvSpPr>
        <dsp:cNvPr id="0" name=""/>
        <dsp:cNvSpPr/>
      </dsp:nvSpPr>
      <dsp:spPr>
        <a:xfrm>
          <a:off x="2866928" y="3006358"/>
          <a:ext cx="2488638" cy="16879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E682F-DD03-4CD5-A0FA-C7482A4513C4}">
      <dsp:nvSpPr>
        <dsp:cNvPr id="0" name=""/>
        <dsp:cNvSpPr/>
      </dsp:nvSpPr>
      <dsp:spPr>
        <a:xfrm>
          <a:off x="2486135" y="2815962"/>
          <a:ext cx="1875445" cy="112526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+mj-lt"/>
            </a:rPr>
            <a:t>An image sequence</a:t>
          </a:r>
        </a:p>
      </dsp:txBody>
      <dsp:txXfrm>
        <a:off x="2519093" y="2848920"/>
        <a:ext cx="1809529" cy="1059351"/>
      </dsp:txXfrm>
    </dsp:sp>
    <dsp:sp modelId="{83CB78CD-3365-43E4-B847-7C00B3227FCE}">
      <dsp:nvSpPr>
        <dsp:cNvPr id="0" name=""/>
        <dsp:cNvSpPr/>
      </dsp:nvSpPr>
      <dsp:spPr>
        <a:xfrm rot="16200000">
          <a:off x="4657978" y="2303066"/>
          <a:ext cx="1400879" cy="16879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FDBEF-A471-41BD-A33F-F4268D9C958B}">
      <dsp:nvSpPr>
        <dsp:cNvPr id="0" name=""/>
        <dsp:cNvSpPr/>
      </dsp:nvSpPr>
      <dsp:spPr>
        <a:xfrm>
          <a:off x="4980477" y="2815962"/>
          <a:ext cx="1875445" cy="1125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latin typeface="+mj-lt"/>
            </a:rPr>
            <a:t>Pose Estimation</a:t>
          </a:r>
        </a:p>
      </dsp:txBody>
      <dsp:txXfrm>
        <a:off x="5013435" y="2848920"/>
        <a:ext cx="1809529" cy="1059351"/>
      </dsp:txXfrm>
    </dsp:sp>
    <dsp:sp modelId="{5C834CDD-2BCF-40EA-974D-421D61F26F1B}">
      <dsp:nvSpPr>
        <dsp:cNvPr id="0" name=""/>
        <dsp:cNvSpPr/>
      </dsp:nvSpPr>
      <dsp:spPr>
        <a:xfrm rot="16200000">
          <a:off x="4657978" y="896483"/>
          <a:ext cx="1400879" cy="16879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F8657-A4C4-4934-9496-1A8FA0C050E0}">
      <dsp:nvSpPr>
        <dsp:cNvPr id="0" name=""/>
        <dsp:cNvSpPr/>
      </dsp:nvSpPr>
      <dsp:spPr>
        <a:xfrm>
          <a:off x="4980477" y="1409378"/>
          <a:ext cx="1875445" cy="112526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+mj-lt"/>
            </a:rPr>
            <a:t>Gait Data</a:t>
          </a:r>
        </a:p>
      </dsp:txBody>
      <dsp:txXfrm>
        <a:off x="5013435" y="1442336"/>
        <a:ext cx="1809529" cy="1059351"/>
      </dsp:txXfrm>
    </dsp:sp>
    <dsp:sp modelId="{40382414-7722-47EF-B2FC-CF9B243927A8}">
      <dsp:nvSpPr>
        <dsp:cNvPr id="0" name=""/>
        <dsp:cNvSpPr/>
      </dsp:nvSpPr>
      <dsp:spPr>
        <a:xfrm>
          <a:off x="5361270" y="193191"/>
          <a:ext cx="2488638" cy="16879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B00FA-A182-4321-BED1-C1272D79026D}">
      <dsp:nvSpPr>
        <dsp:cNvPr id="0" name=""/>
        <dsp:cNvSpPr/>
      </dsp:nvSpPr>
      <dsp:spPr>
        <a:xfrm>
          <a:off x="4980477" y="2794"/>
          <a:ext cx="1875445" cy="1125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latin typeface="+mj-lt"/>
            </a:rPr>
            <a:t>Kinematic Calculation</a:t>
          </a:r>
        </a:p>
      </dsp:txBody>
      <dsp:txXfrm>
        <a:off x="5013435" y="35752"/>
        <a:ext cx="1809529" cy="1059351"/>
      </dsp:txXfrm>
    </dsp:sp>
    <dsp:sp modelId="{955046D0-6AB2-4063-918E-8309FC10C087}">
      <dsp:nvSpPr>
        <dsp:cNvPr id="0" name=""/>
        <dsp:cNvSpPr/>
      </dsp:nvSpPr>
      <dsp:spPr>
        <a:xfrm rot="5400000">
          <a:off x="7152320" y="896483"/>
          <a:ext cx="1400879" cy="16879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11E1A-4FA5-45F7-9817-A21A0167E977}">
      <dsp:nvSpPr>
        <dsp:cNvPr id="0" name=""/>
        <dsp:cNvSpPr/>
      </dsp:nvSpPr>
      <dsp:spPr>
        <a:xfrm>
          <a:off x="7474819" y="2794"/>
          <a:ext cx="1875445" cy="112526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+mj-lt"/>
            </a:rPr>
            <a:t>Kinematic Parameters</a:t>
          </a:r>
        </a:p>
      </dsp:txBody>
      <dsp:txXfrm>
        <a:off x="7507777" y="35752"/>
        <a:ext cx="1809529" cy="1059351"/>
      </dsp:txXfrm>
    </dsp:sp>
    <dsp:sp modelId="{1380A5B8-02C0-40CB-8839-395C515128E5}">
      <dsp:nvSpPr>
        <dsp:cNvPr id="0" name=""/>
        <dsp:cNvSpPr/>
      </dsp:nvSpPr>
      <dsp:spPr>
        <a:xfrm rot="5400000">
          <a:off x="7152320" y="2303066"/>
          <a:ext cx="1400879" cy="16879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C6E52-A266-4FB5-B71A-6D7245CDE73B}">
      <dsp:nvSpPr>
        <dsp:cNvPr id="0" name=""/>
        <dsp:cNvSpPr/>
      </dsp:nvSpPr>
      <dsp:spPr>
        <a:xfrm>
          <a:off x="7474819" y="1409378"/>
          <a:ext cx="1875445" cy="1125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latin typeface="+mj-lt"/>
            </a:rPr>
            <a:t>Fourier Curve Fitting</a:t>
          </a:r>
        </a:p>
      </dsp:txBody>
      <dsp:txXfrm>
        <a:off x="7507777" y="1442336"/>
        <a:ext cx="1809529" cy="1059351"/>
      </dsp:txXfrm>
    </dsp:sp>
    <dsp:sp modelId="{C39DACA3-3B3E-404B-A038-C18D6AD574D9}">
      <dsp:nvSpPr>
        <dsp:cNvPr id="0" name=""/>
        <dsp:cNvSpPr/>
      </dsp:nvSpPr>
      <dsp:spPr>
        <a:xfrm>
          <a:off x="7474819" y="2815962"/>
          <a:ext cx="1875445" cy="112526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+mj-lt"/>
            </a:rPr>
            <a:t>Models</a:t>
          </a:r>
        </a:p>
      </dsp:txBody>
      <dsp:txXfrm>
        <a:off x="7507777" y="2848920"/>
        <a:ext cx="1809529" cy="1059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732D1-0119-4424-ADB1-6A88624C9257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026BA-B8A7-4B5A-A3B0-0B7D31088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197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54FE6-3F31-4904-9137-AFF662B7D702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9E1F4-77C1-461E-ABFF-BFE7DD57A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75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Gait Motion, Gait Patterns and Gait Cycle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Gait Analysis and Gait Recognition</a:t>
            </a:r>
          </a:p>
          <a:p>
            <a:endParaRPr lang="en-GB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2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63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**Fourier is worth to explain</a:t>
            </a:r>
          </a:p>
          <a:p>
            <a:r>
              <a:rPr lang="en-GB" dirty="0"/>
              <a:t>Maybe talk about result of Kinematic in this and remove the result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05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Keep it short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45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***Focus on Result</a:t>
            </a:r>
          </a:p>
          <a:p>
            <a:r>
              <a:rPr lang="en-GB" dirty="0"/>
              <a:t>***Discussion</a:t>
            </a:r>
          </a:p>
          <a:p>
            <a:r>
              <a:rPr lang="en-GB" dirty="0"/>
              <a:t>***Evaluation</a:t>
            </a:r>
          </a:p>
          <a:p>
            <a:r>
              <a:rPr lang="en-GB" dirty="0"/>
              <a:t>Opinion</a:t>
            </a:r>
          </a:p>
          <a:p>
            <a:r>
              <a:rPr lang="en-GB" dirty="0"/>
              <a:t>Analysis</a:t>
            </a:r>
          </a:p>
          <a:p>
            <a:r>
              <a:rPr lang="en-GB" dirty="0"/>
              <a:t>Points out mistake and problem</a:t>
            </a:r>
          </a:p>
          <a:p>
            <a:r>
              <a:rPr lang="en-GB" dirty="0"/>
              <a:t>Cannot determine w</a:t>
            </a:r>
          </a:p>
          <a:p>
            <a:r>
              <a:rPr lang="en-GB" dirty="0"/>
              <a:t>Need algorithm to determine?</a:t>
            </a:r>
          </a:p>
          <a:p>
            <a:r>
              <a:rPr lang="en-GB" dirty="0"/>
              <a:t>Pre-process such as smoothen to reduce confusion of curve fitting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616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7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12192000" cy="6858001"/>
          </a:xfrm>
          <a:prstGeom prst="rect">
            <a:avLst/>
          </a:prstGeom>
          <a:blipFill>
            <a:blip r:embed="rId2"/>
            <a:srcRect/>
            <a:stretch>
              <a:fillRect l="-21459" r="-117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6300" y="1742900"/>
            <a:ext cx="535940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16398" y="4161277"/>
            <a:ext cx="5359207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456000" y="1449000"/>
            <a:ext cx="5280000" cy="39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3267733" cy="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int Cl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12192000" cy="6858001"/>
          </a:xfrm>
          <a:prstGeom prst="rect">
            <a:avLst/>
          </a:prstGeom>
          <a:blipFill>
            <a:blip r:embed="rId2"/>
            <a:srcRect/>
            <a:stretch>
              <a:fillRect l="-21459" r="-117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6300" y="1742900"/>
            <a:ext cx="535940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16398" y="4161277"/>
            <a:ext cx="5359207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456000" y="1449000"/>
            <a:ext cx="5280000" cy="39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3267733" cy="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1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7000">
                <a:schemeClr val="accent4"/>
              </a:gs>
              <a:gs pos="7000">
                <a:schemeClr val="accent4"/>
              </a:gs>
              <a:gs pos="63000">
                <a:schemeClr val="accent2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1" y="0"/>
            <a:ext cx="12190412" cy="6858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 l="-20737" t="-2407" r="-9007" b="-1296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1877" y="2409650"/>
            <a:ext cx="7262923" cy="23876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1" y="5562602"/>
            <a:ext cx="11525096" cy="9477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7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3267733" cy="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2005009" y="-2"/>
            <a:ext cx="10185395" cy="74645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2" y="23974"/>
            <a:ext cx="10185400" cy="698501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6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  <p:extLst>
    <p:ext uri="{DCECCB84-F9BA-43D5-87BE-67443E8EF086}">
      <p15:sldGuideLst xmlns:p15="http://schemas.microsoft.com/office/powerpoint/2012/main">
        <p15:guide id="2" pos="7" userDrawn="1">
          <p15:clr>
            <a:srgbClr val="FBAE40"/>
          </p15:clr>
        </p15:guide>
        <p15:guide id="3" pos="753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-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2005011" y="-1"/>
            <a:ext cx="10185395" cy="746450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2" y="23975"/>
            <a:ext cx="10185400" cy="698501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753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eacons of Excell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-1"/>
            <a:ext cx="12192000" cy="685799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rgbClr val="009BBD"/>
              </a:gs>
              <a:gs pos="100000">
                <a:srgbClr val="1B2A6B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1044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 flipV="1">
            <a:off x="-3" y="1"/>
            <a:ext cx="12190413" cy="74644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Rectangle 6"/>
          <p:cNvSpPr/>
          <p:nvPr userDrawn="1"/>
        </p:nvSpPr>
        <p:spPr>
          <a:xfrm>
            <a:off x="2002004" y="1"/>
            <a:ext cx="10194759" cy="746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2005" y="23976"/>
            <a:ext cx="10189995" cy="69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112F-1B58-4F80-8548-230F871317D2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D6D5-F6C2-4C88-B07F-0F9DC0B2C38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1997243" y="2"/>
            <a:ext cx="0" cy="89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"/>
            <a:ext cx="1663700" cy="46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3" r:id="rId2"/>
    <p:sldLayoutId id="2147483662" r:id="rId3"/>
    <p:sldLayoutId id="2147483650" r:id="rId4"/>
    <p:sldLayoutId id="2147483658" r:id="rId5"/>
    <p:sldLayoutId id="214748365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80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video" Target="../media/media1.mp4"/><Relationship Id="rId16" Type="http://schemas.openxmlformats.org/officeDocument/2006/relationships/image" Target="../media/image17.png"/><Relationship Id="rId1" Type="http://schemas.microsoft.com/office/2007/relationships/media" Target="../media/media1.mp4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9.emf"/><Relationship Id="rId15" Type="http://schemas.openxmlformats.org/officeDocument/2006/relationships/image" Target="../media/image10.jpg"/><Relationship Id="rId10" Type="http://schemas.openxmlformats.org/officeDocument/2006/relationships/image" Target="../media/image11.png"/><Relationship Id="rId19" Type="http://schemas.openxmlformats.org/officeDocument/2006/relationships/image" Target="../media/image16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09650"/>
            <a:ext cx="8801100" cy="2387600"/>
          </a:xfrm>
        </p:spPr>
        <p:txBody>
          <a:bodyPr/>
          <a:lstStyle/>
          <a:p>
            <a:br>
              <a:rPr lang="en-GB" sz="4000" b="0" dirty="0"/>
            </a:br>
            <a:r>
              <a:rPr lang="en-US" sz="4000" b="0" dirty="0"/>
              <a:t> </a:t>
            </a:r>
            <a:r>
              <a:rPr lang="en-US" sz="4000" dirty="0"/>
              <a:t>Automatic Fourier Modelling of Vision-based Gait Motion for Representing Person </a:t>
            </a:r>
            <a:endParaRPr lang="en-GB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3" y="4797250"/>
            <a:ext cx="8643822" cy="1713149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800" dirty="0">
                <a:latin typeface="+mj-lt"/>
              </a:rPr>
              <a:t>19</a:t>
            </a:r>
            <a:r>
              <a:rPr lang="en-GB" sz="2800" baseline="30000" dirty="0">
                <a:latin typeface="+mj-lt"/>
              </a:rPr>
              <a:t>th</a:t>
            </a:r>
            <a:r>
              <a:rPr lang="en-GB" sz="2800" dirty="0">
                <a:latin typeface="+mj-lt"/>
              </a:rPr>
              <a:t> September 2019</a:t>
            </a:r>
          </a:p>
          <a:p>
            <a:r>
              <a:rPr lang="en-GB" sz="2400" dirty="0">
                <a:latin typeface="+mj-lt"/>
              </a:rPr>
              <a:t>Rapee Wannasiri</a:t>
            </a:r>
          </a:p>
        </p:txBody>
      </p:sp>
    </p:spTree>
    <p:extLst>
      <p:ext uri="{BB962C8B-B14F-4D97-AF65-F5344CB8AC3E}">
        <p14:creationId xmlns:p14="http://schemas.microsoft.com/office/powerpoint/2010/main" val="18374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7939-0460-4FE5-B753-25F04BC6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REFERENCES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61704-89E7-4434-9DFC-90D5F692E633}"/>
              </a:ext>
            </a:extLst>
          </p:cNvPr>
          <p:cNvSpPr txBox="1"/>
          <p:nvPr/>
        </p:nvSpPr>
        <p:spPr>
          <a:xfrm>
            <a:off x="619125" y="1525446"/>
            <a:ext cx="10974432" cy="489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</a:rPr>
              <a:t>GLV (2019) </a:t>
            </a:r>
            <a:r>
              <a:rPr lang="en-US" sz="1400" i="1" dirty="0">
                <a:latin typeface="+mj-lt"/>
              </a:rPr>
              <a:t>Fourier Series Square Wave</a:t>
            </a:r>
            <a:r>
              <a:rPr lang="en-US" sz="1400" dirty="0">
                <a:latin typeface="+mj-lt"/>
              </a:rPr>
              <a:t> [online] available from &lt;https://www.youtube.com/watch?v=cUD1gMAl6W4&gt; [7 September 2019]</a:t>
            </a:r>
            <a:endParaRPr lang="en-GB" sz="14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GB" sz="1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400" dirty="0">
                <a:latin typeface="+mj-lt"/>
              </a:rPr>
              <a:t>Gupta, V. (2018). </a:t>
            </a:r>
            <a:r>
              <a:rPr lang="en-GB" sz="1400" i="1" dirty="0">
                <a:latin typeface="+mj-lt"/>
              </a:rPr>
              <a:t>Deep Learning based Human Pose Estimation using OpenCV ( C++ / Python )</a:t>
            </a:r>
            <a:r>
              <a:rPr lang="en-GB" sz="1400" dirty="0">
                <a:latin typeface="+mj-lt"/>
              </a:rPr>
              <a:t>. [online] Learnopencv.com. Available at: https://www.learnopencv.com/deep-learning-based-human-pose-estimation-using-opencv-cpp-python/ [Accessed 12 Jun. 2019].</a:t>
            </a:r>
          </a:p>
          <a:p>
            <a:pPr>
              <a:lnSpc>
                <a:spcPct val="150000"/>
              </a:lnSpc>
            </a:pPr>
            <a:endParaRPr lang="en-GB" sz="1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</a:rPr>
              <a:t>Morgan, K. and </a:t>
            </a:r>
            <a:r>
              <a:rPr lang="en-US" sz="1400" dirty="0" err="1">
                <a:latin typeface="+mj-lt"/>
              </a:rPr>
              <a:t>Noehren</a:t>
            </a:r>
            <a:r>
              <a:rPr lang="en-US" sz="1400" dirty="0">
                <a:latin typeface="+mj-lt"/>
              </a:rPr>
              <a:t>, B. (2018) "Identification Of Knee Gait Waveform Pattern Alterations In Individuals With Patellofemoral Pain Using Fast Fourier Transform". </a:t>
            </a:r>
            <a:r>
              <a:rPr lang="en-US" sz="1400" i="1" dirty="0">
                <a:latin typeface="+mj-lt"/>
              </a:rPr>
              <a:t>PLOS ONE</a:t>
            </a:r>
            <a:r>
              <a:rPr lang="en-US" sz="1400" dirty="0">
                <a:latin typeface="+mj-lt"/>
              </a:rPr>
              <a:t> 13 (12)</a:t>
            </a:r>
          </a:p>
          <a:p>
            <a:pPr>
              <a:lnSpc>
                <a:spcPct val="150000"/>
              </a:lnSpc>
            </a:pPr>
            <a:endParaRPr lang="en-GB" sz="1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400" dirty="0">
                <a:latin typeface="+mj-lt"/>
              </a:rPr>
              <a:t>Rahman, N., </a:t>
            </a:r>
            <a:r>
              <a:rPr lang="en-GB" sz="1400" dirty="0" err="1">
                <a:latin typeface="+mj-lt"/>
              </a:rPr>
              <a:t>Kalpoma</a:t>
            </a:r>
            <a:r>
              <a:rPr lang="en-GB" sz="1400" dirty="0">
                <a:latin typeface="+mj-lt"/>
              </a:rPr>
              <a:t>, K., and Hasan, T. (2015) </a:t>
            </a:r>
            <a:r>
              <a:rPr lang="en-GB" sz="1400" i="1" dirty="0">
                <a:latin typeface="+mj-lt"/>
              </a:rPr>
              <a:t>Automated Person Identification System Using Walking 	Pattern Biometrics</a:t>
            </a:r>
            <a:r>
              <a:rPr lang="en-GB" sz="1400" dirty="0">
                <a:latin typeface="+mj-lt"/>
              </a:rPr>
              <a:t>. International Journal of Scientific &amp; Engineering Research 6(9), 2229-5518.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</a:rPr>
              <a:t>Ren, L., Jones, R. and Howard, D. (2007) "Predictive Modelling Of Human Walking Over A Complete Gait Cycle". </a:t>
            </a:r>
            <a:r>
              <a:rPr lang="en-US" sz="1400" i="1" dirty="0">
                <a:latin typeface="+mj-lt"/>
              </a:rPr>
              <a:t>Journal Of Biomechanics</a:t>
            </a:r>
            <a:r>
              <a:rPr lang="en-US" sz="1400" dirty="0">
                <a:latin typeface="+mj-lt"/>
              </a:rPr>
              <a:t> 40 (7), 1567-1574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852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6821-62A0-41D0-BF05-9CF9DEA06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</a:t>
            </a:r>
            <a:br>
              <a:rPr lang="en-GB" dirty="0"/>
            </a:br>
            <a:r>
              <a:rPr lang="en-GB" dirty="0"/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EB3A0-4364-44BF-8597-0766FC3FF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psxrw9@Nottingham.ac.uk</a:t>
            </a:r>
          </a:p>
        </p:txBody>
      </p:sp>
    </p:spTree>
    <p:extLst>
      <p:ext uri="{BB962C8B-B14F-4D97-AF65-F5344CB8AC3E}">
        <p14:creationId xmlns:p14="http://schemas.microsoft.com/office/powerpoint/2010/main" val="280834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OUTLINE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0" y="962616"/>
            <a:ext cx="12190412" cy="5895384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110249"/>
            <a:ext cx="12190412" cy="6286502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 t="-16328" b="5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06359"/>
            <a:endParaRPr lang="en-US" sz="1806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98CAF-D5A3-48BA-8E4A-7312E6067433}"/>
              </a:ext>
            </a:extLst>
          </p:cNvPr>
          <p:cNvSpPr txBox="1"/>
          <p:nvPr/>
        </p:nvSpPr>
        <p:spPr>
          <a:xfrm>
            <a:off x="710565" y="1126935"/>
            <a:ext cx="10974432" cy="5021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GB" sz="2800" i="1" u="sng" dirty="0">
                <a:solidFill>
                  <a:schemeClr val="bg1"/>
                </a:solidFill>
                <a:latin typeface="+mj-lt"/>
              </a:rPr>
              <a:t>Introduction</a:t>
            </a:r>
          </a:p>
          <a:p>
            <a:pPr algn="ctr">
              <a:lnSpc>
                <a:spcPct val="300000"/>
              </a:lnSpc>
            </a:pPr>
            <a:r>
              <a:rPr lang="en-GB" sz="2800" i="1" u="sng" dirty="0">
                <a:solidFill>
                  <a:schemeClr val="bg1"/>
                </a:solidFill>
                <a:latin typeface="+mj-lt"/>
              </a:rPr>
              <a:t>Methodology</a:t>
            </a:r>
          </a:p>
          <a:p>
            <a:pPr algn="ctr">
              <a:lnSpc>
                <a:spcPct val="300000"/>
              </a:lnSpc>
            </a:pPr>
            <a:r>
              <a:rPr lang="en-GB" sz="2800" i="1" u="sng" dirty="0">
                <a:solidFill>
                  <a:schemeClr val="bg1"/>
                </a:solidFill>
                <a:latin typeface="+mj-lt"/>
              </a:rPr>
              <a:t>Results</a:t>
            </a:r>
          </a:p>
          <a:p>
            <a:pPr algn="ctr">
              <a:lnSpc>
                <a:spcPct val="300000"/>
              </a:lnSpc>
            </a:pPr>
            <a:r>
              <a:rPr lang="en-GB" sz="2800" i="1" u="sng" dirty="0">
                <a:solidFill>
                  <a:schemeClr val="bg1"/>
                </a:solidFill>
                <a:latin typeface="+mj-lt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50642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7939-0460-4FE5-B753-25F04BC6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INTRODUCTION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C863B-B23B-42BC-A5C1-523DBA6FB0BE}"/>
              </a:ext>
            </a:extLst>
          </p:cNvPr>
          <p:cNvSpPr/>
          <p:nvPr/>
        </p:nvSpPr>
        <p:spPr>
          <a:xfrm>
            <a:off x="0" y="832665"/>
            <a:ext cx="11392284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GB" sz="2400" b="1" dirty="0">
              <a:latin typeface="+mj-lt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latin typeface="+mj-lt"/>
              </a:rPr>
              <a:t>Vision-based</a:t>
            </a:r>
          </a:p>
          <a:p>
            <a:pPr marL="17145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Images and videos</a:t>
            </a:r>
          </a:p>
          <a:p>
            <a:pPr marL="17145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Image processing</a:t>
            </a:r>
            <a:endParaRPr lang="en-GB" sz="2400" dirty="0">
              <a:latin typeface="+mj-lt"/>
            </a:endParaRPr>
          </a:p>
          <a:p>
            <a:pPr lvl="1">
              <a:lnSpc>
                <a:spcPct val="200000"/>
              </a:lnSpc>
            </a:pPr>
            <a:endParaRPr lang="en-GB" sz="2400" b="1" dirty="0">
              <a:latin typeface="+mj-lt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latin typeface="+mj-lt"/>
              </a:rPr>
              <a:t>Sensor-based</a:t>
            </a:r>
          </a:p>
          <a:p>
            <a:pPr marL="17145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Signal</a:t>
            </a:r>
          </a:p>
          <a:p>
            <a:pPr marL="17145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Gait analysis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400" dirty="0">
              <a:latin typeface="+mj-lt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400" dirty="0">
              <a:latin typeface="+mj-lt"/>
            </a:endParaRPr>
          </a:p>
          <a:p>
            <a:pPr lvl="0"/>
            <a:r>
              <a:rPr lang="en-GB" sz="2400" dirty="0">
                <a:latin typeface="+mj-lt"/>
              </a:rPr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19DCEF-D732-4515-AC7D-5BA9E8B2CE35}"/>
              </a:ext>
            </a:extLst>
          </p:cNvPr>
          <p:cNvGrpSpPr/>
          <p:nvPr/>
        </p:nvGrpSpPr>
        <p:grpSpPr>
          <a:xfrm>
            <a:off x="4400453" y="2108226"/>
            <a:ext cx="6269009" cy="2146201"/>
            <a:chOff x="5559198" y="2851637"/>
            <a:chExt cx="6269009" cy="21462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D668B68-A481-43AB-AA6F-1326350EE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9198" y="2851637"/>
              <a:ext cx="6269009" cy="14998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170356-EC2B-44A5-98E0-507585F812DC}"/>
                </a:ext>
              </a:extLst>
            </p:cNvPr>
            <p:cNvSpPr txBox="1"/>
            <p:nvPr/>
          </p:nvSpPr>
          <p:spPr>
            <a:xfrm>
              <a:off x="5559198" y="4351507"/>
              <a:ext cx="626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+mj-lt"/>
                </a:rPr>
                <a:t>Image sequence of gait (Rahman, </a:t>
              </a:r>
              <a:r>
                <a:rPr lang="en-GB" dirty="0" err="1">
                  <a:latin typeface="+mj-lt"/>
                </a:rPr>
                <a:t>Kalpoma</a:t>
              </a:r>
              <a:r>
                <a:rPr lang="en-GB" dirty="0">
                  <a:latin typeface="+mj-lt"/>
                </a:rPr>
                <a:t> and Hasan 2015)</a:t>
              </a:r>
              <a:endParaRPr lang="en-GB" sz="2400" dirty="0">
                <a:latin typeface="+mj-lt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DBB21E-9533-43E9-BD19-3CD1CB7EBDE0}"/>
              </a:ext>
            </a:extLst>
          </p:cNvPr>
          <p:cNvGrpSpPr/>
          <p:nvPr/>
        </p:nvGrpSpPr>
        <p:grpSpPr>
          <a:xfrm>
            <a:off x="4400451" y="4334126"/>
            <a:ext cx="6269010" cy="2140788"/>
            <a:chOff x="5559197" y="4609793"/>
            <a:chExt cx="6269010" cy="214078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EFD65DC-D1AB-408E-8361-55773638A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9197" y="4609793"/>
              <a:ext cx="6269009" cy="177852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8604F4-AFA8-4604-854B-AF001E088FCD}"/>
                </a:ext>
              </a:extLst>
            </p:cNvPr>
            <p:cNvSpPr txBox="1"/>
            <p:nvPr/>
          </p:nvSpPr>
          <p:spPr>
            <a:xfrm>
              <a:off x="5559199" y="6381249"/>
              <a:ext cx="6269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+mj-lt"/>
                </a:rPr>
                <a:t>Gait signal (Morgan and </a:t>
              </a:r>
              <a:r>
                <a:rPr lang="en-GB" dirty="0" err="1">
                  <a:latin typeface="+mj-lt"/>
                </a:rPr>
                <a:t>Noehren</a:t>
              </a:r>
              <a:r>
                <a:rPr lang="en-GB" dirty="0">
                  <a:latin typeface="+mj-lt"/>
                </a:rPr>
                <a:t> 2018)</a:t>
              </a:r>
              <a:endParaRPr lang="en-GB" sz="2400" dirty="0">
                <a:latin typeface="+mj-lt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7C7B364-B01E-42EE-B852-049C8C8BFFB6}"/>
              </a:ext>
            </a:extLst>
          </p:cNvPr>
          <p:cNvSpPr/>
          <p:nvPr/>
        </p:nvSpPr>
        <p:spPr>
          <a:xfrm>
            <a:off x="529206" y="771363"/>
            <a:ext cx="11392284" cy="82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800" dirty="0">
                <a:latin typeface="+mj-lt"/>
              </a:rPr>
              <a:t>Gap between two measurement systems</a:t>
            </a:r>
            <a:endParaRPr lang="en-GB" sz="2400" dirty="0"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130282-4C3A-4C2A-B06B-C88B2351BCF2}"/>
              </a:ext>
            </a:extLst>
          </p:cNvPr>
          <p:cNvGrpSpPr/>
          <p:nvPr/>
        </p:nvGrpSpPr>
        <p:grpSpPr>
          <a:xfrm>
            <a:off x="10669460" y="2819400"/>
            <a:ext cx="1224656" cy="2405743"/>
            <a:chOff x="10669460" y="2819400"/>
            <a:chExt cx="1224656" cy="2405743"/>
          </a:xfrm>
        </p:grpSpPr>
        <p:sp>
          <p:nvSpPr>
            <p:cNvPr id="22" name="Right Bracket 21">
              <a:extLst>
                <a:ext uri="{FF2B5EF4-FFF2-40B4-BE49-F238E27FC236}">
                  <a16:creationId xmlns:a16="http://schemas.microsoft.com/office/drawing/2014/main" id="{06851322-1408-4C3F-B4A7-14A2DDEE2B9D}"/>
                </a:ext>
              </a:extLst>
            </p:cNvPr>
            <p:cNvSpPr/>
            <p:nvPr/>
          </p:nvSpPr>
          <p:spPr>
            <a:xfrm>
              <a:off x="10669460" y="2819400"/>
              <a:ext cx="412197" cy="2405743"/>
            </a:xfrm>
            <a:prstGeom prst="rightBracket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695FFF-8537-474F-BC36-AC12B51731D8}"/>
                </a:ext>
              </a:extLst>
            </p:cNvPr>
            <p:cNvSpPr txBox="1"/>
            <p:nvPr/>
          </p:nvSpPr>
          <p:spPr>
            <a:xfrm>
              <a:off x="11042854" y="3811424"/>
              <a:ext cx="851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rgbClr val="C00000"/>
                  </a:solidFill>
                  <a:latin typeface="+mj-lt"/>
                </a:rPr>
                <a:t>Gap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510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7939-0460-4FE5-B753-25F04BC6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4C065-3B0A-45B9-9FC2-8712E9B4D6B4}"/>
              </a:ext>
            </a:extLst>
          </p:cNvPr>
          <p:cNvSpPr/>
          <p:nvPr/>
        </p:nvSpPr>
        <p:spPr>
          <a:xfrm>
            <a:off x="598443" y="1028714"/>
            <a:ext cx="6780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dirty="0">
                <a:latin typeface="+mj-lt"/>
              </a:rPr>
              <a:t>Solution Pipeline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FB6257-70E6-477C-A7D5-0AB069DF7034}"/>
              </a:ext>
            </a:extLst>
          </p:cNvPr>
          <p:cNvGrpSpPr/>
          <p:nvPr/>
        </p:nvGrpSpPr>
        <p:grpSpPr>
          <a:xfrm>
            <a:off x="598443" y="2057423"/>
            <a:ext cx="11836400" cy="4144150"/>
            <a:chOff x="67733" y="2355177"/>
            <a:chExt cx="11836400" cy="4144150"/>
          </a:xfrm>
        </p:grpSpPr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64A219EC-2BA6-43DE-B6B7-D49D74427E5F}"/>
                </a:ext>
              </a:extLst>
            </p:cNvPr>
            <p:cNvSpPr/>
            <p:nvPr/>
          </p:nvSpPr>
          <p:spPr>
            <a:xfrm>
              <a:off x="9346330" y="5019572"/>
              <a:ext cx="1681316" cy="1479755"/>
            </a:xfrm>
            <a:prstGeom prst="rightArrow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+mj-lt"/>
                </a:rPr>
                <a:t>Output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DEF56CA-0AF7-4435-BA4D-37C7C9347FF2}"/>
                </a:ext>
              </a:extLst>
            </p:cNvPr>
            <p:cNvGrpSpPr/>
            <p:nvPr/>
          </p:nvGrpSpPr>
          <p:grpSpPr>
            <a:xfrm>
              <a:off x="67733" y="2355177"/>
              <a:ext cx="11836400" cy="3944024"/>
              <a:chOff x="67733" y="2355177"/>
              <a:chExt cx="11836400" cy="3944024"/>
            </a:xfrm>
          </p:grpSpPr>
          <p:graphicFrame>
            <p:nvGraphicFramePr>
              <p:cNvPr id="12" name="Diagram 11">
                <a:extLst>
                  <a:ext uri="{FF2B5EF4-FFF2-40B4-BE49-F238E27FC236}">
                    <a16:creationId xmlns:a16="http://schemas.microsoft.com/office/drawing/2014/main" id="{4CA80E5F-745D-44FF-90DE-27CBB408D18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11753525"/>
                  </p:ext>
                </p:extLst>
              </p:nvPr>
            </p:nvGraphicFramePr>
            <p:xfrm>
              <a:off x="67733" y="2355177"/>
              <a:ext cx="11836400" cy="394402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24" name="Right Brace 23">
                <a:extLst>
                  <a:ext uri="{FF2B5EF4-FFF2-40B4-BE49-F238E27FC236}">
                    <a16:creationId xmlns:a16="http://schemas.microsoft.com/office/drawing/2014/main" id="{5A13D9F5-BFD0-4924-9315-4649D18D5564}"/>
                  </a:ext>
                </a:extLst>
              </p:cNvPr>
              <p:cNvSpPr/>
              <p:nvPr/>
            </p:nvSpPr>
            <p:spPr>
              <a:xfrm flipH="1">
                <a:off x="2005012" y="2908300"/>
                <a:ext cx="524360" cy="2851150"/>
              </a:xfrm>
              <a:prstGeom prst="rightBrace">
                <a:avLst>
                  <a:gd name="adj1" fmla="val 8333"/>
                  <a:gd name="adj2" fmla="val 51114"/>
                </a:avLst>
              </a:prstGeom>
              <a:ln w="762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29057E5C-F1C9-44E5-B932-BF08A5EBF7D3}"/>
                  </a:ext>
                </a:extLst>
              </p:cNvPr>
              <p:cNvSpPr/>
              <p:nvPr/>
            </p:nvSpPr>
            <p:spPr>
              <a:xfrm>
                <a:off x="287867" y="3871862"/>
                <a:ext cx="1557616" cy="924025"/>
              </a:xfrm>
              <a:prstGeom prst="parallelogram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latin typeface="+mj-lt"/>
                  </a:rPr>
                  <a:t>Input</a:t>
                </a:r>
                <a:endParaRPr lang="en-GB" dirty="0">
                  <a:latin typeface="+mj-lt"/>
                </a:endParaRP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9B6533D-03DC-435F-9449-F69BFCA8B717}"/>
              </a:ext>
            </a:extLst>
          </p:cNvPr>
          <p:cNvSpPr/>
          <p:nvPr/>
        </p:nvSpPr>
        <p:spPr>
          <a:xfrm>
            <a:off x="275276" y="4498133"/>
            <a:ext cx="2518348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Walking </a:t>
            </a:r>
          </a:p>
          <a:p>
            <a:pPr marL="342900" lvl="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Side view gait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697368-9D5D-4591-AF5D-D058FCA6CDB5}"/>
              </a:ext>
            </a:extLst>
          </p:cNvPr>
          <p:cNvSpPr/>
          <p:nvPr/>
        </p:nvSpPr>
        <p:spPr>
          <a:xfrm>
            <a:off x="4952265" y="6001433"/>
            <a:ext cx="3032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Deep Neural Network (DNN)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3587D2-70D2-49CC-8554-C3E47B8FA4B1}"/>
              </a:ext>
            </a:extLst>
          </p:cNvPr>
          <p:cNvSpPr/>
          <p:nvPr/>
        </p:nvSpPr>
        <p:spPr>
          <a:xfrm>
            <a:off x="7988301" y="1602367"/>
            <a:ext cx="17810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Leg analysis</a:t>
            </a:r>
          </a:p>
        </p:txBody>
      </p:sp>
    </p:spTree>
    <p:extLst>
      <p:ext uri="{BB962C8B-B14F-4D97-AF65-F5344CB8AC3E}">
        <p14:creationId xmlns:p14="http://schemas.microsoft.com/office/powerpoint/2010/main" val="55753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0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937DD2-BA32-455B-826B-F3795F7DAF70}"/>
              </a:ext>
            </a:extLst>
          </p:cNvPr>
          <p:cNvGrpSpPr/>
          <p:nvPr/>
        </p:nvGrpSpPr>
        <p:grpSpPr>
          <a:xfrm>
            <a:off x="5096656" y="1248798"/>
            <a:ext cx="6973223" cy="2434263"/>
            <a:chOff x="598443" y="2890415"/>
            <a:chExt cx="8387398" cy="2977133"/>
          </a:xfrm>
        </p:grpSpPr>
        <p:pic>
          <p:nvPicPr>
            <p:cNvPr id="5" name="Picture 4" descr="A picture containing screenshot&#10;&#10;Description automatically generated">
              <a:extLst>
                <a:ext uri="{FF2B5EF4-FFF2-40B4-BE49-F238E27FC236}">
                  <a16:creationId xmlns:a16="http://schemas.microsoft.com/office/drawing/2014/main" id="{0C4B3141-133A-46E1-AB14-F6F2798B3B4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43" y="2890415"/>
              <a:ext cx="8387398" cy="260777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C5D4E5-E26F-4A63-A5FA-FE1378D83B60}"/>
                </a:ext>
              </a:extLst>
            </p:cNvPr>
            <p:cNvSpPr txBox="1"/>
            <p:nvPr/>
          </p:nvSpPr>
          <p:spPr>
            <a:xfrm>
              <a:off x="598443" y="5415851"/>
              <a:ext cx="8387398" cy="451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+mj-lt"/>
                </a:rPr>
                <a:t>DNN’s structure (Gupta 2018)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AC59B6-4709-45AC-B965-712E70B43243}"/>
              </a:ext>
            </a:extLst>
          </p:cNvPr>
          <p:cNvGrpSpPr/>
          <p:nvPr/>
        </p:nvGrpSpPr>
        <p:grpSpPr>
          <a:xfrm>
            <a:off x="5265935" y="4396298"/>
            <a:ext cx="6765063" cy="2099376"/>
            <a:chOff x="598443" y="4847496"/>
            <a:chExt cx="8137023" cy="2224701"/>
          </a:xfrm>
        </p:grpSpPr>
        <p:pic>
          <p:nvPicPr>
            <p:cNvPr id="9" name="Picture 8" descr="A group of people standing in front of a crowd&#10;&#10;Description automatically generated">
              <a:extLst>
                <a:ext uri="{FF2B5EF4-FFF2-40B4-BE49-F238E27FC236}">
                  <a16:creationId xmlns:a16="http://schemas.microsoft.com/office/drawing/2014/main" id="{02C1FC1A-4925-4ADF-9EE2-7CC6A8951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43" y="4847496"/>
              <a:ext cx="8137023" cy="183739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69C4DB-2021-4412-9F41-E551984F8F45}"/>
                </a:ext>
              </a:extLst>
            </p:cNvPr>
            <p:cNvSpPr txBox="1"/>
            <p:nvPr/>
          </p:nvSpPr>
          <p:spPr>
            <a:xfrm>
              <a:off x="598443" y="6680817"/>
              <a:ext cx="8137023" cy="391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+mj-lt"/>
                </a:rPr>
                <a:t>Confidence maps (Cao et al. 2017)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0A7939-0460-4FE5-B753-25F04BC6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4C065-3B0A-45B9-9FC2-8712E9B4D6B4}"/>
              </a:ext>
            </a:extLst>
          </p:cNvPr>
          <p:cNvSpPr/>
          <p:nvPr/>
        </p:nvSpPr>
        <p:spPr>
          <a:xfrm>
            <a:off x="598443" y="1024476"/>
            <a:ext cx="6780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dirty="0">
                <a:latin typeface="+mj-lt"/>
              </a:rPr>
              <a:t>Pose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7EEB7-7ECC-491E-B179-6D2B49FD85FA}"/>
              </a:ext>
            </a:extLst>
          </p:cNvPr>
          <p:cNvSpPr txBox="1"/>
          <p:nvPr/>
        </p:nvSpPr>
        <p:spPr>
          <a:xfrm>
            <a:off x="598443" y="1547696"/>
            <a:ext cx="4459332" cy="556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Trained DNN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Multi-Person Pose Estimation model (</a:t>
            </a:r>
            <a:r>
              <a:rPr lang="en-GB" sz="2400" b="1" dirty="0">
                <a:latin typeface="+mj-lt"/>
              </a:rPr>
              <a:t>MPI</a:t>
            </a:r>
            <a:r>
              <a:rPr lang="en-GB" sz="2400" dirty="0">
                <a:latin typeface="+mj-lt"/>
              </a:rPr>
              <a:t>)</a:t>
            </a:r>
            <a:r>
              <a:rPr lang="en-GB" sz="2400" b="1" dirty="0">
                <a:latin typeface="+mj-lt"/>
              </a:rPr>
              <a:t> </a:t>
            </a:r>
            <a:r>
              <a:rPr lang="en-GB" dirty="0">
                <a:latin typeface="+mj-lt"/>
              </a:rPr>
              <a:t>(Cao et al. 2017, Gupta 2018)</a:t>
            </a:r>
            <a:endParaRPr lang="en-GB" sz="2400" dirty="0">
              <a:latin typeface="+mj-lt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Confidence maps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Maximum probability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Produce joint locations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380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7939-0460-4FE5-B753-25F04BC6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4C065-3B0A-45B9-9FC2-8712E9B4D6B4}"/>
              </a:ext>
            </a:extLst>
          </p:cNvPr>
          <p:cNvSpPr/>
          <p:nvPr/>
        </p:nvSpPr>
        <p:spPr>
          <a:xfrm>
            <a:off x="541944" y="1021862"/>
            <a:ext cx="54975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dirty="0">
                <a:latin typeface="+mj-lt"/>
              </a:rPr>
              <a:t>Kinematic Calculation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AB37CD8-3EAD-4724-A63B-3BB914ACEA28}"/>
              </a:ext>
            </a:extLst>
          </p:cNvPr>
          <p:cNvSpPr/>
          <p:nvPr/>
        </p:nvSpPr>
        <p:spPr>
          <a:xfrm>
            <a:off x="6152499" y="993056"/>
            <a:ext cx="54975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dirty="0">
                <a:latin typeface="+mj-lt"/>
              </a:rPr>
              <a:t>Fourier Curve 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A7E11-2998-493A-A6EE-4E0C4FD3DD17}"/>
              </a:ext>
            </a:extLst>
          </p:cNvPr>
          <p:cNvSpPr txBox="1"/>
          <p:nvPr/>
        </p:nvSpPr>
        <p:spPr>
          <a:xfrm>
            <a:off x="598443" y="1640489"/>
            <a:ext cx="38170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9 kinematic parameters: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3 Translation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6 Rotation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182697-CE57-4083-8357-9DC456DCF200}"/>
              </a:ext>
            </a:extLst>
          </p:cNvPr>
          <p:cNvGrpSpPr/>
          <p:nvPr/>
        </p:nvGrpSpPr>
        <p:grpSpPr>
          <a:xfrm>
            <a:off x="5912293" y="1567026"/>
            <a:ext cx="5864970" cy="1054658"/>
            <a:chOff x="5912293" y="2050019"/>
            <a:chExt cx="5864970" cy="105465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22E006-F0E9-4E59-9EDA-4CC53F007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2293" y="2050019"/>
              <a:ext cx="5864970" cy="105465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BF15CC-D993-41EB-9AE0-9E9DCB69C538}"/>
                </a:ext>
              </a:extLst>
            </p:cNvPr>
            <p:cNvSpPr txBox="1"/>
            <p:nvPr/>
          </p:nvSpPr>
          <p:spPr>
            <a:xfrm>
              <a:off x="10076795" y="2796900"/>
              <a:ext cx="15167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dirty="0">
                  <a:latin typeface="+mj-lt"/>
                </a:rPr>
                <a:t>(Ren et al. 2007)</a:t>
              </a:r>
              <a:endParaRPr lang="en-GB" dirty="0">
                <a:latin typeface="+mj-lt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7D768A2-7497-4848-AA11-05F81FA13827}"/>
              </a:ext>
            </a:extLst>
          </p:cNvPr>
          <p:cNvSpPr txBox="1"/>
          <p:nvPr/>
        </p:nvSpPr>
        <p:spPr>
          <a:xfrm>
            <a:off x="6982140" y="5765059"/>
            <a:ext cx="479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Fourier series (GLV 2019)</a:t>
            </a:r>
            <a:endParaRPr lang="en-GB" sz="2400" dirty="0"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BC888B-70D4-4C0D-9A6B-DAE0111B3470}"/>
              </a:ext>
            </a:extLst>
          </p:cNvPr>
          <p:cNvGrpSpPr/>
          <p:nvPr/>
        </p:nvGrpSpPr>
        <p:grpSpPr>
          <a:xfrm>
            <a:off x="-1896" y="2638292"/>
            <a:ext cx="7084850" cy="3892916"/>
            <a:chOff x="-1896" y="2882879"/>
            <a:chExt cx="7084850" cy="3892916"/>
          </a:xfrm>
        </p:grpSpPr>
        <p:grpSp>
          <p:nvGrpSpPr>
            <p:cNvPr id="13" name="Canvas 92">
              <a:extLst>
                <a:ext uri="{FF2B5EF4-FFF2-40B4-BE49-F238E27FC236}">
                  <a16:creationId xmlns:a16="http://schemas.microsoft.com/office/drawing/2014/main" id="{B43D3854-BCC1-4FB3-9939-BA1E2F6DA4CA}"/>
                </a:ext>
              </a:extLst>
            </p:cNvPr>
            <p:cNvGrpSpPr/>
            <p:nvPr/>
          </p:nvGrpSpPr>
          <p:grpSpPr>
            <a:xfrm>
              <a:off x="-1896" y="2882879"/>
              <a:ext cx="7084850" cy="3720221"/>
              <a:chOff x="0" y="0"/>
              <a:chExt cx="5401945" cy="250805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C84C748-FF2C-4BFB-829D-692D7B067985}"/>
                  </a:ext>
                </a:extLst>
              </p:cNvPr>
              <p:cNvSpPr/>
              <p:nvPr/>
            </p:nvSpPr>
            <p:spPr>
              <a:xfrm>
                <a:off x="0" y="0"/>
                <a:ext cx="5401945" cy="2507615"/>
              </a:xfrm>
              <a:prstGeom prst="rect">
                <a:avLst/>
              </a:prstGeom>
              <a:solidFill>
                <a:prstClr val="white"/>
              </a:solidFill>
            </p:spPr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59BC19E-C628-41DB-88F2-250CC2BD13F2}"/>
                  </a:ext>
                </a:extLst>
              </p:cNvPr>
              <p:cNvGrpSpPr/>
              <p:nvPr/>
            </p:nvGrpSpPr>
            <p:grpSpPr>
              <a:xfrm>
                <a:off x="1871838" y="35999"/>
                <a:ext cx="3194226" cy="2472056"/>
                <a:chOff x="0" y="0"/>
                <a:chExt cx="3194226" cy="2472056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ED9C4BF-E2D6-4321-B0AF-1DBFEF8E9BE2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2779145" cy="2472056"/>
                  <a:chOff x="0" y="0"/>
                  <a:chExt cx="2783818" cy="2475544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BA72355E-5E83-4A38-B911-3D1B6DC5BFA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783818" cy="2475544"/>
                    <a:chOff x="0" y="0"/>
                    <a:chExt cx="2784089" cy="2475783"/>
                  </a:xfrm>
                </p:grpSpPr>
                <p:sp>
                  <p:nvSpPr>
                    <p:cNvPr id="43" name="Partial Circle 42">
                      <a:extLst>
                        <a:ext uri="{FF2B5EF4-FFF2-40B4-BE49-F238E27FC236}">
                          <a16:creationId xmlns:a16="http://schemas.microsoft.com/office/drawing/2014/main" id="{66AAA32D-7705-4007-BDD3-B53C9FBF57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1172110" cy="1038621"/>
                    </a:xfrm>
                    <a:prstGeom prst="pie">
                      <a:avLst>
                        <a:gd name="adj1" fmla="val 21591199"/>
                        <a:gd name="adj2" fmla="val 1756658"/>
                      </a:avLst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th-TH"/>
                    </a:p>
                  </p:txBody>
                </p:sp>
                <p:sp>
                  <p:nvSpPr>
                    <p:cNvPr id="44" name="Partial Circle 43">
                      <a:extLst>
                        <a:ext uri="{FF2B5EF4-FFF2-40B4-BE49-F238E27FC236}">
                          <a16:creationId xmlns:a16="http://schemas.microsoft.com/office/drawing/2014/main" id="{785FA6E3-A003-4B25-A3A7-CC059E8128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4651" y="113196"/>
                      <a:ext cx="842660" cy="815020"/>
                    </a:xfrm>
                    <a:prstGeom prst="pie">
                      <a:avLst>
                        <a:gd name="adj1" fmla="val 21591199"/>
                        <a:gd name="adj2" fmla="val 4728909"/>
                      </a:avLst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th-TH"/>
                    </a:p>
                  </p:txBody>
                </p:sp>
                <p:sp>
                  <p:nvSpPr>
                    <p:cNvPr id="45" name="Partial Circle 44">
                      <a:extLst>
                        <a:ext uri="{FF2B5EF4-FFF2-40B4-BE49-F238E27FC236}">
                          <a16:creationId xmlns:a16="http://schemas.microsoft.com/office/drawing/2014/main" id="{20470DFD-F07D-4E91-8F7E-9A00353F89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31767" y="799381"/>
                      <a:ext cx="982345" cy="899160"/>
                    </a:xfrm>
                    <a:prstGeom prst="pie">
                      <a:avLst>
                        <a:gd name="adj1" fmla="val 21591199"/>
                        <a:gd name="adj2" fmla="val 8207306"/>
                      </a:avLst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th-TH"/>
                    </a:p>
                  </p:txBody>
                </p:sp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EFE7379B-5350-4847-9022-5A1411515B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43" y="250741"/>
                      <a:ext cx="2782146" cy="2225042"/>
                      <a:chOff x="1943" y="250741"/>
                      <a:chExt cx="2782146" cy="2225042"/>
                    </a:xfrm>
                  </p:grpSpPr>
                  <p:cxnSp>
                    <p:nvCxnSpPr>
                      <p:cNvPr id="47" name="Straight Connector 46">
                        <a:extLst>
                          <a:ext uri="{FF2B5EF4-FFF2-40B4-BE49-F238E27FC236}">
                            <a16:creationId xmlns:a16="http://schemas.microsoft.com/office/drawing/2014/main" id="{21B871A2-D2C4-47F7-8310-9EF34368BF0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506725" y="2197873"/>
                        <a:ext cx="2277092" cy="20357"/>
                      </a:xfrm>
                      <a:prstGeom prst="line">
                        <a:avLst/>
                      </a:prstGeom>
                      <a:ln w="9525" cap="flat" cmpd="sng" algn="ctr">
                        <a:solidFill>
                          <a:schemeClr val="dk1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Connector 47">
                        <a:extLst>
                          <a:ext uri="{FF2B5EF4-FFF2-40B4-BE49-F238E27FC236}">
                            <a16:creationId xmlns:a16="http://schemas.microsoft.com/office/drawing/2014/main" id="{06A25340-C7CF-4DD1-9FE2-A4801619D0F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472412" y="1252002"/>
                        <a:ext cx="1311677" cy="1578"/>
                      </a:xfrm>
                      <a:prstGeom prst="line">
                        <a:avLst/>
                      </a:prstGeom>
                      <a:ln w="9525" cap="flat" cmpd="sng" algn="ctr">
                        <a:solidFill>
                          <a:schemeClr val="dk1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>
                        <a:extLst>
                          <a:ext uri="{FF2B5EF4-FFF2-40B4-BE49-F238E27FC236}">
                            <a16:creationId xmlns:a16="http://schemas.microsoft.com/office/drawing/2014/main" id="{1DB62F9F-2060-4299-989E-E95E584A0CB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2985" y="518714"/>
                        <a:ext cx="2391103" cy="2372"/>
                      </a:xfrm>
                      <a:prstGeom prst="line">
                        <a:avLst/>
                      </a:prstGeom>
                      <a:ln w="9525" cap="flat" cmpd="sng" algn="ctr">
                        <a:solidFill>
                          <a:schemeClr val="dk1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19BB146C-5A44-403E-A32A-3D0FBC787E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" y="250741"/>
                        <a:ext cx="2383093" cy="2225042"/>
                        <a:chOff x="1943" y="250741"/>
                        <a:chExt cx="2383093" cy="2225042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156C0E6F-90F1-4F70-8C7C-F84352531F4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43" y="250741"/>
                          <a:ext cx="2383093" cy="2225042"/>
                          <a:chOff x="1943" y="250741"/>
                          <a:chExt cx="2383658" cy="2225054"/>
                        </a:xfrm>
                      </p:grpSpPr>
                      <p:sp>
                        <p:nvSpPr>
                          <p:cNvPr id="54" name="Partial Circle 53">
                            <a:extLst>
                              <a:ext uri="{FF2B5EF4-FFF2-40B4-BE49-F238E27FC236}">
                                <a16:creationId xmlns:a16="http://schemas.microsoft.com/office/drawing/2014/main" id="{BA838C13-2B95-4358-A0B0-BCB98715F0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4480" y="1925250"/>
                            <a:ext cx="662305" cy="550545"/>
                          </a:xfrm>
                          <a:prstGeom prst="pie">
                            <a:avLst>
                              <a:gd name="adj1" fmla="val 15522083"/>
                              <a:gd name="adj2" fmla="val 18945136"/>
                            </a:avLst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2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th-TH"/>
                          </a:p>
                        </p:txBody>
                      </p:sp>
                      <p:sp>
                        <p:nvSpPr>
                          <p:cNvPr id="55" name="Partial Circle 54">
                            <a:extLst>
                              <a:ext uri="{FF2B5EF4-FFF2-40B4-BE49-F238E27FC236}">
                                <a16:creationId xmlns:a16="http://schemas.microsoft.com/office/drawing/2014/main" id="{183C475C-2C0E-4523-8136-58642643DE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0142" y="988160"/>
                            <a:ext cx="662305" cy="550545"/>
                          </a:xfrm>
                          <a:prstGeom prst="pie">
                            <a:avLst>
                              <a:gd name="adj1" fmla="val 8186698"/>
                              <a:gd name="adj2" fmla="val 12570358"/>
                            </a:avLst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2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th-TH"/>
                          </a:p>
                        </p:txBody>
                      </p:sp>
                      <p:grpSp>
                        <p:nvGrpSpPr>
                          <p:cNvPr id="56" name="Group 55">
                            <a:extLst>
                              <a:ext uri="{FF2B5EF4-FFF2-40B4-BE49-F238E27FC236}">
                                <a16:creationId xmlns:a16="http://schemas.microsoft.com/office/drawing/2014/main" id="{6EA1E9AF-78C4-4728-86F0-D97752E67DD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943" y="250741"/>
                            <a:ext cx="2383658" cy="2153428"/>
                            <a:chOff x="1943" y="250741"/>
                            <a:chExt cx="2384008" cy="215374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B68C2ED-499B-4327-9FA2-A1A9422AD7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70979" y="250741"/>
                              <a:ext cx="2114972" cy="2153740"/>
                              <a:chOff x="270979" y="250741"/>
                              <a:chExt cx="2114972" cy="2153740"/>
                            </a:xfrm>
                          </p:grpSpPr>
                          <p:sp>
                            <p:nvSpPr>
                              <p:cNvPr id="59" name="Partial Circle 58">
                                <a:extLst>
                                  <a:ext uri="{FF2B5EF4-FFF2-40B4-BE49-F238E27FC236}">
                                    <a16:creationId xmlns:a16="http://schemas.microsoft.com/office/drawing/2014/main" id="{F30EFD6F-AC4F-4100-A0FA-A0F8B28D0D2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0979" y="250741"/>
                                <a:ext cx="663009" cy="551126"/>
                              </a:xfrm>
                              <a:prstGeom prst="pie">
                                <a:avLst>
                                  <a:gd name="adj1" fmla="val 1755848"/>
                                  <a:gd name="adj2" fmla="val 4677851"/>
                                </a:avLst>
                              </a:prstGeom>
                            </p:spPr>
                            <p:style>
                              <a:lnRef idx="1">
                                <a:schemeClr val="accent1"/>
                              </a:lnRef>
                              <a:fillRef idx="2">
                                <a:schemeClr val="accent1"/>
                              </a:fillRef>
                              <a:effectRef idx="1">
                                <a:schemeClr val="accent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th-TH"/>
                              </a:p>
                            </p:txBody>
                          </p:sp>
                          <p:grpSp>
                            <p:nvGrpSpPr>
                              <p:cNvPr id="60" name="Group 59">
                                <a:extLst>
                                  <a:ext uri="{FF2B5EF4-FFF2-40B4-BE49-F238E27FC236}">
                                    <a16:creationId xmlns:a16="http://schemas.microsoft.com/office/drawing/2014/main" id="{82D07769-D982-4E07-A08C-9F5B0E41008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70012" y="317085"/>
                                <a:ext cx="1915939" cy="2087396"/>
                                <a:chOff x="470012" y="317085"/>
                                <a:chExt cx="1915952" cy="2087878"/>
                              </a:xfrm>
                            </p:grpSpPr>
                            <p:grpSp>
                              <p:nvGrpSpPr>
                                <p:cNvPr id="61" name="Group 60">
                                  <a:extLst>
                                    <a:ext uri="{FF2B5EF4-FFF2-40B4-BE49-F238E27FC236}">
                                      <a16:creationId xmlns:a16="http://schemas.microsoft.com/office/drawing/2014/main" id="{47DD43E4-B996-47F3-8291-A7D756CE20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82683" y="501365"/>
                                  <a:ext cx="1360251" cy="1742760"/>
                                  <a:chOff x="582683" y="501365"/>
                                  <a:chExt cx="1360251" cy="1742760"/>
                                </a:xfrm>
                              </p:grpSpPr>
                              <p:grpSp>
                                <p:nvGrpSpPr>
                                  <p:cNvPr id="68" name="Group 67">
                                    <a:extLst>
                                      <a:ext uri="{FF2B5EF4-FFF2-40B4-BE49-F238E27FC236}">
                                        <a16:creationId xmlns:a16="http://schemas.microsoft.com/office/drawing/2014/main" id="{2B483AEF-2EFA-4ACD-A685-531C291CF13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82683" y="501365"/>
                                    <a:ext cx="1360251" cy="1742760"/>
                                    <a:chOff x="582683" y="501365"/>
                                    <a:chExt cx="1360251" cy="1742760"/>
                                  </a:xfrm>
                                </p:grpSpPr>
                                <p:sp>
                                  <p:nvSpPr>
                                    <p:cNvPr id="70" name="Oval 69">
                                      <a:extLst>
                                        <a:ext uri="{FF2B5EF4-FFF2-40B4-BE49-F238E27FC236}">
                                          <a16:creationId xmlns:a16="http://schemas.microsoft.com/office/drawing/2014/main" id="{33EFFCDF-9504-4DE6-B870-58DF37961910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82683" y="501365"/>
                                      <a:ext cx="51350" cy="45719"/>
                                    </a:xfrm>
                                    <a:prstGeom prst="ellipse">
                                      <a:avLst/>
                                    </a:prstGeom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3">
                                      <a:schemeClr val="accent1"/>
                                    </a:fillRef>
                                    <a:effectRef idx="2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endParaRPr lang="th-TH"/>
                                    </a:p>
                                  </p:txBody>
                                </p:sp>
                                <p:sp>
                                  <p:nvSpPr>
                                    <p:cNvPr id="71" name="Oval 70">
                                      <a:extLst>
                                        <a:ext uri="{FF2B5EF4-FFF2-40B4-BE49-F238E27FC236}">
                                          <a16:creationId xmlns:a16="http://schemas.microsoft.com/office/drawing/2014/main" id="{33051C36-6552-4794-A24D-8E83B55CBA4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892134" y="1231690"/>
                                      <a:ext cx="50800" cy="45085"/>
                                    </a:xfrm>
                                    <a:prstGeom prst="ellipse">
                                      <a:avLst/>
                                    </a:prstGeom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3">
                                      <a:schemeClr val="accent1"/>
                                    </a:fillRef>
                                    <a:effectRef idx="2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endParaRPr lang="th-TH"/>
                                    </a:p>
                                  </p:txBody>
                                </p:sp>
                                <p:sp>
                                  <p:nvSpPr>
                                    <p:cNvPr id="72" name="Oval 71">
                                      <a:extLst>
                                        <a:ext uri="{FF2B5EF4-FFF2-40B4-BE49-F238E27FC236}">
                                          <a16:creationId xmlns:a16="http://schemas.microsoft.com/office/drawing/2014/main" id="{ADEEABFF-6E2F-4219-9E9D-097A26CE3FA6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908055" y="2199040"/>
                                      <a:ext cx="50800" cy="45085"/>
                                    </a:xfrm>
                                    <a:prstGeom prst="ellipse">
                                      <a:avLst/>
                                    </a:prstGeom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3">
                                      <a:schemeClr val="accent1"/>
                                    </a:fillRef>
                                    <a:effectRef idx="2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endParaRPr lang="th-TH"/>
                                    </a:p>
                                  </p:txBody>
                                </p:sp>
                                <p:cxnSp>
                                  <p:nvCxnSpPr>
                                    <p:cNvPr id="73" name="Straight Arrow Connector 72">
                                      <a:extLst>
                                        <a:ext uri="{FF2B5EF4-FFF2-40B4-BE49-F238E27FC236}">
                                          <a16:creationId xmlns:a16="http://schemas.microsoft.com/office/drawing/2014/main" id="{C41BC12A-D02E-4D88-8EFC-01326F2A3DD0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stCxn id="70" idx="5"/>
                                      <a:endCxn id="71" idx="2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626501" y="540295"/>
                                      <a:ext cx="1265494" cy="713654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74" name="Straight Arrow Connector 73">
                                      <a:extLst>
                                        <a:ext uri="{FF2B5EF4-FFF2-40B4-BE49-F238E27FC236}">
                                          <a16:creationId xmlns:a16="http://schemas.microsoft.com/office/drawing/2014/main" id="{2F5E896B-D30A-4AE5-9966-CDF226FEA0F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stCxn id="71" idx="3"/>
                                      <a:endCxn id="72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933452" y="1269949"/>
                                      <a:ext cx="966113" cy="928652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9" name="Straight Arrow Connector 68">
                                    <a:extLst>
                                      <a:ext uri="{FF2B5EF4-FFF2-40B4-BE49-F238E27FC236}">
                                        <a16:creationId xmlns:a16="http://schemas.microsoft.com/office/drawing/2014/main" id="{8B74E85A-89BC-4436-ACFD-9FD0F051C667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70" idx="4"/>
                                    <a:endCxn id="72" idx="0"/>
                                  </p:cNvCxnSpPr>
                                  <p:nvPr/>
                                </p:nvCxnSpPr>
                                <p:spPr>
                                  <a:xfrm>
                                    <a:off x="608357" y="547030"/>
                                    <a:ext cx="325095" cy="1651571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62" name="Text Box 2">
                                  <a:extLst>
                                    <a:ext uri="{FF2B5EF4-FFF2-40B4-BE49-F238E27FC236}">
                                      <a16:creationId xmlns:a16="http://schemas.microsoft.com/office/drawing/2014/main" id="{194ED4A1-4204-4D92-8F50-4E2BDFF7B3E0}"/>
                                    </a:ext>
                                  </a:extLst>
                                </p:cNvPr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70012" y="317085"/>
                                  <a:ext cx="438043" cy="22987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  <p:style>
                                <a:lnRef idx="0">
                                  <a:scrgbClr r="0" g="0" b="0"/>
                                </a:lnRef>
                                <a:fillRef idx="0">
                                  <a:scrgbClr r="0" g="0" b="0"/>
                                </a:fillRef>
                                <a:effectRef idx="0">
                                  <a:scrgbClr r="0" g="0" b="0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vert="horz" wrap="square" lIns="91440" tIns="45720" rIns="91440" bIns="45720" anchor="ctr" anchorCtr="0">
                                  <a:noAutofit/>
                                </a:bodyPr>
                                <a:lstStyle/>
                                <a:p>
                                  <a:pPr>
                                    <a:lnSpc>
                                      <a:spcPct val="150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en-GB" sz="900">
                                      <a:effectLst/>
                                      <a:latin typeface="Verdana" panose="020B0604030504040204" pitchFamily="34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a:t>Hip</a:t>
                                  </a:r>
                                  <a:endParaRPr lang="en-US" sz="1000">
                                    <a:effectLst/>
                                    <a:latin typeface="Verdana" panose="020B0604030504040204" pitchFamily="34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3" name="Text Box 2">
                                  <a:extLst>
                                    <a:ext uri="{FF2B5EF4-FFF2-40B4-BE49-F238E27FC236}">
                                      <a16:creationId xmlns:a16="http://schemas.microsoft.com/office/drawing/2014/main" id="{15073DC0-827F-42CE-B1C9-FB0FDA74D12C}"/>
                                    </a:ext>
                                  </a:extLst>
                                </p:cNvPr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39043" y="1061332"/>
                                  <a:ext cx="546921" cy="22987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  <p:style>
                                <a:lnRef idx="0">
                                  <a:scrgbClr r="0" g="0" b="0"/>
                                </a:lnRef>
                                <a:fillRef idx="0">
                                  <a:scrgbClr r="0" g="0" b="0"/>
                                </a:fillRef>
                                <a:effectRef idx="0">
                                  <a:scrgbClr r="0" g="0" b="0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vert="horz" wrap="square" lIns="91440" tIns="45720" rIns="91440" bIns="45720" anchor="ctr" anchorCtr="0">
                                  <a:noAutofit/>
                                </a:bodyPr>
                                <a:lstStyle/>
                                <a:p>
                                  <a:pPr>
                                    <a:lnSpc>
                                      <a:spcPct val="150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en-GB" sz="900" dirty="0">
                                      <a:effectLst/>
                                      <a:latin typeface="Verdana" panose="020B0604030504040204" pitchFamily="34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a:t>Knee</a:t>
                                  </a:r>
                                  <a:endParaRPr lang="en-US" sz="1000" dirty="0">
                                    <a:effectLst/>
                                    <a:latin typeface="Verdana" panose="020B0604030504040204" pitchFamily="34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4" name="Text Box 2">
                                  <a:extLst>
                                    <a:ext uri="{FF2B5EF4-FFF2-40B4-BE49-F238E27FC236}">
                                      <a16:creationId xmlns:a16="http://schemas.microsoft.com/office/drawing/2014/main" id="{8D98D215-64E1-4624-9DBA-2F6FB61D9612}"/>
                                    </a:ext>
                                  </a:extLst>
                                </p:cNvPr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847784" y="2175093"/>
                                  <a:ext cx="575167" cy="22987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  <p:style>
                                <a:lnRef idx="0">
                                  <a:scrgbClr r="0" g="0" b="0"/>
                                </a:lnRef>
                                <a:fillRef idx="0">
                                  <a:scrgbClr r="0" g="0" b="0"/>
                                </a:fillRef>
                                <a:effectRef idx="0">
                                  <a:scrgbClr r="0" g="0" b="0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vert="horz" wrap="square" lIns="91440" tIns="45720" rIns="91440" bIns="45720" anchor="ctr" anchorCtr="0">
                                  <a:noAutofit/>
                                </a:bodyPr>
                                <a:lstStyle/>
                                <a:p>
                                  <a:pPr>
                                    <a:lnSpc>
                                      <a:spcPct val="150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en-GB" sz="900">
                                      <a:effectLst/>
                                      <a:latin typeface="Verdana" panose="020B0604030504040204" pitchFamily="34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a:t>Ankle</a:t>
                                  </a:r>
                                  <a:endParaRPr lang="en-US" sz="1000">
                                    <a:effectLst/>
                                    <a:latin typeface="Verdana" panose="020B0604030504040204" pitchFamily="34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endParaRPr>
                                </a:p>
                              </p:txBody>
                            </p:sp>
                            <mc:AlternateContent xmlns:mc="http://schemas.openxmlformats.org/markup-compatibility/2006" xmlns:a14="http://schemas.microsoft.com/office/drawing/2010/main">
                              <mc:Choice Requires="a14">
                                <p:sp>
                                  <p:nvSpPr>
                                    <p:cNvPr id="65" name="Text Box 2">
                                      <a:extLst>
                                        <a:ext uri="{FF2B5EF4-FFF2-40B4-BE49-F238E27FC236}">
                                          <a16:creationId xmlns:a16="http://schemas.microsoft.com/office/drawing/2014/main" id="{02EBE206-275E-4D79-88C0-3B3E02123B96}"/>
                                        </a:ext>
                                      </a:extLst>
                                    </p:cNvPr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1176582" y="735895"/>
                                      <a:ext cx="403799" cy="267930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</p:spPr>
                                  <p:style>
                                    <a:lnRef idx="0">
                                      <a:scrgbClr r="0" g="0" b="0"/>
                                    </a:lnRef>
                                    <a:fillRef idx="0">
                                      <a:scrgbClr r="0" g="0" b="0"/>
                                    </a:fillRef>
                                    <a:effectRef idx="0">
                                      <a:scrgbClr r="0" g="0" b="0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ot="0" vert="horz" wrap="square" lIns="91440" tIns="45720" rIns="91440" bIns="45720" anchor="ctr" anchorCtr="0">
                                      <a:noAutofit/>
                                    </a:bodyPr>
                                    <a:lstStyle/>
                                    <a:p>
                                      <a:pPr>
                                        <a:lnSpc>
                                          <a:spcPct val="150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14:m>
                                        <m:oMathPara xmlns:m="http://schemas.openxmlformats.org/officeDocument/2006/math">
                                          <m:oMathParaPr>
                                            <m:jc m:val="centerGroup"/>
                                          </m:oMathParaPr>
                                          <m:oMath xmlns:m="http://schemas.openxmlformats.org/officeDocument/2006/math"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sz="9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Cordia New" panose="020B0304020202020204" pitchFamily="34" charset="-34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acc>
                                                  <m:accPr>
                                                    <m:chr m:val="⃗"/>
                                                    <m:ctrlPr>
                                                      <a:rPr lang="en-US" sz="9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Cordia New" panose="020B0304020202020204" pitchFamily="34" charset="-34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GB" sz="9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Cordia New" panose="020B0304020202020204" pitchFamily="34" charset="-34"/>
                                                      </a:rPr>
                                                      <m:t>HK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oMath>
                                        </m:oMathPara>
                                      </a14:m>
                                      <a:endParaRPr lang="en-US" sz="1000">
                                        <a:effectLst/>
                                        <a:latin typeface="Verdana" panose="020B0604030504040204" pitchFamily="34" charset="0"/>
                                        <a:ea typeface="Calibri" panose="020F0502020204030204" pitchFamily="34" charset="0"/>
                                        <a:cs typeface="Cordia New" panose="020B0304020202020204" pitchFamily="34" charset="-34"/>
                                      </a:endParaRPr>
                                    </a:p>
                                  </p:txBody>
                                </p:sp>
                              </mc:Choice>
                              <mc:Fallback xmlns="">
                                <p:sp>
                                  <p:nvSpPr>
                                    <p:cNvPr id="65" name="Text Box 2">
                                      <a:extLst>
                                        <a:ext uri="{FF2B5EF4-FFF2-40B4-BE49-F238E27FC236}">
                                          <a16:creationId xmlns:a16="http://schemas.microsoft.com/office/drawing/2014/main" id="{02EBE206-275E-4D79-88C0-3B3E02123B96}"/>
                                        </a:ext>
                                      </a:extLst>
                                    </p:cNvPr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1176582" y="735895"/>
                                      <a:ext cx="403799" cy="267930"/>
                                    </a:xfrm>
                                    <a:prstGeom prst="rect">
                                      <a:avLst/>
                                    </a:prstGeom>
                                    <a:blipFill>
                                      <a:blip r:embed="rId6"/>
                                      <a:stretch>
                                        <a:fillRect/>
                                      </a:stretch>
                                    </a:blipFill>
                                    <a:ln>
                                      <a:noFill/>
                                    </a:ln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en-GB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  <mc:AlternateContent xmlns:mc="http://schemas.openxmlformats.org/markup-compatibility/2006" xmlns:a14="http://schemas.microsoft.com/office/drawing/2010/main">
                              <mc:Choice Requires="a14">
                                <p:sp>
                                  <p:nvSpPr>
                                    <p:cNvPr id="66" name="Text Box 2">
                                      <a:extLst>
                                        <a:ext uri="{FF2B5EF4-FFF2-40B4-BE49-F238E27FC236}">
                                          <a16:creationId xmlns:a16="http://schemas.microsoft.com/office/drawing/2014/main" id="{E553D476-0E7D-423F-AAF7-7AE708EE71F3}"/>
                                        </a:ext>
                                      </a:extLst>
                                    </p:cNvPr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1337241" y="1633168"/>
                                      <a:ext cx="366951" cy="23685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</p:spPr>
                                  <p:style>
                                    <a:lnRef idx="0">
                                      <a:scrgbClr r="0" g="0" b="0"/>
                                    </a:lnRef>
                                    <a:fillRef idx="0">
                                      <a:scrgbClr r="0" g="0" b="0"/>
                                    </a:fillRef>
                                    <a:effectRef idx="0">
                                      <a:scrgbClr r="0" g="0" b="0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ot="0" vert="horz" wrap="square" lIns="91440" tIns="45720" rIns="91440" bIns="45720" anchor="ctr" anchorCtr="0">
                                      <a:noAutofit/>
                                    </a:bodyPr>
                                    <a:lstStyle/>
                                    <a:p>
                                      <a:pPr>
                                        <a:lnSpc>
                                          <a:spcPct val="150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14:m>
                                        <m:oMathPara xmlns:m="http://schemas.openxmlformats.org/officeDocument/2006/math">
                                          <m:oMathParaPr>
                                            <m:jc m:val="centerGroup"/>
                                          </m:oMathParaPr>
                                          <m:oMath xmlns:m="http://schemas.openxmlformats.org/officeDocument/2006/math"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sz="9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Cordia New" panose="020B0304020202020204" pitchFamily="34" charset="-34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acc>
                                                  <m:accPr>
                                                    <m:chr m:val="⃗"/>
                                                    <m:ctrlPr>
                                                      <a:rPr lang="en-US" sz="9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Cordia New" panose="020B0304020202020204" pitchFamily="34" charset="-34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GB" sz="9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Cordia New" panose="020B0304020202020204" pitchFamily="34" charset="-34"/>
                                                      </a:rPr>
                                                      <m:t>KA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oMath>
                                        </m:oMathPara>
                                      </a14:m>
                                      <a:endParaRPr lang="en-US" sz="1000" dirty="0">
                                        <a:effectLst/>
                                        <a:latin typeface="Verdana" panose="020B0604030504040204" pitchFamily="34" charset="0"/>
                                        <a:ea typeface="Calibri" panose="020F0502020204030204" pitchFamily="34" charset="0"/>
                                        <a:cs typeface="Cordia New" panose="020B0304020202020204" pitchFamily="34" charset="-34"/>
                                      </a:endParaRPr>
                                    </a:p>
                                  </p:txBody>
                                </p:sp>
                              </mc:Choice>
                              <mc:Fallback xmlns="">
                                <p:sp>
                                  <p:nvSpPr>
                                    <p:cNvPr id="66" name="Text Box 2">
                                      <a:extLst>
                                        <a:ext uri="{FF2B5EF4-FFF2-40B4-BE49-F238E27FC236}">
                                          <a16:creationId xmlns:a16="http://schemas.microsoft.com/office/drawing/2014/main" id="{E553D476-0E7D-423F-AAF7-7AE708EE71F3}"/>
                                        </a:ext>
                                      </a:extLst>
                                    </p:cNvPr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1337241" y="1633168"/>
                                      <a:ext cx="366951" cy="236855"/>
                                    </a:xfrm>
                                    <a:prstGeom prst="rect">
                                      <a:avLst/>
                                    </a:prstGeom>
                                    <a:blipFill>
                                      <a:blip r:embed="rId7"/>
                                      <a:stretch>
                                        <a:fillRect/>
                                      </a:stretch>
                                    </a:blipFill>
                                    <a:ln>
                                      <a:noFill/>
                                    </a:ln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en-GB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  <mc:AlternateContent xmlns:mc="http://schemas.openxmlformats.org/markup-compatibility/2006" xmlns:a14="http://schemas.microsoft.com/office/drawing/2010/main">
                              <mc:Choice Requires="a14">
                                <p:sp>
                                  <p:nvSpPr>
                                    <p:cNvPr id="67" name="Text Box 2">
                                      <a:extLst>
                                        <a:ext uri="{FF2B5EF4-FFF2-40B4-BE49-F238E27FC236}">
                                          <a16:creationId xmlns:a16="http://schemas.microsoft.com/office/drawing/2014/main" id="{131F56FD-68D9-4C28-BFA1-BC4350E95FC9}"/>
                                        </a:ext>
                                      </a:extLst>
                                    </p:cNvPr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507077" y="1231666"/>
                                      <a:ext cx="426374" cy="307508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</p:spPr>
                                  <p:style>
                                    <a:lnRef idx="0">
                                      <a:scrgbClr r="0" g="0" b="0"/>
                                    </a:lnRef>
                                    <a:fillRef idx="0">
                                      <a:scrgbClr r="0" g="0" b="0"/>
                                    </a:fillRef>
                                    <a:effectRef idx="0">
                                      <a:scrgbClr r="0" g="0" b="0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ot="0" vert="horz" wrap="square" lIns="91440" tIns="45720" rIns="91440" bIns="45720" anchor="ctr" anchorCtr="0">
                                      <a:noAutofit/>
                                    </a:bodyPr>
                                    <a:lstStyle/>
                                    <a:p>
                                      <a:pPr>
                                        <a:lnSpc>
                                          <a:spcPct val="150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14:m>
                                        <m:oMathPara xmlns:m="http://schemas.openxmlformats.org/officeDocument/2006/math">
                                          <m:oMathParaPr>
                                            <m:jc m:val="centerGroup"/>
                                          </m:oMathParaPr>
                                          <m:oMath xmlns:m="http://schemas.openxmlformats.org/officeDocument/2006/math"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sz="9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Cordia New" panose="020B0304020202020204" pitchFamily="34" charset="-34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acc>
                                                  <m:accPr>
                                                    <m:chr m:val="⃗"/>
                                                    <m:ctrlPr>
                                                      <a:rPr lang="en-US" sz="9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Cordia New" panose="020B0304020202020204" pitchFamily="34" charset="-34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GB" sz="9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Cordia New" panose="020B0304020202020204" pitchFamily="34" charset="-34"/>
                                                      </a:rPr>
                                                      <m:t>HA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oMath>
                                        </m:oMathPara>
                                      </a14:m>
                                      <a:endParaRPr lang="en-US" sz="1000">
                                        <a:effectLst/>
                                        <a:latin typeface="Verdana" panose="020B0604030504040204" pitchFamily="34" charset="0"/>
                                        <a:ea typeface="Calibri" panose="020F0502020204030204" pitchFamily="34" charset="0"/>
                                        <a:cs typeface="Cordia New" panose="020B0304020202020204" pitchFamily="34" charset="-34"/>
                                      </a:endParaRPr>
                                    </a:p>
                                  </p:txBody>
                                </p:sp>
                              </mc:Choice>
                              <mc:Fallback xmlns="">
                                <p:sp>
                                  <p:nvSpPr>
                                    <p:cNvPr id="67" name="Text Box 2">
                                      <a:extLst>
                                        <a:ext uri="{FF2B5EF4-FFF2-40B4-BE49-F238E27FC236}">
                                          <a16:creationId xmlns:a16="http://schemas.microsoft.com/office/drawing/2014/main" id="{131F56FD-68D9-4C28-BFA1-BC4350E95FC9}"/>
                                        </a:ext>
                                      </a:extLst>
                                    </p:cNvPr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507077" y="1231666"/>
                                      <a:ext cx="426374" cy="307508"/>
                                    </a:xfrm>
                                    <a:prstGeom prst="rect">
                                      <a:avLst/>
                                    </a:prstGeom>
                                    <a:blipFill>
                                      <a:blip r:embed="rId8"/>
                                      <a:stretch>
                                        <a:fillRect/>
                                      </a:stretch>
                                    </a:blipFill>
                                    <a:ln>
                                      <a:noFill/>
                                    </a:ln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en-GB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</p:grpSp>
                        </p:grp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58" name="Text Box 2">
                                  <a:extLst>
                                    <a:ext uri="{FF2B5EF4-FFF2-40B4-BE49-F238E27FC236}">
                                      <a16:creationId xmlns:a16="http://schemas.microsoft.com/office/drawing/2014/main" id="{DE6CE637-1092-4FBC-8166-57E2A85E5035}"/>
                                    </a:ext>
                                  </a:extLst>
                                </p:cNvPr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43" y="755245"/>
                                  <a:ext cx="644685" cy="248421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  <p:style>
                                <a:lnRef idx="0">
                                  <a:scrgbClr r="0" g="0" b="0"/>
                                </a:lnRef>
                                <a:fillRef idx="0">
                                  <a:scrgbClr r="0" g="0" b="0"/>
                                </a:fillRef>
                                <a:effectRef idx="0">
                                  <a:scrgbClr r="0" g="0" b="0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vert="horz" wrap="square" lIns="91440" tIns="45720" rIns="91440" bIns="45720" anchor="ctr" anchorCtr="0">
                                  <a:noAutofit/>
                                </a:bodyPr>
                                <a:lstStyle/>
                                <a:p>
                                  <a:pPr>
                                    <a:lnSpc>
                                      <a:spcPct val="150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US" sz="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Cordia New" panose="020B0304020202020204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9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Cordia New" panose="020B0304020202020204" pitchFamily="34" charset="-34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r>
                                              <a:rPr lang="en-GB" sz="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Cordia New" panose="020B0304020202020204" pitchFamily="34" charset="-34"/>
                                              </a:rPr>
                                              <m:t>𝐻</m:t>
                                            </m:r>
                                          </m:sub>
                                        </m:sSub>
                                        <m:r>
                                          <a:rPr lang="en-GB" sz="9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Cordia New" panose="020B0304020202020204" pitchFamily="34" charset="-34"/>
                                          </a:rPr>
                                          <m:t>=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Cordia New" panose="020B0304020202020204" pitchFamily="34" charset="-34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Cordia New" panose="020B0304020202020204" pitchFamily="34" charset="-34"/>
                                              </a:rPr>
                                              <m:t>𝐻</m:t>
                                            </m:r>
                                          </m:e>
                                        </m:acc>
                                      </m:oMath>
                                    </m:oMathPara>
                                  </a14:m>
                                  <a:endParaRPr lang="en-US" sz="1000">
                                    <a:effectLst/>
                                    <a:latin typeface="Verdana" panose="020B0604030504040204" pitchFamily="34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endParaRPr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58" name="Text Box 2">
                                  <a:extLst>
                                    <a:ext uri="{FF2B5EF4-FFF2-40B4-BE49-F238E27FC236}">
                                      <a16:creationId xmlns:a16="http://schemas.microsoft.com/office/drawing/2014/main" id="{DE6CE637-1092-4FBC-8166-57E2A85E5035}"/>
                                    </a:ext>
                                  </a:extLst>
                                </p:cNvPr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 bwMode="auto">
                                <a:xfrm>
                                  <a:off x="1943" y="755245"/>
                                  <a:ext cx="644685" cy="248421"/>
                                </a:xfrm>
                                <a:prstGeom prst="rect">
                                  <a:avLst/>
                                </a:prstGeom>
                                <a:blipFill>
                                  <a:blip r:embed="rId9"/>
                                  <a:stretch>
                                    <a:fillRect t="-9756" r="-16190"/>
                                  </a:stretch>
                                </a:blipFill>
                                <a:ln>
                                  <a:noFill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GB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52" name="Text Box 2">
                              <a:extLst>
                                <a:ext uri="{FF2B5EF4-FFF2-40B4-BE49-F238E27FC236}">
                                  <a16:creationId xmlns:a16="http://schemas.microsoft.com/office/drawing/2014/main" id="{5E5DB7E3-3813-461D-A246-3E0C344FA4F3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581516" y="1162601"/>
                              <a:ext cx="296385" cy="2483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vert="horz" wrap="square" lIns="91440" tIns="45720" rIns="91440" bIns="45720" anchor="ctr" anchorCtr="0"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50000"/>
                                </a:lnSpc>
                                <a:spcAft>
                                  <a:spcPts val="800"/>
                                </a:spcAft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sz="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rdia New" panose="020B0304020202020204" pitchFamily="34" charset="-3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9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rdia New" panose="020B0304020202020204" pitchFamily="34" charset="-34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en-GB" sz="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rdia New" panose="020B0304020202020204" pitchFamily="34" charset="-34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sz="1000">
                                <a:effectLst/>
                                <a:latin typeface="Verdana" panose="020B0604030504040204" pitchFamily="34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52" name="Text Box 2">
                              <a:extLst>
                                <a:ext uri="{FF2B5EF4-FFF2-40B4-BE49-F238E27FC236}">
                                  <a16:creationId xmlns:a16="http://schemas.microsoft.com/office/drawing/2014/main" id="{5E5DB7E3-3813-461D-A246-3E0C344FA4F3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1581516" y="1162601"/>
                              <a:ext cx="296385" cy="248383"/>
                            </a:xfrm>
                            <a:prstGeom prst="rect">
                              <a:avLst/>
                            </a:prstGeom>
                            <a:blipFill>
                              <a:blip r:embed="rId10"/>
                              <a:stretch>
                                <a:fillRect/>
                              </a:stretch>
                            </a:blipFill>
                            <a:ln>
                              <a:noFill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en-GB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53" name="Text Box 2">
                              <a:extLst>
                                <a:ext uri="{FF2B5EF4-FFF2-40B4-BE49-F238E27FC236}">
                                  <a16:creationId xmlns:a16="http://schemas.microsoft.com/office/drawing/2014/main" id="{5A451F9E-D4A3-4F2F-A801-3A5BC9461D47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847456" y="1906821"/>
                              <a:ext cx="555203" cy="2483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vert="horz" wrap="square" lIns="91440" tIns="45720" rIns="91440" bIns="45720" anchor="ctr" anchorCtr="0"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50000"/>
                                </a:lnSpc>
                                <a:spcAft>
                                  <a:spcPts val="800"/>
                                </a:spcAft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sz="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rdia New" panose="020B0304020202020204" pitchFamily="34" charset="-3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9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rdia New" panose="020B0304020202020204" pitchFamily="34" charset="-34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en-GB" sz="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rdia New" panose="020B0304020202020204" pitchFamily="34" charset="-34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GB" sz="9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rdia New" panose="020B0304020202020204" pitchFamily="34" charset="-34"/>
                                      </a:rPr>
                                      <m:t>=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rdia New" panose="020B0304020202020204" pitchFamily="34" charset="-34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rdia New" panose="020B0304020202020204" pitchFamily="34" charset="-34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oMath>
                                </m:oMathPara>
                              </a14:m>
                              <a:endParaRPr lang="en-US" sz="1000" dirty="0">
                                <a:effectLst/>
                                <a:latin typeface="Verdana" panose="020B0604030504040204" pitchFamily="34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53" name="Text Box 2">
                              <a:extLst>
                                <a:ext uri="{FF2B5EF4-FFF2-40B4-BE49-F238E27FC236}">
                                  <a16:creationId xmlns:a16="http://schemas.microsoft.com/office/drawing/2014/main" id="{5A451F9E-D4A3-4F2F-A801-3A5BC9461D47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847456" y="1906821"/>
                              <a:ext cx="555203" cy="248383"/>
                            </a:xfrm>
                            <a:prstGeom prst="rect">
                              <a:avLst/>
                            </a:prstGeom>
                            <a:blipFill>
                              <a:blip r:embed="rId11"/>
                              <a:stretch>
                                <a:fillRect t="-12195" r="-5495"/>
                              </a:stretch>
                            </a:blipFill>
                            <a:ln>
                              <a:noFill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en-GB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 Box 2">
                        <a:extLst>
                          <a:ext uri="{FF2B5EF4-FFF2-40B4-BE49-F238E27FC236}">
                            <a16:creationId xmlns:a16="http://schemas.microsoft.com/office/drawing/2014/main" id="{24E1346C-9C3A-4D84-94FF-C4919C6CDDC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96338" y="955423"/>
                        <a:ext cx="706183" cy="248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rot="0" vert="horz" wrap="square" lIns="91440" tIns="45720" rIns="91440" bIns="45720" anchor="ctr" anchorCtr="0">
                        <a:noAutofit/>
                      </a:bodyPr>
                      <a:lstStyle/>
                      <a:p>
                        <a:pPr>
                          <a:lnSpc>
                            <a:spcPct val="150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9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θ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9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  <m:t>𝐻𝐴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GB" sz="9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=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accPr>
                                <m:e>
                                  <m:r>
                                    <a:rPr lang="en-GB" sz="9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𝐻𝐴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1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0" name="Text Box 2">
                        <a:extLst>
                          <a:ext uri="{FF2B5EF4-FFF2-40B4-BE49-F238E27FC236}">
                            <a16:creationId xmlns:a16="http://schemas.microsoft.com/office/drawing/2014/main" id="{24E1346C-9C3A-4D84-94FF-C4919C6CDDC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96338" y="955423"/>
                        <a:ext cx="706183" cy="248360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t="-9756" r="-3362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Text Box 2">
                        <a:extLst>
                          <a:ext uri="{FF2B5EF4-FFF2-40B4-BE49-F238E27FC236}">
                            <a16:creationId xmlns:a16="http://schemas.microsoft.com/office/drawing/2014/main" id="{DC4350F4-4ADB-4A73-B306-65EE533EDE2D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710553" y="1331503"/>
                        <a:ext cx="675392" cy="248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rot="0" vert="horz" wrap="square" lIns="91440" tIns="45720" rIns="91440" bIns="45720" anchor="ctr" anchorCtr="0">
                        <a:noAutofit/>
                      </a:bodyPr>
                      <a:lstStyle/>
                      <a:p>
                        <a:pPr>
                          <a:lnSpc>
                            <a:spcPct val="150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9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θ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9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  <m:t>𝐾𝐴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GB" sz="9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Cordia New" panose="020B0304020202020204" pitchFamily="34" charset="-34"/>
                                </a:rPr>
                                <m:t>=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Cordia New" panose="020B0304020202020204" pitchFamily="34" charset="-34"/>
                                    </a:rPr>
                                  </m:ctrlPr>
                                </m:accPr>
                                <m:e>
                                  <m:r>
                                    <a:rPr lang="en-GB" sz="9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Cordia New" panose="020B0304020202020204" pitchFamily="34" charset="-34"/>
                                    </a:rPr>
                                    <m:t>𝐾𝐴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10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1" name="Text Box 2">
                        <a:extLst>
                          <a:ext uri="{FF2B5EF4-FFF2-40B4-BE49-F238E27FC236}">
                            <a16:creationId xmlns:a16="http://schemas.microsoft.com/office/drawing/2014/main" id="{DC4350F4-4ADB-4A73-B306-65EE533EDE2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1710553" y="1331503"/>
                        <a:ext cx="675392" cy="24836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t="-12500" r="-3693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 Box 2">
                        <a:extLst>
                          <a:ext uri="{FF2B5EF4-FFF2-40B4-BE49-F238E27FC236}">
                            <a16:creationId xmlns:a16="http://schemas.microsoft.com/office/drawing/2014/main" id="{19209ECF-261A-44C5-8520-3E18751589D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367443" y="521036"/>
                        <a:ext cx="803927" cy="248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rot="0" vert="horz" wrap="square" lIns="91440" tIns="45720" rIns="91440" bIns="45720" anchor="ctr" anchorCtr="0">
                        <a:noAutofit/>
                      </a:bodyPr>
                      <a:lstStyle/>
                      <a:p>
                        <a:pPr>
                          <a:lnSpc>
                            <a:spcPct val="150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9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θ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9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  <m:t>𝐻𝐾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GB" sz="9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=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accPr>
                                <m:e>
                                  <m:r>
                                    <a:rPr lang="en-GB" sz="9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𝐻𝐾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10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 Box 2">
                        <a:extLst>
                          <a:ext uri="{FF2B5EF4-FFF2-40B4-BE49-F238E27FC236}">
                            <a16:creationId xmlns:a16="http://schemas.microsoft.com/office/drawing/2014/main" id="{19209ECF-261A-44C5-8520-3E18751589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1367443" y="521036"/>
                        <a:ext cx="803927" cy="24836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t="-9756" r="-23485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051CB11F-BBBC-4D80-9AD7-B07A8C508719}"/>
                    </a:ext>
                  </a:extLst>
                </p:cNvPr>
                <p:cNvCxnSpPr/>
                <p:nvPr/>
              </p:nvCxnSpPr>
              <p:spPr>
                <a:xfrm flipV="1">
                  <a:off x="393826" y="644682"/>
                  <a:ext cx="254181" cy="1171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AE2EB416-5DBC-4493-819C-2571BA9DB516}"/>
                    </a:ext>
                  </a:extLst>
                </p:cNvPr>
                <p:cNvCxnSpPr/>
                <p:nvPr/>
              </p:nvCxnSpPr>
              <p:spPr>
                <a:xfrm flipH="1" flipV="1">
                  <a:off x="935336" y="798591"/>
                  <a:ext cx="58806" cy="2023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2D3AB07E-347E-4464-9DDF-9A2985F343BB}"/>
                    </a:ext>
                  </a:extLst>
                </p:cNvPr>
                <p:cNvCxnSpPr/>
                <p:nvPr/>
              </p:nvCxnSpPr>
              <p:spPr>
                <a:xfrm flipH="1">
                  <a:off x="1169783" y="646568"/>
                  <a:ext cx="25925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 Box 2">
                  <a:extLst>
                    <a:ext uri="{FF2B5EF4-FFF2-40B4-BE49-F238E27FC236}">
                      <a16:creationId xmlns:a16="http://schemas.microsoft.com/office/drawing/2014/main" id="{7DEC3030-68DE-47B9-AC90-826B4A0C80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5300" y="1055741"/>
                  <a:ext cx="918926" cy="2294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>
                  <a:noAutofit/>
                </a:bodyPr>
                <a:lstStyle/>
                <a:p>
                  <a:pPr>
                    <a:lnSpc>
                      <a:spcPct val="150000"/>
                    </a:lnSpc>
                    <a:spcAft>
                      <a:spcPts val="800"/>
                    </a:spcAft>
                  </a:pPr>
                  <a:r>
                    <a:rPr lang="en-GB" sz="800" dirty="0">
                      <a:solidFill>
                        <a:srgbClr val="A5A5A5"/>
                      </a:solidFill>
                      <a:effectLst/>
                      <a:latin typeface="Verdana" panose="020B0604030504040204" pitchFamily="34" charset="0"/>
                      <a:ea typeface="Calibri" panose="020F0502020204030204" pitchFamily="34" charset="0"/>
                      <a:cs typeface="Cordia New" panose="020B0304020202020204" pitchFamily="34" charset="-34"/>
                    </a:rPr>
                    <a:t>Reference line</a:t>
                  </a:r>
                  <a:endParaRPr lang="en-US" sz="1000" dirty="0">
                    <a:effectLst/>
                    <a:latin typeface="Verdana" panose="020B0604030504040204" pitchFamily="34" charset="0"/>
                    <a:ea typeface="Calibri" panose="020F0502020204030204" pitchFamily="34" charset="0"/>
                    <a:cs typeface="Cordia New" panose="020B0304020202020204" pitchFamily="34" charset="-34"/>
                  </a:endParaRPr>
                </a:p>
              </p:txBody>
            </p:sp>
          </p:grpSp>
          <p:sp>
            <p:nvSpPr>
              <p:cNvPr id="16" name="Text Box 2">
                <a:extLst>
                  <a:ext uri="{FF2B5EF4-FFF2-40B4-BE49-F238E27FC236}">
                    <a16:creationId xmlns:a16="http://schemas.microsoft.com/office/drawing/2014/main" id="{4ADE20D3-B735-4164-9729-9421CB6FFD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6927" y="366632"/>
                <a:ext cx="918845" cy="229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GB" sz="800" dirty="0">
                    <a:solidFill>
                      <a:srgbClr val="A5A5A5"/>
                    </a:solidFill>
                    <a:effectLst/>
                    <a:latin typeface="Verdana" panose="020B060403050404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Reference line</a:t>
                </a:r>
                <a:endParaRPr lang="en-US" sz="1000" dirty="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  <p:sp>
            <p:nvSpPr>
              <p:cNvPr id="17" name="Text Box 2">
                <a:extLst>
                  <a:ext uri="{FF2B5EF4-FFF2-40B4-BE49-F238E27FC236}">
                    <a16:creationId xmlns:a16="http://schemas.microsoft.com/office/drawing/2014/main" id="{F88D8089-E021-4765-A134-05BDAEEFA1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0787" y="2038749"/>
                <a:ext cx="918210" cy="229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GB" sz="800" dirty="0">
                    <a:solidFill>
                      <a:srgbClr val="A5A5A5"/>
                    </a:solidFill>
                    <a:effectLst/>
                    <a:latin typeface="Verdana" panose="020B060403050404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Reference line</a:t>
                </a:r>
                <a:endParaRPr lang="en-US" sz="1000" dirty="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830C288-1299-49FE-8B27-7DED73BE56CF}"/>
                  </a:ext>
                </a:extLst>
              </p:cNvPr>
              <p:cNvGrpSpPr/>
              <p:nvPr/>
            </p:nvGrpSpPr>
            <p:grpSpPr>
              <a:xfrm>
                <a:off x="0" y="206894"/>
                <a:ext cx="1890511" cy="2254250"/>
                <a:chOff x="562708" y="0"/>
                <a:chExt cx="1890511" cy="2254250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C117948-C783-4071-B355-439E14D1E667}"/>
                    </a:ext>
                  </a:extLst>
                </p:cNvPr>
                <p:cNvGrpSpPr/>
                <p:nvPr/>
              </p:nvGrpSpPr>
              <p:grpSpPr>
                <a:xfrm>
                  <a:off x="562708" y="0"/>
                  <a:ext cx="1890511" cy="2254250"/>
                  <a:chOff x="562708" y="0"/>
                  <a:chExt cx="1890511" cy="2254250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8F3D6383-2ED2-460C-9119-A611BDBA74D2}"/>
                      </a:ext>
                    </a:extLst>
                  </p:cNvPr>
                  <p:cNvGrpSpPr/>
                  <p:nvPr/>
                </p:nvGrpSpPr>
                <p:grpSpPr>
                  <a:xfrm>
                    <a:off x="562708" y="0"/>
                    <a:ext cx="1890511" cy="2254250"/>
                    <a:chOff x="562708" y="0"/>
                    <a:chExt cx="1890511" cy="2254250"/>
                  </a:xfrm>
                </p:grpSpPr>
                <p:pic>
                  <p:nvPicPr>
                    <p:cNvPr id="28" name="Picture 27" descr="A person posing for the camera&#10;&#10;Description automatically generated">
                      <a:extLst>
                        <a:ext uri="{FF2B5EF4-FFF2-40B4-BE49-F238E27FC236}">
                          <a16:creationId xmlns:a16="http://schemas.microsoft.com/office/drawing/2014/main" id="{4AA8730A-9A9B-47AF-A2C7-47407B8D26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5">
                      <a:lum bright="70000" contrast="-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4681" t="44420" r="35995" b="8204"/>
                    <a:stretch/>
                  </p:blipFill>
                  <p:spPr bwMode="auto">
                    <a:xfrm>
                      <a:off x="562708" y="0"/>
                      <a:ext cx="1890511" cy="2254250"/>
                    </a:xfrm>
                    <a:prstGeom prst="rect">
                      <a:avLst/>
                    </a:prstGeom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6D2C05A9-026D-4660-B208-13E251A151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37685" y="343367"/>
                      <a:ext cx="51350" cy="45719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th-TH"/>
                    </a:p>
                  </p:txBody>
                </p:sp>
                <p:sp>
                  <p:nvSpPr>
                    <p:cNvPr id="30" name="Oval 29">
                      <a:extLst>
                        <a:ext uri="{FF2B5EF4-FFF2-40B4-BE49-F238E27FC236}">
                          <a16:creationId xmlns:a16="http://schemas.microsoft.com/office/drawing/2014/main" id="{AE163A87-BDD1-4F6A-8A7C-3B323CF0C6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9571" y="1007706"/>
                      <a:ext cx="50800" cy="45085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th-TH"/>
                    </a:p>
                  </p:txBody>
                </p: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4A41E52D-56BF-45DF-8A89-137493C334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0281" y="1854926"/>
                      <a:ext cx="50800" cy="45085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th-TH"/>
                    </a:p>
                  </p:txBody>
                </p:sp>
                <p:cxnSp>
                  <p:nvCxnSpPr>
                    <p:cNvPr id="32" name="Straight Arrow Connector 31">
                      <a:extLst>
                        <a:ext uri="{FF2B5EF4-FFF2-40B4-BE49-F238E27FC236}">
                          <a16:creationId xmlns:a16="http://schemas.microsoft.com/office/drawing/2014/main" id="{EA9E1A91-3C1B-4EA6-8BF9-DF117F351E9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63811" y="365760"/>
                      <a:ext cx="389614" cy="6440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0F26E24C-3B69-4726-B8AA-0C1CF035C4C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814649" y="1052493"/>
                      <a:ext cx="134281" cy="80427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74C31A0B-38B1-43CD-9CA7-E138B08EA5C0}"/>
                      </a:ext>
                    </a:extLst>
                  </p:cNvPr>
                  <p:cNvCxnSpPr/>
                  <p:nvPr/>
                </p:nvCxnSpPr>
                <p:spPr>
                  <a:xfrm>
                    <a:off x="1562100" y="368300"/>
                    <a:ext cx="233353" cy="148934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Text Box 2">
                  <a:extLst>
                    <a:ext uri="{FF2B5EF4-FFF2-40B4-BE49-F238E27FC236}">
                      <a16:creationId xmlns:a16="http://schemas.microsoft.com/office/drawing/2014/main" id="{668291BA-0677-442C-B7A2-E846C9B75E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32190" y="159216"/>
                  <a:ext cx="442909" cy="22987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>
                  <a:noAutofit/>
                </a:bodyPr>
                <a:lstStyle/>
                <a:p>
                  <a:pPr>
                    <a:lnSpc>
                      <a:spcPct val="150000"/>
                    </a:lnSpc>
                    <a:spcAft>
                      <a:spcPts val="800"/>
                    </a:spcAft>
                  </a:pPr>
                  <a:r>
                    <a:rPr lang="en-GB" sz="900" dirty="0">
                      <a:effectLst/>
                      <a:latin typeface="Verdana" panose="020B0604030504040204" pitchFamily="34" charset="0"/>
                      <a:ea typeface="Calibri" panose="020F0502020204030204" pitchFamily="34" charset="0"/>
                      <a:cs typeface="Cordia New" panose="020B0304020202020204" pitchFamily="34" charset="-34"/>
                    </a:rPr>
                    <a:t>Hip</a:t>
                  </a:r>
                  <a:endParaRPr lang="en-US" sz="1000" dirty="0">
                    <a:effectLst/>
                    <a:latin typeface="Verdana" panose="020B0604030504040204" pitchFamily="34" charset="0"/>
                    <a:ea typeface="Calibri" panose="020F0502020204030204" pitchFamily="34" charset="0"/>
                    <a:cs typeface="Cordia New" panose="020B0304020202020204" pitchFamily="34" charset="-34"/>
                  </a:endParaRPr>
                </a:p>
              </p:txBody>
            </p:sp>
            <p:sp>
              <p:nvSpPr>
                <p:cNvPr id="21" name="Text Box 2">
                  <a:extLst>
                    <a:ext uri="{FF2B5EF4-FFF2-40B4-BE49-F238E27FC236}">
                      <a16:creationId xmlns:a16="http://schemas.microsoft.com/office/drawing/2014/main" id="{15C6E847-4A84-4DB1-8E72-ADD0FCBF68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16302" y="929295"/>
                  <a:ext cx="536917" cy="2165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>
                  <a:noAutofit/>
                </a:bodyPr>
                <a:lstStyle/>
                <a:p>
                  <a:pPr>
                    <a:lnSpc>
                      <a:spcPct val="150000"/>
                    </a:lnSpc>
                    <a:spcAft>
                      <a:spcPts val="800"/>
                    </a:spcAft>
                  </a:pPr>
                  <a:r>
                    <a:rPr lang="en-GB" sz="900">
                      <a:effectLst/>
                      <a:latin typeface="Verdana" panose="020B0604030504040204" pitchFamily="34" charset="0"/>
                      <a:ea typeface="Calibri" panose="020F0502020204030204" pitchFamily="34" charset="0"/>
                      <a:cs typeface="Cordia New" panose="020B0304020202020204" pitchFamily="34" charset="-34"/>
                    </a:rPr>
                    <a:t>Knee</a:t>
                  </a:r>
                  <a:endParaRPr lang="en-US" sz="1000">
                    <a:effectLst/>
                    <a:latin typeface="Verdana" panose="020B0604030504040204" pitchFamily="34" charset="0"/>
                    <a:ea typeface="Calibri" panose="020F0502020204030204" pitchFamily="34" charset="0"/>
                    <a:cs typeface="Cordia New" panose="020B0304020202020204" pitchFamily="34" charset="-34"/>
                  </a:endParaRPr>
                </a:p>
              </p:txBody>
            </p:sp>
            <p:sp>
              <p:nvSpPr>
                <p:cNvPr id="22" name="Text Box 2">
                  <a:extLst>
                    <a:ext uri="{FF2B5EF4-FFF2-40B4-BE49-F238E27FC236}">
                      <a16:creationId xmlns:a16="http://schemas.microsoft.com/office/drawing/2014/main" id="{0EFA0345-968C-476F-80EA-E6ECA98E15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93200" y="1765361"/>
                  <a:ext cx="573823" cy="26020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>
                  <a:noAutofit/>
                </a:bodyPr>
                <a:lstStyle/>
                <a:p>
                  <a:pPr>
                    <a:lnSpc>
                      <a:spcPct val="150000"/>
                    </a:lnSpc>
                    <a:spcAft>
                      <a:spcPts val="800"/>
                    </a:spcAft>
                  </a:pPr>
                  <a:r>
                    <a:rPr lang="en-GB" sz="900">
                      <a:effectLst/>
                      <a:latin typeface="Verdana" panose="020B0604030504040204" pitchFamily="34" charset="0"/>
                      <a:ea typeface="Calibri" panose="020F0502020204030204" pitchFamily="34" charset="0"/>
                      <a:cs typeface="Cordia New" panose="020B0304020202020204" pitchFamily="34" charset="-34"/>
                    </a:rPr>
                    <a:t>Ankle</a:t>
                  </a:r>
                  <a:endParaRPr lang="en-US" sz="1000">
                    <a:effectLst/>
                    <a:latin typeface="Verdana" panose="020B0604030504040204" pitchFamily="34" charset="0"/>
                    <a:ea typeface="Calibri" panose="020F0502020204030204" pitchFamily="34" charset="0"/>
                    <a:cs typeface="Cordia New" panose="020B0304020202020204" pitchFamily="34" charset="-34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 Box 2">
                      <a:extLst>
                        <a:ext uri="{FF2B5EF4-FFF2-40B4-BE49-F238E27FC236}">
                          <a16:creationId xmlns:a16="http://schemas.microsoft.com/office/drawing/2014/main" id="{E2424036-9702-4917-A4FA-8F5CE5593FF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00795" y="535696"/>
                      <a:ext cx="296545" cy="21653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ot="0" vert="horz" wrap="square" lIns="91440" tIns="45720" rIns="91440" bIns="45720" anchor="ctr" anchorCtr="0">
                      <a:noAutofit/>
                    </a:bodyPr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GB" sz="9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rP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9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rPr>
                                  <m:t>K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 Box 2">
                      <a:extLst>
                        <a:ext uri="{FF2B5EF4-FFF2-40B4-BE49-F238E27FC236}">
                          <a16:creationId xmlns:a16="http://schemas.microsoft.com/office/drawing/2014/main" id="{E2424036-9702-4917-A4FA-8F5CE5593FF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700795" y="535696"/>
                      <a:ext cx="296545" cy="21653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t="-285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 Box 2">
                      <a:extLst>
                        <a:ext uri="{FF2B5EF4-FFF2-40B4-BE49-F238E27FC236}">
                          <a16:creationId xmlns:a16="http://schemas.microsoft.com/office/drawing/2014/main" id="{A5BEC1D0-02A5-495F-BC5E-F84524261D5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19021" y="1288473"/>
                      <a:ext cx="300990" cy="23685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ot="0" vert="horz" wrap="square" lIns="91440" tIns="45720" rIns="91440" bIns="45720" anchor="ctr" anchorCtr="0">
                      <a:noAutofit/>
                    </a:bodyPr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GB" sz="9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rPr>
                                  <m:t>KA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 Box 2">
                      <a:extLst>
                        <a:ext uri="{FF2B5EF4-FFF2-40B4-BE49-F238E27FC236}">
                          <a16:creationId xmlns:a16="http://schemas.microsoft.com/office/drawing/2014/main" id="{A5BEC1D0-02A5-495F-BC5E-F84524261D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819021" y="1288473"/>
                      <a:ext cx="300990" cy="23685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 Box 2">
                      <a:extLst>
                        <a:ext uri="{FF2B5EF4-FFF2-40B4-BE49-F238E27FC236}">
                          <a16:creationId xmlns:a16="http://schemas.microsoft.com/office/drawing/2014/main" id="{1A24F096-CFA3-466E-8A5E-8C3ECC79099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05829" y="1007307"/>
                      <a:ext cx="286385" cy="24003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ot="0" vert="horz" wrap="square" lIns="91440" tIns="45720" rIns="91440" bIns="45720" anchor="ctr" anchorCtr="0">
                      <a:noAutofit/>
                    </a:bodyPr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GB" sz="9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rPr>
                                  <m:t>HA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0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 Box 2">
                      <a:extLst>
                        <a:ext uri="{FF2B5EF4-FFF2-40B4-BE49-F238E27FC236}">
                          <a16:creationId xmlns:a16="http://schemas.microsoft.com/office/drawing/2014/main" id="{1A24F096-CFA3-466E-8A5E-8C3ECC79099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405829" y="1007307"/>
                      <a:ext cx="286385" cy="24003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F91DBB-B0B1-4075-BF81-02541F0E6C01}"/>
                </a:ext>
              </a:extLst>
            </p:cNvPr>
            <p:cNvSpPr txBox="1"/>
            <p:nvPr/>
          </p:nvSpPr>
          <p:spPr>
            <a:xfrm>
              <a:off x="0" y="6406463"/>
              <a:ext cx="6095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+mj-lt"/>
                </a:rPr>
                <a:t>Kinematic parameters</a:t>
              </a:r>
            </a:p>
          </p:txBody>
        </p:sp>
      </p:grpSp>
      <p:pic>
        <p:nvPicPr>
          <p:cNvPr id="141" name="ConsiderateSandyDanishswedishfarmdog-mobile">
            <a:hlinkClick r:id="" action="ppaction://media"/>
            <a:extLst>
              <a:ext uri="{FF2B5EF4-FFF2-40B4-BE49-F238E27FC236}">
                <a16:creationId xmlns:a16="http://schemas.microsoft.com/office/drawing/2014/main" id="{3C0C7856-071A-43B6-8E91-4C0080DD99C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6578338" y="2717707"/>
            <a:ext cx="5251602" cy="29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4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6000" fill="hold"/>
                                        <p:tgtEl>
                                          <p:spTgt spid="1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8" repeatCount="indefinite" fill="hold" display="0">
                  <p:stCondLst>
                    <p:cond delay="indefinite"/>
                  </p:stCondLst>
                </p:cTn>
                <p:tgtEl>
                  <p:spTgt spid="141"/>
                </p:tgtEl>
              </p:cMediaNode>
            </p:video>
          </p:childTnLst>
        </p:cTn>
      </p:par>
    </p:tnLst>
    <p:bldLst>
      <p:bldP spid="3" grpId="0"/>
      <p:bldP spid="75" grpId="0"/>
      <p:bldP spid="5" grpId="0"/>
      <p:bldP spid="1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7939-0460-4FE5-B753-25F04BC6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4C065-3B0A-45B9-9FC2-8712E9B4D6B4}"/>
              </a:ext>
            </a:extLst>
          </p:cNvPr>
          <p:cNvSpPr/>
          <p:nvPr/>
        </p:nvSpPr>
        <p:spPr>
          <a:xfrm>
            <a:off x="607928" y="820863"/>
            <a:ext cx="11256472" cy="177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latin typeface="+mj-lt"/>
              </a:rPr>
              <a:t>2 gait patterns in Kinematic parameters:</a:t>
            </a:r>
            <a:r>
              <a:rPr lang="en-GB" sz="28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+mj-lt"/>
              </a:rPr>
              <a:t>Inner angle’s	rotation				Whole leg’s rotation </a:t>
            </a:r>
          </a:p>
          <a:p>
            <a:pPr lvl="0">
              <a:lnSpc>
                <a:spcPct val="150000"/>
              </a:lnSpc>
            </a:pPr>
            <a:endParaRPr lang="en-GB" sz="24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8" name="Table 57">
                <a:extLst>
                  <a:ext uri="{FF2B5EF4-FFF2-40B4-BE49-F238E27FC236}">
                    <a16:creationId xmlns:a16="http://schemas.microsoft.com/office/drawing/2014/main" id="{4A3D0A49-34C6-4703-8AB5-36B8FAF1FC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3808777"/>
                  </p:ext>
                </p:extLst>
              </p:nvPr>
            </p:nvGraphicFramePr>
            <p:xfrm>
              <a:off x="1263139" y="4657872"/>
              <a:ext cx="3984230" cy="175819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96846">
                      <a:extLst>
                        <a:ext uri="{9D8B030D-6E8A-4147-A177-3AD203B41FA5}">
                          <a16:colId xmlns:a16="http://schemas.microsoft.com/office/drawing/2014/main" val="600573742"/>
                        </a:ext>
                      </a:extLst>
                    </a:gridCol>
                    <a:gridCol w="796846">
                      <a:extLst>
                        <a:ext uri="{9D8B030D-6E8A-4147-A177-3AD203B41FA5}">
                          <a16:colId xmlns:a16="http://schemas.microsoft.com/office/drawing/2014/main" val="3054806068"/>
                        </a:ext>
                      </a:extLst>
                    </a:gridCol>
                    <a:gridCol w="796846">
                      <a:extLst>
                        <a:ext uri="{9D8B030D-6E8A-4147-A177-3AD203B41FA5}">
                          <a16:colId xmlns:a16="http://schemas.microsoft.com/office/drawing/2014/main" val="3252772388"/>
                        </a:ext>
                      </a:extLst>
                    </a:gridCol>
                    <a:gridCol w="796846">
                      <a:extLst>
                        <a:ext uri="{9D8B030D-6E8A-4147-A177-3AD203B41FA5}">
                          <a16:colId xmlns:a16="http://schemas.microsoft.com/office/drawing/2014/main" val="206916570"/>
                        </a:ext>
                      </a:extLst>
                    </a:gridCol>
                    <a:gridCol w="796846">
                      <a:extLst>
                        <a:ext uri="{9D8B030D-6E8A-4147-A177-3AD203B41FA5}">
                          <a16:colId xmlns:a16="http://schemas.microsoft.com/office/drawing/2014/main" val="1155368398"/>
                        </a:ext>
                      </a:extLst>
                    </a:gridCol>
                  </a:tblGrid>
                  <a:tr h="205453">
                    <a:tc>
                      <a:txBody>
                        <a:bodyPr/>
                        <a:lstStyle/>
                        <a:p>
                          <a:endParaRPr lang="en-US" sz="1400">
                            <a:effectLst/>
                            <a:latin typeface="+mj-lt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𝑯𝑨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37143278"/>
                      </a:ext>
                    </a:extLst>
                  </a:tr>
                  <a:tr h="2054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𝑯𝑨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</a:rPr>
                            <a:t>1</a:t>
                          </a:r>
                          <a:endParaRPr lang="en-US" sz="140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-0.7973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0.7794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-0.7528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73266723"/>
                      </a:ext>
                    </a:extLst>
                  </a:tr>
                  <a:tr h="1751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-0.7973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1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-0.9942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0.9772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62152144"/>
                      </a:ext>
                    </a:extLst>
                  </a:tr>
                  <a:tr h="1751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0.7794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-0.994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1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-0.9943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73074719"/>
                      </a:ext>
                    </a:extLst>
                  </a:tr>
                  <a:tr h="1757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-0.7528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0.9772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-0.9943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1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381526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8" name="Table 57">
                <a:extLst>
                  <a:ext uri="{FF2B5EF4-FFF2-40B4-BE49-F238E27FC236}">
                    <a16:creationId xmlns:a16="http://schemas.microsoft.com/office/drawing/2014/main" id="{4A3D0A49-34C6-4703-8AB5-36B8FAF1FC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3808777"/>
                  </p:ext>
                </p:extLst>
              </p:nvPr>
            </p:nvGraphicFramePr>
            <p:xfrm>
              <a:off x="1263139" y="4657872"/>
              <a:ext cx="3984230" cy="175819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96846">
                      <a:extLst>
                        <a:ext uri="{9D8B030D-6E8A-4147-A177-3AD203B41FA5}">
                          <a16:colId xmlns:a16="http://schemas.microsoft.com/office/drawing/2014/main" val="600573742"/>
                        </a:ext>
                      </a:extLst>
                    </a:gridCol>
                    <a:gridCol w="796846">
                      <a:extLst>
                        <a:ext uri="{9D8B030D-6E8A-4147-A177-3AD203B41FA5}">
                          <a16:colId xmlns:a16="http://schemas.microsoft.com/office/drawing/2014/main" val="3054806068"/>
                        </a:ext>
                      </a:extLst>
                    </a:gridCol>
                    <a:gridCol w="796846">
                      <a:extLst>
                        <a:ext uri="{9D8B030D-6E8A-4147-A177-3AD203B41FA5}">
                          <a16:colId xmlns:a16="http://schemas.microsoft.com/office/drawing/2014/main" val="3252772388"/>
                        </a:ext>
                      </a:extLst>
                    </a:gridCol>
                    <a:gridCol w="796846">
                      <a:extLst>
                        <a:ext uri="{9D8B030D-6E8A-4147-A177-3AD203B41FA5}">
                          <a16:colId xmlns:a16="http://schemas.microsoft.com/office/drawing/2014/main" val="206916570"/>
                        </a:ext>
                      </a:extLst>
                    </a:gridCol>
                    <a:gridCol w="796846">
                      <a:extLst>
                        <a:ext uri="{9D8B030D-6E8A-4147-A177-3AD203B41FA5}">
                          <a16:colId xmlns:a16="http://schemas.microsoft.com/office/drawing/2014/main" val="1155368398"/>
                        </a:ext>
                      </a:extLst>
                    </a:gridCol>
                  </a:tblGrid>
                  <a:tr h="385509">
                    <a:tc>
                      <a:txBody>
                        <a:bodyPr/>
                        <a:lstStyle/>
                        <a:p>
                          <a:endParaRPr lang="en-US" sz="1400">
                            <a:effectLst/>
                            <a:latin typeface="+mj-lt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763" t="-1587" r="-302290" b="-3793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2308" t="-1587" r="-204615" b="-3793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0000" t="-1587" r="-103053" b="-3793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0000" t="-1587" r="-3053" b="-3793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7143278"/>
                      </a:ext>
                    </a:extLst>
                  </a:tr>
                  <a:tr h="385509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763" t="-100000" r="-402290" b="-273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+mj-lt"/>
                            </a:rPr>
                            <a:t>1</a:t>
                          </a:r>
                          <a:endParaRPr lang="en-US" sz="140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-0.7973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0.7794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-0.7528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73266723"/>
                      </a:ext>
                    </a:extLst>
                  </a:tr>
                  <a:tr h="328740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763" t="-237037" r="-402290" b="-22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-0.7973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1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-0.9942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0.9772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62152144"/>
                      </a:ext>
                    </a:extLst>
                  </a:tr>
                  <a:tr h="328740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763" t="-337037" r="-402290" b="-12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0.7794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-0.994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1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-0.9943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73074719"/>
                      </a:ext>
                    </a:extLst>
                  </a:tr>
                  <a:tr h="329692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763" t="-437037" r="-402290" b="-2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-0.7528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0.9772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-0.9943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+mj-lt"/>
                            </a:rPr>
                            <a:t>1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3815262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DB5E942B-7E4E-4209-92F7-BC467FB4D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3075448"/>
              </p:ext>
            </p:extLst>
          </p:nvPr>
        </p:nvGraphicFramePr>
        <p:xfrm>
          <a:off x="813377" y="2029277"/>
          <a:ext cx="5758915" cy="2703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3AAC0F63-6B65-40EA-8C12-C3951C0EC5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626320"/>
              </p:ext>
            </p:extLst>
          </p:nvPr>
        </p:nvGraphicFramePr>
        <p:xfrm>
          <a:off x="7389899" y="2029277"/>
          <a:ext cx="4679950" cy="2892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DA4FCA6D-675E-4A70-B8ED-4A6719707D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235226"/>
                  </p:ext>
                </p:extLst>
              </p:nvPr>
            </p:nvGraphicFramePr>
            <p:xfrm>
              <a:off x="7641475" y="5102281"/>
              <a:ext cx="4176797" cy="65811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29375">
                      <a:extLst>
                        <a:ext uri="{9D8B030D-6E8A-4147-A177-3AD203B41FA5}">
                          <a16:colId xmlns:a16="http://schemas.microsoft.com/office/drawing/2014/main" val="93533167"/>
                        </a:ext>
                      </a:extLst>
                    </a:gridCol>
                    <a:gridCol w="1927174">
                      <a:extLst>
                        <a:ext uri="{9D8B030D-6E8A-4147-A177-3AD203B41FA5}">
                          <a16:colId xmlns:a16="http://schemas.microsoft.com/office/drawing/2014/main" val="2431490751"/>
                        </a:ext>
                      </a:extLst>
                    </a:gridCol>
                    <a:gridCol w="1820248">
                      <a:extLst>
                        <a:ext uri="{9D8B030D-6E8A-4147-A177-3AD203B41FA5}">
                          <a16:colId xmlns:a16="http://schemas.microsoft.com/office/drawing/2014/main" val="534851102"/>
                        </a:ext>
                      </a:extLst>
                    </a:gridCol>
                  </a:tblGrid>
                  <a:tr h="34290">
                    <a:tc>
                      <a:txBody>
                        <a:bodyPr/>
                        <a:lstStyle/>
                        <a:p>
                          <a:endParaRPr lang="en-US" sz="1400">
                            <a:effectLst/>
                            <a:latin typeface="+mj-lt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𝑲𝑨</m:t>
                                    </m:r>
                                  </m:e>
                                </m:acc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𝑯𝑲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𝑯𝑨</m:t>
                                    </m:r>
                                  </m:e>
                                </m:acc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𝑯𝑲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616271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  <a:latin typeface="+mj-lt"/>
                            </a:rPr>
                            <a:t>0.994160087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  <a:latin typeface="+mj-lt"/>
                            </a:rPr>
                            <a:t>0.999931396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058548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DA4FCA6D-675E-4A70-B8ED-4A6719707D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235226"/>
                  </p:ext>
                </p:extLst>
              </p:nvPr>
            </p:nvGraphicFramePr>
            <p:xfrm>
              <a:off x="7641475" y="5102281"/>
              <a:ext cx="4176797" cy="65811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29375">
                      <a:extLst>
                        <a:ext uri="{9D8B030D-6E8A-4147-A177-3AD203B41FA5}">
                          <a16:colId xmlns:a16="http://schemas.microsoft.com/office/drawing/2014/main" val="93533167"/>
                        </a:ext>
                      </a:extLst>
                    </a:gridCol>
                    <a:gridCol w="1927174">
                      <a:extLst>
                        <a:ext uri="{9D8B030D-6E8A-4147-A177-3AD203B41FA5}">
                          <a16:colId xmlns:a16="http://schemas.microsoft.com/office/drawing/2014/main" val="2431490751"/>
                        </a:ext>
                      </a:extLst>
                    </a:gridCol>
                    <a:gridCol w="1820248">
                      <a:extLst>
                        <a:ext uri="{9D8B030D-6E8A-4147-A177-3AD203B41FA5}">
                          <a16:colId xmlns:a16="http://schemas.microsoft.com/office/drawing/2014/main" val="534851102"/>
                        </a:ext>
                      </a:extLst>
                    </a:gridCol>
                  </a:tblGrid>
                  <a:tr h="329375">
                    <a:tc>
                      <a:txBody>
                        <a:bodyPr/>
                        <a:lstStyle/>
                        <a:p>
                          <a:endParaRPr lang="en-US" sz="1400">
                            <a:effectLst/>
                            <a:latin typeface="+mj-lt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2785" t="-1818" r="-95886" b="-1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29766" t="-1818" r="-1338" b="-11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627150"/>
                      </a:ext>
                    </a:extLst>
                  </a:tr>
                  <a:tr h="328740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408" t="-103704" r="-871831" b="-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  <a:latin typeface="+mj-lt"/>
                            </a:rPr>
                            <a:t>0.994160087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  <a:latin typeface="+mj-lt"/>
                            </a:rPr>
                            <a:t>0.999931396</a:t>
                          </a:r>
                          <a:endParaRPr lang="en-US" sz="1400" dirty="0">
                            <a:effectLst/>
                            <a:latin typeface="+mj-lt"/>
                            <a:ea typeface="Calibri" panose="020F0502020204030204" pitchFamily="34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058548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25EA462-78D8-4F3B-BFAC-1820E73E77AE}"/>
              </a:ext>
            </a:extLst>
          </p:cNvPr>
          <p:cNvSpPr/>
          <p:nvPr/>
        </p:nvSpPr>
        <p:spPr>
          <a:xfrm>
            <a:off x="1229172" y="6434255"/>
            <a:ext cx="4052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+mj-lt"/>
              </a:rPr>
              <a:t>Correlation between inner angle of leg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831B4-C59C-457F-8A18-7A9820EA52EE}"/>
              </a:ext>
            </a:extLst>
          </p:cNvPr>
          <p:cNvSpPr/>
          <p:nvPr/>
        </p:nvSpPr>
        <p:spPr>
          <a:xfrm>
            <a:off x="7703791" y="5803814"/>
            <a:ext cx="40521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+mj-lt"/>
              </a:rPr>
              <a:t>Correlation between subtracted parameters and an inner angle parameter</a:t>
            </a:r>
          </a:p>
        </p:txBody>
      </p:sp>
    </p:spTree>
    <p:extLst>
      <p:ext uri="{BB962C8B-B14F-4D97-AF65-F5344CB8AC3E}">
        <p14:creationId xmlns:p14="http://schemas.microsoft.com/office/powerpoint/2010/main" val="426088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59" grpId="0">
        <p:bldAsOne/>
      </p:bldGraphic>
      <p:bldGraphic spid="60" grpId="0">
        <p:bldAsOne/>
      </p:bldGraphic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7939-0460-4FE5-B753-25F04BC6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4C065-3B0A-45B9-9FC2-8712E9B4D6B4}"/>
              </a:ext>
            </a:extLst>
          </p:cNvPr>
          <p:cNvSpPr/>
          <p:nvPr/>
        </p:nvSpPr>
        <p:spPr>
          <a:xfrm>
            <a:off x="598443" y="1002226"/>
            <a:ext cx="6780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dirty="0">
                <a:latin typeface="+mj-lt"/>
              </a:rPr>
              <a:t>Fourier models from curve fitting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2D841C-6B2A-4E46-B91D-2B6C78B2E1D1}"/>
              </a:ext>
            </a:extLst>
          </p:cNvPr>
          <p:cNvSpPr/>
          <p:nvPr/>
        </p:nvSpPr>
        <p:spPr>
          <a:xfrm>
            <a:off x="6096000" y="1030342"/>
            <a:ext cx="6780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dirty="0">
                <a:latin typeface="+mj-lt"/>
              </a:rPr>
              <a:t>Curve fitting with known gait cycle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FF6DAF-2121-42E8-9378-45F6297B9C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4" y="2411090"/>
            <a:ext cx="6451236" cy="44471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F9398FF-50C3-4D89-955F-5196A0B297F6}"/>
              </a:ext>
            </a:extLst>
          </p:cNvPr>
          <p:cNvSpPr/>
          <p:nvPr/>
        </p:nvSpPr>
        <p:spPr>
          <a:xfrm>
            <a:off x="598443" y="1501190"/>
            <a:ext cx="5497557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i="1" dirty="0">
                <a:latin typeface="+mj-lt"/>
              </a:rPr>
              <a:t>Not related</a:t>
            </a:r>
            <a:r>
              <a:rPr lang="en-GB" sz="2400" dirty="0">
                <a:latin typeface="+mj-lt"/>
              </a:rPr>
              <a:t>: gait cycle from models did not fit to gait patterns.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758C31B-C549-4ACF-8064-9F3353E37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8" y="2444906"/>
            <a:ext cx="6094412" cy="43891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808822-D7C3-4B99-9DDD-B0EE31D64744}"/>
              </a:ext>
            </a:extLst>
          </p:cNvPr>
          <p:cNvSpPr/>
          <p:nvPr/>
        </p:nvSpPr>
        <p:spPr>
          <a:xfrm>
            <a:off x="6248400" y="1501190"/>
            <a:ext cx="5661660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i="1" dirty="0">
                <a:latin typeface="+mj-lt"/>
              </a:rPr>
              <a:t>Considerably improved</a:t>
            </a:r>
            <a:r>
              <a:rPr lang="en-GB" sz="2400" dirty="0">
                <a:latin typeface="+mj-lt"/>
              </a:rPr>
              <a:t>: gait cycle from models partly fit to gait patterns.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6337F7-130D-480E-B663-C1C6D83A5A05}"/>
              </a:ext>
            </a:extLst>
          </p:cNvPr>
          <p:cNvSpPr txBox="1"/>
          <p:nvPr/>
        </p:nvSpPr>
        <p:spPr>
          <a:xfrm>
            <a:off x="4252233" y="3083150"/>
            <a:ext cx="20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16% correlation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4F485-E925-4533-A456-5877F6A2FC8E}"/>
              </a:ext>
            </a:extLst>
          </p:cNvPr>
          <p:cNvSpPr txBox="1"/>
          <p:nvPr/>
        </p:nvSpPr>
        <p:spPr>
          <a:xfrm>
            <a:off x="6978525" y="3083150"/>
            <a:ext cx="20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56% correlation</a:t>
            </a:r>
          </a:p>
        </p:txBody>
      </p:sp>
    </p:spTree>
    <p:extLst>
      <p:ext uri="{BB962C8B-B14F-4D97-AF65-F5344CB8AC3E}">
        <p14:creationId xmlns:p14="http://schemas.microsoft.com/office/powerpoint/2010/main" val="420050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8" grpId="0"/>
      <p:bldP spid="9" grpId="0"/>
      <p:bldP spid="6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CONCLUSIONS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962616"/>
            <a:ext cx="12190412" cy="5895384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71500"/>
            <a:ext cx="12190412" cy="6286502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t="-16328" b="5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06359"/>
            <a:endParaRPr lang="en-US" sz="1806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98CAF-D5A3-48BA-8E4A-7312E6067433}"/>
              </a:ext>
            </a:extLst>
          </p:cNvPr>
          <p:cNvSpPr txBox="1"/>
          <p:nvPr/>
        </p:nvSpPr>
        <p:spPr>
          <a:xfrm>
            <a:off x="620713" y="1313058"/>
            <a:ext cx="11571287" cy="5194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+mj-lt"/>
              </a:rPr>
              <a:t>Solution</a:t>
            </a:r>
            <a:r>
              <a:rPr lang="en-GB" sz="2400" dirty="0">
                <a:solidFill>
                  <a:schemeClr val="bg1"/>
                </a:solidFill>
                <a:latin typeface="+mj-lt"/>
              </a:rPr>
              <a:t>: Pose Estimation with MPI </a:t>
            </a:r>
            <a:r>
              <a:rPr lang="en-GB" sz="24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GB" sz="2400" dirty="0">
                <a:solidFill>
                  <a:schemeClr val="bg1"/>
                </a:solidFill>
                <a:latin typeface="+mj-lt"/>
              </a:rPr>
              <a:t>Kinematic Calculation </a:t>
            </a:r>
            <a:r>
              <a:rPr lang="en-GB" sz="24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GB" sz="2400" dirty="0">
                <a:solidFill>
                  <a:schemeClr val="bg1"/>
                </a:solidFill>
                <a:latin typeface="+mj-lt"/>
              </a:rPr>
              <a:t> Curve Fitting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+mj-lt"/>
              </a:rPr>
              <a:t>Gait patterns</a:t>
            </a:r>
            <a:r>
              <a:rPr lang="en-GB" sz="2400" dirty="0">
                <a:solidFill>
                  <a:schemeClr val="bg1"/>
                </a:solidFill>
                <a:latin typeface="+mj-lt"/>
              </a:rPr>
              <a:t>: 1.inner angle’s rotation and 2. whole leg’s rotation.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+mj-lt"/>
              </a:rPr>
              <a:t>Fourier models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+mj-lt"/>
              </a:rPr>
              <a:t>with independent curve fitting </a:t>
            </a:r>
            <a:r>
              <a:rPr lang="en-GB" sz="2400" i="1" dirty="0">
                <a:solidFill>
                  <a:schemeClr val="bg1"/>
                </a:solidFill>
                <a:latin typeface="+mj-lt"/>
              </a:rPr>
              <a:t>did not represent </a:t>
            </a:r>
            <a:r>
              <a:rPr lang="en-GB" sz="2400" dirty="0">
                <a:solidFill>
                  <a:schemeClr val="bg1"/>
                </a:solidFill>
                <a:latin typeface="+mj-lt"/>
              </a:rPr>
              <a:t>gait patterns.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+mj-lt"/>
              </a:rPr>
              <a:t>with known gait cycle </a:t>
            </a:r>
            <a:r>
              <a:rPr lang="en-GB" sz="2400" i="1" dirty="0">
                <a:solidFill>
                  <a:schemeClr val="bg1"/>
                </a:solidFill>
                <a:latin typeface="+mj-lt"/>
              </a:rPr>
              <a:t>partly represent </a:t>
            </a:r>
            <a:r>
              <a:rPr lang="en-GB" sz="2400" dirty="0">
                <a:solidFill>
                  <a:schemeClr val="bg1"/>
                </a:solidFill>
                <a:latin typeface="+mj-lt"/>
              </a:rPr>
              <a:t>gait patterns.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+mj-lt"/>
              </a:rPr>
              <a:t>Key factors</a:t>
            </a:r>
            <a:r>
              <a:rPr lang="en-GB" sz="2400" dirty="0">
                <a:solidFill>
                  <a:schemeClr val="bg1"/>
                </a:solidFill>
                <a:latin typeface="+mj-lt"/>
              </a:rPr>
              <a:t>: accuracy of Pose Estimation and quality of gait signal.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+mj-lt"/>
              </a:rPr>
              <a:t>Further study</a:t>
            </a:r>
            <a:r>
              <a:rPr lang="en-GB" sz="2400" dirty="0">
                <a:solidFill>
                  <a:schemeClr val="bg1"/>
                </a:solidFill>
                <a:latin typeface="+mj-lt"/>
              </a:rPr>
              <a:t> to determining gait cycle in Fourier Curve Fitting by: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+mj-lt"/>
              </a:rPr>
              <a:t>Pre-processing, more accurate DNN or inset new algorithm for gait cycle</a:t>
            </a:r>
          </a:p>
        </p:txBody>
      </p:sp>
    </p:spTree>
    <p:extLst>
      <p:ext uri="{BB962C8B-B14F-4D97-AF65-F5344CB8AC3E}">
        <p14:creationId xmlns:p14="http://schemas.microsoft.com/office/powerpoint/2010/main" val="322109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Notts">
      <a:dk1>
        <a:sysClr val="windowText" lastClr="000000"/>
      </a:dk1>
      <a:lt1>
        <a:sysClr val="window" lastClr="FFFFFF"/>
      </a:lt1>
      <a:dk2>
        <a:srgbClr val="007DA8"/>
      </a:dk2>
      <a:lt2>
        <a:srgbClr val="009BBD"/>
      </a:lt2>
      <a:accent1>
        <a:srgbClr val="005697"/>
      </a:accent1>
      <a:accent2>
        <a:srgbClr val="1B2A6B"/>
      </a:accent2>
      <a:accent3>
        <a:srgbClr val="191A4F"/>
      </a:accent3>
      <a:accent4>
        <a:srgbClr val="B32C76"/>
      </a:accent4>
      <a:accent5>
        <a:srgbClr val="D27826"/>
      </a:accent5>
      <a:accent6>
        <a:srgbClr val="38A159"/>
      </a:accent6>
      <a:hlink>
        <a:srgbClr val="0563C1"/>
      </a:hlink>
      <a:folHlink>
        <a:srgbClr val="954F72"/>
      </a:folHlink>
    </a:clrScheme>
    <a:fontScheme name="Nott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rgbClr val="00487E">
                <a:lumMod val="85000"/>
                <a:lumOff val="15000"/>
              </a:srgbClr>
            </a:gs>
            <a:gs pos="17000">
              <a:schemeClr val="accent1"/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 sz="2400" b="1" dirty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TT_6103 (PowerPoint Guidelines) POT_4by3_001" id="{687AE245-6F4B-450E-9C8B-37CB810348D1}" vid="{550EAFB0-BFA7-4104-898A-F28DDBFFD9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61BA76A2E734E8057B5F6E2EFCD9C" ma:contentTypeVersion="11" ma:contentTypeDescription="Create a new document." ma:contentTypeScope="" ma:versionID="b82962807d58b222e637f003ed6f3802">
  <xsd:schema xmlns:xsd="http://www.w3.org/2001/XMLSchema" xmlns:xs="http://www.w3.org/2001/XMLSchema" xmlns:p="http://schemas.microsoft.com/office/2006/metadata/properties" xmlns:ns3="d78d7385-0973-4b16-b2cb-c265fe8ff7e9" xmlns:ns4="3eb22ad8-0853-4c97-8d75-8b0af5487aae" targetNamespace="http://schemas.microsoft.com/office/2006/metadata/properties" ma:root="true" ma:fieldsID="103828fa09634254bd1db3e446d47a9a" ns3:_="" ns4:_="">
    <xsd:import namespace="d78d7385-0973-4b16-b2cb-c265fe8ff7e9"/>
    <xsd:import namespace="3eb22ad8-0853-4c97-8d75-8b0af5487a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d7385-0973-4b16-b2cb-c265fe8ff7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b22ad8-0853-4c97-8d75-8b0af5487aa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EC1A87-FD18-4B60-8BF6-6A8A7F314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8d7385-0973-4b16-b2cb-c265fe8ff7e9"/>
    <ds:schemaRef ds:uri="3eb22ad8-0853-4c97-8d75-8b0af5487a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513467-076D-4721-98BB-BB567A46DD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277C31-3052-47F4-9055-CFCC4867C01D}">
  <ds:schemaRefs>
    <ds:schemaRef ds:uri="3eb22ad8-0853-4c97-8d75-8b0af5487aae"/>
    <ds:schemaRef ds:uri="http://purl.org/dc/terms/"/>
    <ds:schemaRef ds:uri="http://schemas.openxmlformats.org/package/2006/metadata/core-properties"/>
    <ds:schemaRef ds:uri="d78d7385-0973-4b16-b2cb-c265fe8ff7e9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NOTT_6103 (PowerPoint Guidelines) POT_4by3_002</Template>
  <TotalTime>7277</TotalTime>
  <Words>508</Words>
  <Application>Microsoft Office PowerPoint</Application>
  <PresentationFormat>Widescreen</PresentationFormat>
  <Paragraphs>169</Paragraphs>
  <Slides>11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Georgia</vt:lpstr>
      <vt:lpstr>Verdana</vt:lpstr>
      <vt:lpstr>Office Theme</vt:lpstr>
      <vt:lpstr>  Automatic Fourier Modelling of Vision-based Gait Motion for Representing Person </vt:lpstr>
      <vt:lpstr>OUTLINE</vt:lpstr>
      <vt:lpstr>INTRODUCTION</vt:lpstr>
      <vt:lpstr>METHODOLOGY</vt:lpstr>
      <vt:lpstr>METHODOLOGY</vt:lpstr>
      <vt:lpstr>METHODOLOGY</vt:lpstr>
      <vt:lpstr>RESULTS</vt:lpstr>
      <vt:lpstr>RESULTS</vt:lpstr>
      <vt:lpstr>CONCLUSIONS</vt:lpstr>
      <vt:lpstr>REFERENCES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Slide</dc:title>
  <dc:creator>Rapee Wannasiri</dc:creator>
  <cp:lastModifiedBy>Rapee Wannasiri</cp:lastModifiedBy>
  <cp:revision>1</cp:revision>
  <cp:lastPrinted>2019-09-18T16:44:45Z</cp:lastPrinted>
  <dcterms:created xsi:type="dcterms:W3CDTF">2019-09-13T21:02:10Z</dcterms:created>
  <dcterms:modified xsi:type="dcterms:W3CDTF">2019-09-19T08:23:13Z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0x0101006BF61BA76A2E734E8057B5F6E2EFCD9C</vt:lpwstr>
  </property>
</Properties>
</file>