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71" r:id="rId3"/>
    <p:sldId id="259" r:id="rId4"/>
    <p:sldId id="273" r:id="rId5"/>
    <p:sldId id="269" r:id="rId6"/>
    <p:sldId id="261" r:id="rId7"/>
    <p:sldId id="260" r:id="rId8"/>
    <p:sldId id="267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D0D4"/>
    <a:srgbClr val="FEC8BF"/>
    <a:srgbClr val="545871"/>
    <a:srgbClr val="F7EBEB"/>
    <a:srgbClr val="888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26FAB-38B7-4160-A764-1B844F3B519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106DE-9E34-4CE4-BED0-DF8008EE4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3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20F6-1556-46EF-97C4-A5F872D13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BE553-13B7-4817-BBEA-7EBE157F9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0B94-4C2F-4A4B-A56F-2CE643DC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17E9-599B-4A75-9DC2-7761DDCB8D15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E423-081E-4449-B050-50D943FD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01C8-9529-4A14-BC92-9B872312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FB8F-E081-435B-9039-04249CD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ADAB2-C95F-4FEE-A26E-D61879BC6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A134-D538-4937-844C-0D9EE679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8A74-2E6B-4468-90D6-D2DCE494E526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6810-AB2B-4287-B614-0B52F9C1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5961-5503-4A71-BFE6-5B509315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4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F2DA7-777F-42BA-92F3-16D4AEFE3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40A70-099B-44E2-A1A2-DDAA10857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7B0B-DD5A-4F3C-8D1C-50BF3025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38E7-374E-4AC0-ADF5-CD0B7C455A19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10B8-68C0-4CC3-ADB6-67AD6AD3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B755D-5F34-4245-9F0D-EF032E29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BF55-BEBC-4F45-9C2B-6D9CBFF5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7863-F349-41F1-BE19-8217E1E37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C1ED-65E8-4B42-9A8F-C588C0A2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AF9-4EE9-4113-905A-43A77CB2A6AD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5F34-81A8-4C09-AAAD-3F934A60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047A-A658-4B18-A429-C833EC0D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44BC-D0F3-4BCF-8E89-78319D7D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3CEB7-71AE-4F5A-AFDF-22E1FCF77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41AA2-E4FB-4948-BA30-B1393910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DD3A-6FB0-445D-9C11-13DCA9AAA48F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49E17-F788-42AB-A7DE-3B0EF871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98C7-87D9-4FCA-BE1E-FD000529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3921-8485-4E01-A3B8-5E5F5A6F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E94A-5C57-47DC-8738-EFFC82D71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D4898-F439-49AD-8FA0-37A30BC4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4BF53-F289-4838-A7F5-7F5EC05A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E4CA8-A59D-4BB9-A41E-AEEA0BB7A10B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48B5D-5BF6-4CE7-AE67-B01541BB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5E90D-ADFF-4A4C-A1FC-59824AFD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3011-DF79-4C6D-AE3E-02834E95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0D24-22F9-4413-853F-19BF13B12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05B94-9290-4695-8D78-C1265E007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CECA1-0C4F-419B-BBA0-D0BE55FB1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1A7AF-D702-481A-B5C9-5ECE2CBE1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4C605-43FB-48EC-8DF6-1D147B9F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187-B270-48C7-B9FA-79BCA466574C}" type="datetime1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655F7-6D20-48B4-8183-D3B06C62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05342-45AC-4180-BAFF-82808DDC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4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6F14-96F1-4601-A6B9-0A6FD590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74465-72C4-46BF-95A1-A6060724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2B37-FA96-4786-A2C9-27334A2CD9E1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D2C4-2E1B-4F61-863B-DC7F31EF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649D5-7475-4ADF-8DDD-7E7EF36D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E07DA-9F9F-4DC1-AD2A-4F5C880A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7747-70AE-42B7-B347-2DC9ADB6CAB8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56EE9-5BD4-4C8F-9D6C-EEEB466A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F7E05-F600-4044-9F2F-AF020DC0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6E29-0AFB-4DCB-99CC-46BA5083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B7BF-6478-4480-8B91-FEA58DE4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8CFA8-9F7E-4D66-BA23-601F0980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99CFB-F3DC-40D6-9938-04D5EB44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9718-9727-43B8-95EE-9FCD1E9CEDA1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B017E-8238-4677-ABF2-6FD46A23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8F26A-2C31-4B2C-AEAE-221CC8B9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33F3-12EC-4901-BE47-3B5C3859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8578B-55CD-4669-9C27-7BA5C20F5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FE607-569E-4943-BA44-722513F96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67035-AA0E-4630-A095-839795A0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75F0-9D19-477C-A4E0-6F2D7C65F485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893D9-DB76-472F-9FEA-EFBFB40D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086F-B261-400F-98EB-F7EA6745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8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DB1EF-035C-451F-B857-2DB19E81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1F9EB-F88A-43AF-9049-3B979BE6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A3C3E-7289-438F-BFD9-17E250686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D82D-C0AD-45CE-9D94-41CD44E7494A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B1F8-8C65-4693-87BA-AC94628C2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D79B-4970-48EF-9C44-5648D1310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3012B-213C-4455-BE43-BCE1324A05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0CF57-3EDD-45DC-A899-81515275A333}"/>
              </a:ext>
            </a:extLst>
          </p:cNvPr>
          <p:cNvSpPr txBox="1"/>
          <p:nvPr userDrawn="1"/>
        </p:nvSpPr>
        <p:spPr>
          <a:xfrm>
            <a:off x="1266273" y="6887817"/>
            <a:ext cx="965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By PowerPointHub.com | PowerPointhubth@gmail.com | Facebook : PowerPoint Hub | Not allow for commercial use. | 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2019 , Thailand </a:t>
            </a:r>
          </a:p>
        </p:txBody>
      </p:sp>
    </p:spTree>
    <p:extLst>
      <p:ext uri="{BB962C8B-B14F-4D97-AF65-F5344CB8AC3E}">
        <p14:creationId xmlns:p14="http://schemas.microsoft.com/office/powerpoint/2010/main" val="15215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B983A0-0FF3-405B-ACF5-D85F0F09F3C6}"/>
              </a:ext>
            </a:extLst>
          </p:cNvPr>
          <p:cNvSpPr/>
          <p:nvPr/>
        </p:nvSpPr>
        <p:spPr>
          <a:xfrm>
            <a:off x="3716995" y="2228205"/>
            <a:ext cx="698603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</a:rPr>
              <a:t>BIDFRENZY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AE9FDC1-01FF-4454-A292-897D73C6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1</a:t>
            </a:fld>
            <a:endParaRPr lang="en-US"/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B7AE7B34-36AE-FBB3-1AD7-AA474664C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68" y="1606351"/>
            <a:ext cx="3814632" cy="381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3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5EE675-A30C-4898-8DD6-46C7FEF3C930}"/>
              </a:ext>
            </a:extLst>
          </p:cNvPr>
          <p:cNvGrpSpPr/>
          <p:nvPr/>
        </p:nvGrpSpPr>
        <p:grpSpPr>
          <a:xfrm>
            <a:off x="11324728" y="1412552"/>
            <a:ext cx="867271" cy="4204138"/>
            <a:chOff x="11324728" y="1412552"/>
            <a:chExt cx="867271" cy="4204138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844BB32A-9C53-46AE-8108-9ED75F28F442}"/>
                </a:ext>
              </a:extLst>
            </p:cNvPr>
            <p:cNvSpPr/>
            <p:nvPr/>
          </p:nvSpPr>
          <p:spPr>
            <a:xfrm rot="16200000">
              <a:off x="9656295" y="3080985"/>
              <a:ext cx="4204138" cy="867271"/>
            </a:xfrm>
            <a:prstGeom prst="round2SameRect">
              <a:avLst>
                <a:gd name="adj1" fmla="val 31210"/>
                <a:gd name="adj2" fmla="val 0"/>
              </a:avLst>
            </a:prstGeom>
            <a:solidFill>
              <a:srgbClr val="545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106933-F9DC-41A5-BF6D-D9127D0B1988}"/>
                </a:ext>
              </a:extLst>
            </p:cNvPr>
            <p:cNvGrpSpPr/>
            <p:nvPr/>
          </p:nvGrpSpPr>
          <p:grpSpPr>
            <a:xfrm>
              <a:off x="11440924" y="1986621"/>
              <a:ext cx="684803" cy="3041906"/>
              <a:chOff x="11440924" y="1957746"/>
              <a:chExt cx="684803" cy="3041906"/>
            </a:xfrm>
          </p:grpSpPr>
          <p:sp>
            <p:nvSpPr>
              <p:cNvPr id="9" name="타원 14">
                <a:extLst>
                  <a:ext uri="{FF2B5EF4-FFF2-40B4-BE49-F238E27FC236}">
                    <a16:creationId xmlns:a16="http://schemas.microsoft.com/office/drawing/2014/main" id="{4B862B4A-131E-4E44-A38A-D8F89ADBEC83}"/>
                  </a:ext>
                </a:extLst>
              </p:cNvPr>
              <p:cNvSpPr/>
              <p:nvPr/>
            </p:nvSpPr>
            <p:spPr>
              <a:xfrm>
                <a:off x="11691420" y="26095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0" name="직사각형 2">
                <a:extLst>
                  <a:ext uri="{FF2B5EF4-FFF2-40B4-BE49-F238E27FC236}">
                    <a16:creationId xmlns:a16="http://schemas.microsoft.com/office/drawing/2014/main" id="{497C7CCF-8E50-4CB3-8DF3-AE8E55337CE1}"/>
                  </a:ext>
                </a:extLst>
              </p:cNvPr>
              <p:cNvSpPr/>
              <p:nvPr/>
            </p:nvSpPr>
            <p:spPr>
              <a:xfrm>
                <a:off x="11440924" y="21819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F7EBEB"/>
                    </a:solidFill>
                  </a:rPr>
                  <a:t>CONTENT</a:t>
                </a:r>
                <a:endParaRPr lang="ko-KR" altLang="en-US" sz="800" dirty="0">
                  <a:solidFill>
                    <a:srgbClr val="F7EBEB"/>
                  </a:solidFill>
                </a:endParaRPr>
              </a:p>
            </p:txBody>
          </p:sp>
          <p:sp>
            <p:nvSpPr>
              <p:cNvPr id="11" name="직사각형 15">
                <a:extLst>
                  <a:ext uri="{FF2B5EF4-FFF2-40B4-BE49-F238E27FC236}">
                    <a16:creationId xmlns:a16="http://schemas.microsoft.com/office/drawing/2014/main" id="{15870A52-0848-4CA9-BEEE-E06A694A69B8}"/>
                  </a:ext>
                </a:extLst>
              </p:cNvPr>
              <p:cNvSpPr/>
              <p:nvPr/>
            </p:nvSpPr>
            <p:spPr>
              <a:xfrm>
                <a:off x="11440924" y="2833808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12" name="타원 16">
                <a:extLst>
                  <a:ext uri="{FF2B5EF4-FFF2-40B4-BE49-F238E27FC236}">
                    <a16:creationId xmlns:a16="http://schemas.microsoft.com/office/drawing/2014/main" id="{BE5C2C9A-F9C0-405F-BCE1-7BACE10BAE2F}"/>
                  </a:ext>
                </a:extLst>
              </p:cNvPr>
              <p:cNvSpPr/>
              <p:nvPr/>
            </p:nvSpPr>
            <p:spPr>
              <a:xfrm>
                <a:off x="11691420" y="3261400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3" name="직사각형 17">
                <a:extLst>
                  <a:ext uri="{FF2B5EF4-FFF2-40B4-BE49-F238E27FC236}">
                    <a16:creationId xmlns:a16="http://schemas.microsoft.com/office/drawing/2014/main" id="{DE9BDE59-335F-4C7C-A891-35AB1CB4C81F}"/>
                  </a:ext>
                </a:extLst>
              </p:cNvPr>
              <p:cNvSpPr/>
              <p:nvPr/>
            </p:nvSpPr>
            <p:spPr>
              <a:xfrm>
                <a:off x="11440924" y="3485635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14" name="타원 26">
                <a:extLst>
                  <a:ext uri="{FF2B5EF4-FFF2-40B4-BE49-F238E27FC236}">
                    <a16:creationId xmlns:a16="http://schemas.microsoft.com/office/drawing/2014/main" id="{1366DD08-6CF9-4F41-A91A-BB7B26EF889B}"/>
                  </a:ext>
                </a:extLst>
              </p:cNvPr>
              <p:cNvSpPr/>
              <p:nvPr/>
            </p:nvSpPr>
            <p:spPr>
              <a:xfrm>
                <a:off x="11691420" y="1957746"/>
                <a:ext cx="148545" cy="148545"/>
              </a:xfrm>
              <a:prstGeom prst="ellipse">
                <a:avLst/>
              </a:prstGeom>
              <a:solidFill>
                <a:srgbClr val="F7E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0B6F06E-1302-4DCB-BA2D-5B7125D1AB21}"/>
                  </a:ext>
                </a:extLst>
              </p:cNvPr>
              <p:cNvSpPr/>
              <p:nvPr/>
            </p:nvSpPr>
            <p:spPr>
              <a:xfrm>
                <a:off x="11709053" y="3908146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6AD83B8-A71F-422C-847F-7DB78768034C}"/>
                  </a:ext>
                </a:extLst>
              </p:cNvPr>
              <p:cNvSpPr/>
              <p:nvPr/>
            </p:nvSpPr>
            <p:spPr>
              <a:xfrm>
                <a:off x="11458557" y="41323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1F1E65C-ADD3-41BA-B46A-0892890546D4}"/>
                  </a:ext>
                </a:extLst>
              </p:cNvPr>
              <p:cNvSpPr/>
              <p:nvPr/>
            </p:nvSpPr>
            <p:spPr>
              <a:xfrm>
                <a:off x="11709053" y="45599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902C91E-88F0-4266-9B9F-16FD316D918E}"/>
                  </a:ext>
                </a:extLst>
              </p:cNvPr>
              <p:cNvSpPr/>
              <p:nvPr/>
            </p:nvSpPr>
            <p:spPr>
              <a:xfrm>
                <a:off x="11458557" y="4784208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D5EC96-623C-4418-964A-659B995699D4}"/>
              </a:ext>
            </a:extLst>
          </p:cNvPr>
          <p:cNvGrpSpPr/>
          <p:nvPr/>
        </p:nvGrpSpPr>
        <p:grpSpPr>
          <a:xfrm>
            <a:off x="2775883" y="3386113"/>
            <a:ext cx="6070807" cy="3020876"/>
            <a:chOff x="2471645" y="523086"/>
            <a:chExt cx="9605016" cy="4779523"/>
          </a:xfrm>
          <a:solidFill>
            <a:schemeClr val="bg1"/>
          </a:solidFill>
          <a:effectLst>
            <a:outerShdw blurRad="546100" algn="tl" rotWithShape="0">
              <a:prstClr val="black">
                <a:alpha val="20000"/>
              </a:prstClr>
            </a:outerShdw>
          </a:effectLst>
        </p:grpSpPr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DFFFE4D2-8EEB-47E5-9785-2E8B0C7BE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505" y="2500349"/>
              <a:ext cx="13899" cy="173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5" y="0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0" y="2"/>
                    <a:pt x="0" y="3"/>
                    <a:pt x="0" y="6"/>
                  </a:cubicBezTo>
                  <a:cubicBezTo>
                    <a:pt x="2" y="6"/>
                    <a:pt x="4" y="6"/>
                    <a:pt x="4" y="6"/>
                  </a:cubicBezTo>
                  <a:cubicBezTo>
                    <a:pt x="4" y="3"/>
                    <a:pt x="5" y="2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Freeform 163">
              <a:extLst>
                <a:ext uri="{FF2B5EF4-FFF2-40B4-BE49-F238E27FC236}">
                  <a16:creationId xmlns:a16="http://schemas.microsoft.com/office/drawing/2014/main" id="{AB8C314F-99C4-4772-B6E7-1E1B259C7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713" y="943556"/>
              <a:ext cx="62550" cy="5560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2" y="19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22" h="19">
                  <a:moveTo>
                    <a:pt x="7" y="0"/>
                  </a:moveTo>
                  <a:cubicBezTo>
                    <a:pt x="13" y="7"/>
                    <a:pt x="19" y="9"/>
                    <a:pt x="22" y="19"/>
                  </a:cubicBezTo>
                  <a:cubicBezTo>
                    <a:pt x="13" y="17"/>
                    <a:pt x="0" y="3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09E1CC-D199-4A4A-8C92-8610B4329768}"/>
                </a:ext>
              </a:extLst>
            </p:cNvPr>
            <p:cNvGrpSpPr/>
            <p:nvPr/>
          </p:nvGrpSpPr>
          <p:grpSpPr>
            <a:xfrm>
              <a:off x="6508652" y="2544110"/>
              <a:ext cx="1832194" cy="2049094"/>
              <a:chOff x="4097338" y="2217738"/>
              <a:chExt cx="1139825" cy="1274763"/>
            </a:xfrm>
            <a:grpFill/>
          </p:grpSpPr>
          <p:sp>
            <p:nvSpPr>
              <p:cNvPr id="193" name="Freeform 5">
                <a:extLst>
                  <a:ext uri="{FF2B5EF4-FFF2-40B4-BE49-F238E27FC236}">
                    <a16:creationId xmlns:a16="http://schemas.microsoft.com/office/drawing/2014/main" id="{B16F0E06-49A1-4D51-B34E-D6471474F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AF0076F5-38F9-42E0-8D9A-E5B14FCA8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3A9488-8029-4C4B-8646-778AC8819769}"/>
                </a:ext>
              </a:extLst>
            </p:cNvPr>
            <p:cNvGrpSpPr/>
            <p:nvPr/>
          </p:nvGrpSpPr>
          <p:grpSpPr>
            <a:xfrm>
              <a:off x="4793838" y="3279031"/>
              <a:ext cx="1252938" cy="2023578"/>
              <a:chOff x="3030538" y="2674938"/>
              <a:chExt cx="779463" cy="1258888"/>
            </a:xfrm>
            <a:grpFill/>
          </p:grpSpPr>
          <p:sp>
            <p:nvSpPr>
              <p:cNvPr id="191" name="Freeform 22">
                <a:extLst>
                  <a:ext uri="{FF2B5EF4-FFF2-40B4-BE49-F238E27FC236}">
                    <a16:creationId xmlns:a16="http://schemas.microsoft.com/office/drawing/2014/main" id="{DC63B699-4346-4AD7-8D58-3AC55832D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2" name="Freeform 23">
                <a:extLst>
                  <a:ext uri="{FF2B5EF4-FFF2-40B4-BE49-F238E27FC236}">
                    <a16:creationId xmlns:a16="http://schemas.microsoft.com/office/drawing/2014/main" id="{22ADEB3F-EB4A-4DA9-93FC-B41A238ED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43D8EB-7C3E-437A-AF37-5CE28A7B0B16}"/>
                </a:ext>
              </a:extLst>
            </p:cNvPr>
            <p:cNvGrpSpPr/>
            <p:nvPr/>
          </p:nvGrpSpPr>
          <p:grpSpPr>
            <a:xfrm>
              <a:off x="2471645" y="523086"/>
              <a:ext cx="4164457" cy="2901397"/>
              <a:chOff x="1585913" y="960438"/>
              <a:chExt cx="2590800" cy="1804987"/>
            </a:xfrm>
            <a:grpFill/>
          </p:grpSpPr>
          <p:sp>
            <p:nvSpPr>
              <p:cNvPr id="128" name="Freeform 21">
                <a:extLst>
                  <a:ext uri="{FF2B5EF4-FFF2-40B4-BE49-F238E27FC236}">
                    <a16:creationId xmlns:a16="http://schemas.microsoft.com/office/drawing/2014/main" id="{14B34445-C5DB-4802-A61A-4430911F3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A4947647-0221-4773-8CEF-2B4D05F11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D02F5C86-E52B-4B8B-A96C-55A78C90D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1" name="Freeform 41">
                <a:extLst>
                  <a:ext uri="{FF2B5EF4-FFF2-40B4-BE49-F238E27FC236}">
                    <a16:creationId xmlns:a16="http://schemas.microsoft.com/office/drawing/2014/main" id="{155B8552-2AA9-47DD-878E-57BDE25F7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2" name="Freeform 42">
                <a:extLst>
                  <a:ext uri="{FF2B5EF4-FFF2-40B4-BE49-F238E27FC236}">
                    <a16:creationId xmlns:a16="http://schemas.microsoft.com/office/drawing/2014/main" id="{20A0771D-450D-432D-B922-28553F307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3" name="Freeform 43">
                <a:extLst>
                  <a:ext uri="{FF2B5EF4-FFF2-40B4-BE49-F238E27FC236}">
                    <a16:creationId xmlns:a16="http://schemas.microsoft.com/office/drawing/2014/main" id="{94C7D945-9D7A-4995-AECE-9FDCBB774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4" name="Freeform 44">
                <a:extLst>
                  <a:ext uri="{FF2B5EF4-FFF2-40B4-BE49-F238E27FC236}">
                    <a16:creationId xmlns:a16="http://schemas.microsoft.com/office/drawing/2014/main" id="{C2C3F451-A27B-4341-93A1-A7B425303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5" name="Freeform 45">
                <a:extLst>
                  <a:ext uri="{FF2B5EF4-FFF2-40B4-BE49-F238E27FC236}">
                    <a16:creationId xmlns:a16="http://schemas.microsoft.com/office/drawing/2014/main" id="{000AF80F-2E46-4A51-A9A2-DB4D69230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6" name="Freeform 46">
                <a:extLst>
                  <a:ext uri="{FF2B5EF4-FFF2-40B4-BE49-F238E27FC236}">
                    <a16:creationId xmlns:a16="http://schemas.microsoft.com/office/drawing/2014/main" id="{351C56E1-C0B0-4983-868B-877DF0A56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7" name="Freeform 47">
                <a:extLst>
                  <a:ext uri="{FF2B5EF4-FFF2-40B4-BE49-F238E27FC236}">
                    <a16:creationId xmlns:a16="http://schemas.microsoft.com/office/drawing/2014/main" id="{FBD828BE-43AD-4F1B-883F-99E548A1B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8" name="Freeform 48">
                <a:extLst>
                  <a:ext uri="{FF2B5EF4-FFF2-40B4-BE49-F238E27FC236}">
                    <a16:creationId xmlns:a16="http://schemas.microsoft.com/office/drawing/2014/main" id="{BB996B8D-BA26-460A-BDA6-CE0ADF49E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39" name="Freeform 49">
                <a:extLst>
                  <a:ext uri="{FF2B5EF4-FFF2-40B4-BE49-F238E27FC236}">
                    <a16:creationId xmlns:a16="http://schemas.microsoft.com/office/drawing/2014/main" id="{0D3A1BEA-D7B4-46F5-9720-48A7C83A8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0" name="Freeform 50">
                <a:extLst>
                  <a:ext uri="{FF2B5EF4-FFF2-40B4-BE49-F238E27FC236}">
                    <a16:creationId xmlns:a16="http://schemas.microsoft.com/office/drawing/2014/main" id="{604CB053-0085-47DF-8A31-CA36EFB1A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985" y="1400174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BFBC1A8D-8F10-4AE5-8C3A-7A25C7EA7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2" name="Freeform 52">
                <a:extLst>
                  <a:ext uri="{FF2B5EF4-FFF2-40B4-BE49-F238E27FC236}">
                    <a16:creationId xmlns:a16="http://schemas.microsoft.com/office/drawing/2014/main" id="{B1A76BE5-C32D-447D-9042-DF5CA0A72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3" name="Freeform 53">
                <a:extLst>
                  <a:ext uri="{FF2B5EF4-FFF2-40B4-BE49-F238E27FC236}">
                    <a16:creationId xmlns:a16="http://schemas.microsoft.com/office/drawing/2014/main" id="{46E1F582-51AC-4E7A-A8A2-DB9B38064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D1CF094E-B461-49F1-92DB-8699F06F9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5" name="Freeform 55">
                <a:extLst>
                  <a:ext uri="{FF2B5EF4-FFF2-40B4-BE49-F238E27FC236}">
                    <a16:creationId xmlns:a16="http://schemas.microsoft.com/office/drawing/2014/main" id="{C14750F1-A5BC-43C1-9309-C734C9B6C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6" name="Freeform 56">
                <a:extLst>
                  <a:ext uri="{FF2B5EF4-FFF2-40B4-BE49-F238E27FC236}">
                    <a16:creationId xmlns:a16="http://schemas.microsoft.com/office/drawing/2014/main" id="{DAC8EA2D-5C20-463A-9FD6-6E88F33D0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7" name="Freeform 57">
                <a:extLst>
                  <a:ext uri="{FF2B5EF4-FFF2-40B4-BE49-F238E27FC236}">
                    <a16:creationId xmlns:a16="http://schemas.microsoft.com/office/drawing/2014/main" id="{BBC10F22-1BA7-4FEC-BAE7-BDF8517E8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8" name="Freeform 58">
                <a:extLst>
                  <a:ext uri="{FF2B5EF4-FFF2-40B4-BE49-F238E27FC236}">
                    <a16:creationId xmlns:a16="http://schemas.microsoft.com/office/drawing/2014/main" id="{8F6B6D3C-7C05-4667-8AB9-1D046050E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9" name="Freeform 59">
                <a:extLst>
                  <a:ext uri="{FF2B5EF4-FFF2-40B4-BE49-F238E27FC236}">
                    <a16:creationId xmlns:a16="http://schemas.microsoft.com/office/drawing/2014/main" id="{E44A71A7-FC6A-426B-B3CE-1209E1F3F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0" name="Freeform 60">
                <a:extLst>
                  <a:ext uri="{FF2B5EF4-FFF2-40B4-BE49-F238E27FC236}">
                    <a16:creationId xmlns:a16="http://schemas.microsoft.com/office/drawing/2014/main" id="{AB99AAA0-EA26-430E-9374-1DEA98D5D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1" name="Freeform 61">
                <a:extLst>
                  <a:ext uri="{FF2B5EF4-FFF2-40B4-BE49-F238E27FC236}">
                    <a16:creationId xmlns:a16="http://schemas.microsoft.com/office/drawing/2014/main" id="{E4B5ACF8-300F-4D50-BCAC-CBD5A0301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2" name="Freeform 62">
                <a:extLst>
                  <a:ext uri="{FF2B5EF4-FFF2-40B4-BE49-F238E27FC236}">
                    <a16:creationId xmlns:a16="http://schemas.microsoft.com/office/drawing/2014/main" id="{C5A9DAD0-A8A6-4691-BBD7-45E21DAE0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3" name="Freeform 63">
                <a:extLst>
                  <a:ext uri="{FF2B5EF4-FFF2-40B4-BE49-F238E27FC236}">
                    <a16:creationId xmlns:a16="http://schemas.microsoft.com/office/drawing/2014/main" id="{4B950B75-E83B-4050-8AA5-03DFB914F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4" name="Freeform 64">
                <a:extLst>
                  <a:ext uri="{FF2B5EF4-FFF2-40B4-BE49-F238E27FC236}">
                    <a16:creationId xmlns:a16="http://schemas.microsoft.com/office/drawing/2014/main" id="{2E954BF8-EEB4-4237-BC08-AAECEBAA2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FF992F2E-5FCC-4262-A77A-3834B3541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6" name="Freeform 66">
                <a:extLst>
                  <a:ext uri="{FF2B5EF4-FFF2-40B4-BE49-F238E27FC236}">
                    <a16:creationId xmlns:a16="http://schemas.microsoft.com/office/drawing/2014/main" id="{0B583570-900E-416A-B707-FEFACA1DF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7" name="Freeform 67">
                <a:extLst>
                  <a:ext uri="{FF2B5EF4-FFF2-40B4-BE49-F238E27FC236}">
                    <a16:creationId xmlns:a16="http://schemas.microsoft.com/office/drawing/2014/main" id="{AF6DB0F7-4537-409B-B893-4730CB5F4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8" name="Freeform 68">
                <a:extLst>
                  <a:ext uri="{FF2B5EF4-FFF2-40B4-BE49-F238E27FC236}">
                    <a16:creationId xmlns:a16="http://schemas.microsoft.com/office/drawing/2014/main" id="{A3B7A762-3615-41F6-8EAE-A684BBE3B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9" name="Freeform 69">
                <a:extLst>
                  <a:ext uri="{FF2B5EF4-FFF2-40B4-BE49-F238E27FC236}">
                    <a16:creationId xmlns:a16="http://schemas.microsoft.com/office/drawing/2014/main" id="{B94ADAFC-ED0A-4BEF-88C3-A097A0405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0" name="Freeform 70">
                <a:extLst>
                  <a:ext uri="{FF2B5EF4-FFF2-40B4-BE49-F238E27FC236}">
                    <a16:creationId xmlns:a16="http://schemas.microsoft.com/office/drawing/2014/main" id="{8DE9BF9E-ED8F-49E2-A4FC-8B9E5504E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1" name="Freeform 71">
                <a:extLst>
                  <a:ext uri="{FF2B5EF4-FFF2-40B4-BE49-F238E27FC236}">
                    <a16:creationId xmlns:a16="http://schemas.microsoft.com/office/drawing/2014/main" id="{4203F429-F817-45BB-A663-ABD652C67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2" name="Freeform 72">
                <a:extLst>
                  <a:ext uri="{FF2B5EF4-FFF2-40B4-BE49-F238E27FC236}">
                    <a16:creationId xmlns:a16="http://schemas.microsoft.com/office/drawing/2014/main" id="{FE2534A4-DF64-49AE-B36E-6B14DF450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3" name="Freeform 73">
                <a:extLst>
                  <a:ext uri="{FF2B5EF4-FFF2-40B4-BE49-F238E27FC236}">
                    <a16:creationId xmlns:a16="http://schemas.microsoft.com/office/drawing/2014/main" id="{B16FF38C-B1E9-4CA7-84CD-5E56B6247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4" name="Freeform 74">
                <a:extLst>
                  <a:ext uri="{FF2B5EF4-FFF2-40B4-BE49-F238E27FC236}">
                    <a16:creationId xmlns:a16="http://schemas.microsoft.com/office/drawing/2014/main" id="{89FC3BAF-F0F8-4C05-87F8-FA4279CD0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5" name="Freeform 75">
                <a:extLst>
                  <a:ext uri="{FF2B5EF4-FFF2-40B4-BE49-F238E27FC236}">
                    <a16:creationId xmlns:a16="http://schemas.microsoft.com/office/drawing/2014/main" id="{51545812-3333-463F-BC3B-7819099F9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6" name="Freeform 76">
                <a:extLst>
                  <a:ext uri="{FF2B5EF4-FFF2-40B4-BE49-F238E27FC236}">
                    <a16:creationId xmlns:a16="http://schemas.microsoft.com/office/drawing/2014/main" id="{072C787C-7A01-43B4-8989-BF3C2FA28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7" name="Freeform 77">
                <a:extLst>
                  <a:ext uri="{FF2B5EF4-FFF2-40B4-BE49-F238E27FC236}">
                    <a16:creationId xmlns:a16="http://schemas.microsoft.com/office/drawing/2014/main" id="{A9FC959A-7F63-45F3-8CB3-5472A37E0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8" name="Freeform 78">
                <a:extLst>
                  <a:ext uri="{FF2B5EF4-FFF2-40B4-BE49-F238E27FC236}">
                    <a16:creationId xmlns:a16="http://schemas.microsoft.com/office/drawing/2014/main" id="{434D43D3-027B-4388-BB71-054BB6A05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9" name="Freeform 79">
                <a:extLst>
                  <a:ext uri="{FF2B5EF4-FFF2-40B4-BE49-F238E27FC236}">
                    <a16:creationId xmlns:a16="http://schemas.microsoft.com/office/drawing/2014/main" id="{E9A036BD-F657-4BBD-849D-4AE95CA6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0" name="Freeform 80">
                <a:extLst>
                  <a:ext uri="{FF2B5EF4-FFF2-40B4-BE49-F238E27FC236}">
                    <a16:creationId xmlns:a16="http://schemas.microsoft.com/office/drawing/2014/main" id="{F5FB326C-74A5-4B5D-9A28-AADA62BCF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1" name="Freeform 81">
                <a:extLst>
                  <a:ext uri="{FF2B5EF4-FFF2-40B4-BE49-F238E27FC236}">
                    <a16:creationId xmlns:a16="http://schemas.microsoft.com/office/drawing/2014/main" id="{C7185DDB-7EAC-4E56-A7B1-9CFA5870D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2" name="Freeform 82">
                <a:extLst>
                  <a:ext uri="{FF2B5EF4-FFF2-40B4-BE49-F238E27FC236}">
                    <a16:creationId xmlns:a16="http://schemas.microsoft.com/office/drawing/2014/main" id="{F6695DFC-7848-4B32-8284-8BBD8B343E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3" name="Freeform 83">
                <a:extLst>
                  <a:ext uri="{FF2B5EF4-FFF2-40B4-BE49-F238E27FC236}">
                    <a16:creationId xmlns:a16="http://schemas.microsoft.com/office/drawing/2014/main" id="{F25CFC24-3B33-4A4E-A968-4E9ACE1D8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4" name="Freeform 84">
                <a:extLst>
                  <a:ext uri="{FF2B5EF4-FFF2-40B4-BE49-F238E27FC236}">
                    <a16:creationId xmlns:a16="http://schemas.microsoft.com/office/drawing/2014/main" id="{07DF33A8-550B-473F-A3E0-AAE34EA0E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5" name="Freeform 85">
                <a:extLst>
                  <a:ext uri="{FF2B5EF4-FFF2-40B4-BE49-F238E27FC236}">
                    <a16:creationId xmlns:a16="http://schemas.microsoft.com/office/drawing/2014/main" id="{E76CBEF6-79C6-46E0-8F0B-AB059C2F6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6" name="Freeform 86">
                <a:extLst>
                  <a:ext uri="{FF2B5EF4-FFF2-40B4-BE49-F238E27FC236}">
                    <a16:creationId xmlns:a16="http://schemas.microsoft.com/office/drawing/2014/main" id="{C2FCBF4D-530E-4C51-9D7F-445C61629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7" name="Freeform 87">
                <a:extLst>
                  <a:ext uri="{FF2B5EF4-FFF2-40B4-BE49-F238E27FC236}">
                    <a16:creationId xmlns:a16="http://schemas.microsoft.com/office/drawing/2014/main" id="{F9E021D4-ADCF-4057-9EDE-A13808135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8" name="Freeform 88">
                <a:extLst>
                  <a:ext uri="{FF2B5EF4-FFF2-40B4-BE49-F238E27FC236}">
                    <a16:creationId xmlns:a16="http://schemas.microsoft.com/office/drawing/2014/main" id="{896295E8-3154-49D0-BE19-8B11A1D2D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79" name="Freeform 89">
                <a:extLst>
                  <a:ext uri="{FF2B5EF4-FFF2-40B4-BE49-F238E27FC236}">
                    <a16:creationId xmlns:a16="http://schemas.microsoft.com/office/drawing/2014/main" id="{501F9C00-349C-4969-84EC-2E8BCA5F6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0" name="Freeform 90">
                <a:extLst>
                  <a:ext uri="{FF2B5EF4-FFF2-40B4-BE49-F238E27FC236}">
                    <a16:creationId xmlns:a16="http://schemas.microsoft.com/office/drawing/2014/main" id="{72C27A18-ED86-4629-A406-CB67AAFF9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1" name="Freeform 91">
                <a:extLst>
                  <a:ext uri="{FF2B5EF4-FFF2-40B4-BE49-F238E27FC236}">
                    <a16:creationId xmlns:a16="http://schemas.microsoft.com/office/drawing/2014/main" id="{C4B3D61A-EA6E-4E87-A2F2-F1BED114F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2" name="Freeform 92">
                <a:extLst>
                  <a:ext uri="{FF2B5EF4-FFF2-40B4-BE49-F238E27FC236}">
                    <a16:creationId xmlns:a16="http://schemas.microsoft.com/office/drawing/2014/main" id="{18D876FC-744E-4D88-920C-6EF7E73C8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3" name="Freeform 93">
                <a:extLst>
                  <a:ext uri="{FF2B5EF4-FFF2-40B4-BE49-F238E27FC236}">
                    <a16:creationId xmlns:a16="http://schemas.microsoft.com/office/drawing/2014/main" id="{66D0C925-158C-4B33-A2F6-34A948839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4" name="Freeform 94">
                <a:extLst>
                  <a:ext uri="{FF2B5EF4-FFF2-40B4-BE49-F238E27FC236}">
                    <a16:creationId xmlns:a16="http://schemas.microsoft.com/office/drawing/2014/main" id="{9C28868C-3D21-476D-9D2C-FC3A0563D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5" name="Freeform 95">
                <a:extLst>
                  <a:ext uri="{FF2B5EF4-FFF2-40B4-BE49-F238E27FC236}">
                    <a16:creationId xmlns:a16="http://schemas.microsoft.com/office/drawing/2014/main" id="{81AE30D7-349D-4698-8F2D-157A7752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6" name="Freeform 96">
                <a:extLst>
                  <a:ext uri="{FF2B5EF4-FFF2-40B4-BE49-F238E27FC236}">
                    <a16:creationId xmlns:a16="http://schemas.microsoft.com/office/drawing/2014/main" id="{47E8C8C9-AE2A-4606-8ADA-7BBDE3F0D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7" name="Freeform 97">
                <a:extLst>
                  <a:ext uri="{FF2B5EF4-FFF2-40B4-BE49-F238E27FC236}">
                    <a16:creationId xmlns:a16="http://schemas.microsoft.com/office/drawing/2014/main" id="{FDB18616-538F-4C88-BF46-4BC20E2D6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8" name="Freeform 98">
                <a:extLst>
                  <a:ext uri="{FF2B5EF4-FFF2-40B4-BE49-F238E27FC236}">
                    <a16:creationId xmlns:a16="http://schemas.microsoft.com/office/drawing/2014/main" id="{539B14A2-6991-4391-A916-1B9CB5CED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89" name="Freeform 99">
                <a:extLst>
                  <a:ext uri="{FF2B5EF4-FFF2-40B4-BE49-F238E27FC236}">
                    <a16:creationId xmlns:a16="http://schemas.microsoft.com/office/drawing/2014/main" id="{1A99337A-3445-4DD0-BBEB-4E22DE9F0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90" name="Freeform 100">
                <a:extLst>
                  <a:ext uri="{FF2B5EF4-FFF2-40B4-BE49-F238E27FC236}">
                    <a16:creationId xmlns:a16="http://schemas.microsoft.com/office/drawing/2014/main" id="{5B51F54B-A66A-4D8B-81F9-C4BE21DCD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5D8740D-2284-4B3C-AA3C-8973B8891596}"/>
                </a:ext>
              </a:extLst>
            </p:cNvPr>
            <p:cNvGrpSpPr/>
            <p:nvPr/>
          </p:nvGrpSpPr>
          <p:grpSpPr>
            <a:xfrm>
              <a:off x="6705067" y="729787"/>
              <a:ext cx="1104920" cy="1857718"/>
              <a:chOff x="4219575" y="1089025"/>
              <a:chExt cx="687388" cy="1155701"/>
            </a:xfrm>
            <a:grpFill/>
          </p:grpSpPr>
          <p:sp>
            <p:nvSpPr>
              <p:cNvPr id="113" name="Freeform 36">
                <a:extLst>
                  <a:ext uri="{FF2B5EF4-FFF2-40B4-BE49-F238E27FC236}">
                    <a16:creationId xmlns:a16="http://schemas.microsoft.com/office/drawing/2014/main" id="{E0BDB7BB-46BC-4E0B-BB73-5B13A9C74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9B6F937-CB04-4325-81BA-AE94F36A0C05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115" name="Freeform 24">
                  <a:extLst>
                    <a:ext uri="{FF2B5EF4-FFF2-40B4-BE49-F238E27FC236}">
                      <a16:creationId xmlns:a16="http://schemas.microsoft.com/office/drawing/2014/main" id="{0AAB4CBB-AF0E-4125-984F-7FD0E61AD4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16" name="Freeform 25">
                  <a:extLst>
                    <a:ext uri="{FF2B5EF4-FFF2-40B4-BE49-F238E27FC236}">
                      <a16:creationId xmlns:a16="http://schemas.microsoft.com/office/drawing/2014/main" id="{20896AD0-E93D-4713-BC5D-3BF7F99CB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17" name="Freeform 26">
                  <a:extLst>
                    <a:ext uri="{FF2B5EF4-FFF2-40B4-BE49-F238E27FC236}">
                      <a16:creationId xmlns:a16="http://schemas.microsoft.com/office/drawing/2014/main" id="{444BD8CA-EB4F-4539-AA85-037115BF5A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18" name="Freeform 27">
                  <a:extLst>
                    <a:ext uri="{FF2B5EF4-FFF2-40B4-BE49-F238E27FC236}">
                      <a16:creationId xmlns:a16="http://schemas.microsoft.com/office/drawing/2014/main" id="{41D8FFEF-7E0A-410B-88DA-F4DD4D6C1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19" name="Freeform 28">
                  <a:extLst>
                    <a:ext uri="{FF2B5EF4-FFF2-40B4-BE49-F238E27FC236}">
                      <a16:creationId xmlns:a16="http://schemas.microsoft.com/office/drawing/2014/main" id="{229E2EFF-B38B-433D-92BF-14A70C859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0" name="Freeform 29">
                  <a:extLst>
                    <a:ext uri="{FF2B5EF4-FFF2-40B4-BE49-F238E27FC236}">
                      <a16:creationId xmlns:a16="http://schemas.microsoft.com/office/drawing/2014/main" id="{C1E0D93A-DE0C-4372-AF28-7032DD4544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1" name="Freeform 31">
                  <a:extLst>
                    <a:ext uri="{FF2B5EF4-FFF2-40B4-BE49-F238E27FC236}">
                      <a16:creationId xmlns:a16="http://schemas.microsoft.com/office/drawing/2014/main" id="{B41EE322-2CBD-486F-897A-9A92367DE5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2" name="Freeform 32">
                  <a:extLst>
                    <a:ext uri="{FF2B5EF4-FFF2-40B4-BE49-F238E27FC236}">
                      <a16:creationId xmlns:a16="http://schemas.microsoft.com/office/drawing/2014/main" id="{AC9963EF-7A81-4558-8C04-08F16A7FF1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3" name="Freeform 33">
                  <a:extLst>
                    <a:ext uri="{FF2B5EF4-FFF2-40B4-BE49-F238E27FC236}">
                      <a16:creationId xmlns:a16="http://schemas.microsoft.com/office/drawing/2014/main" id="{C365B6D6-9736-4D56-A7CB-2AA03B3C63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4" name="Freeform 34">
                  <a:extLst>
                    <a:ext uri="{FF2B5EF4-FFF2-40B4-BE49-F238E27FC236}">
                      <a16:creationId xmlns:a16="http://schemas.microsoft.com/office/drawing/2014/main" id="{E72FFBB4-CF46-4C81-840C-8D7BE6940A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5" name="Freeform 35">
                  <a:extLst>
                    <a:ext uri="{FF2B5EF4-FFF2-40B4-BE49-F238E27FC236}">
                      <a16:creationId xmlns:a16="http://schemas.microsoft.com/office/drawing/2014/main" id="{C5BDE8D0-8F6C-43A6-AC20-B19FDB1AF6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6" name="Freeform 37">
                  <a:extLst>
                    <a:ext uri="{FF2B5EF4-FFF2-40B4-BE49-F238E27FC236}">
                      <a16:creationId xmlns:a16="http://schemas.microsoft.com/office/drawing/2014/main" id="{657A22AD-BB66-443E-B3E9-1F176D2B3C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27" name="Freeform 38">
                  <a:extLst>
                    <a:ext uri="{FF2B5EF4-FFF2-40B4-BE49-F238E27FC236}">
                      <a16:creationId xmlns:a16="http://schemas.microsoft.com/office/drawing/2014/main" id="{2048823D-3CF9-4058-BDD9-A59671BC7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7900A7-DF03-4DB7-9F5C-6C70DD9ADB98}"/>
                </a:ext>
              </a:extLst>
            </p:cNvPr>
            <p:cNvGrpSpPr/>
            <p:nvPr/>
          </p:nvGrpSpPr>
          <p:grpSpPr>
            <a:xfrm>
              <a:off x="10009697" y="3608214"/>
              <a:ext cx="1554046" cy="1357559"/>
              <a:chOff x="6275388" y="2879725"/>
              <a:chExt cx="966788" cy="844551"/>
            </a:xfrm>
            <a:grpFill/>
          </p:grpSpPr>
          <p:sp>
            <p:nvSpPr>
              <p:cNvPr id="95" name="Freeform 9">
                <a:extLst>
                  <a:ext uri="{FF2B5EF4-FFF2-40B4-BE49-F238E27FC236}">
                    <a16:creationId xmlns:a16="http://schemas.microsoft.com/office/drawing/2014/main" id="{A487AAA8-94C8-43C6-8BB0-6FC91E472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37074442-17B8-4E1C-BB3F-28EACFF00184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97" name="Freeform 7">
                  <a:extLst>
                    <a:ext uri="{FF2B5EF4-FFF2-40B4-BE49-F238E27FC236}">
                      <a16:creationId xmlns:a16="http://schemas.microsoft.com/office/drawing/2014/main" id="{2528A2A4-83DC-4B59-9150-4E5887C5C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98" name="Freeform 8">
                  <a:extLst>
                    <a:ext uri="{FF2B5EF4-FFF2-40B4-BE49-F238E27FC236}">
                      <a16:creationId xmlns:a16="http://schemas.microsoft.com/office/drawing/2014/main" id="{4B8FE855-52FD-4CDD-9904-0BEB0577F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46B84D8E-73D2-49AB-B92B-9394EFB551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00" name="Freeform 11">
                  <a:extLst>
                    <a:ext uri="{FF2B5EF4-FFF2-40B4-BE49-F238E27FC236}">
                      <a16:creationId xmlns:a16="http://schemas.microsoft.com/office/drawing/2014/main" id="{EC5C52C5-6186-4CDF-B493-4E9EBE2A1A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01" name="Freeform 12">
                  <a:extLst>
                    <a:ext uri="{FF2B5EF4-FFF2-40B4-BE49-F238E27FC236}">
                      <a16:creationId xmlns:a16="http://schemas.microsoft.com/office/drawing/2014/main" id="{DA7A6439-4C8D-423F-BA19-EDE05CD0BE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02" name="Freeform 13">
                  <a:extLst>
                    <a:ext uri="{FF2B5EF4-FFF2-40B4-BE49-F238E27FC236}">
                      <a16:creationId xmlns:a16="http://schemas.microsoft.com/office/drawing/2014/main" id="{9D4758ED-6E08-494A-BA4C-2313C5807A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03" name="Freeform 14">
                  <a:extLst>
                    <a:ext uri="{FF2B5EF4-FFF2-40B4-BE49-F238E27FC236}">
                      <a16:creationId xmlns:a16="http://schemas.microsoft.com/office/drawing/2014/main" id="{A057A064-50C5-4CCA-BF10-0A937370EF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9EAF4AE5-B4EC-426D-8B7E-5BCDDB761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A740453E-87E1-484C-B042-8B0194737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F16F5BB6-D41C-4678-9F87-798035369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07" name="Freeform 18">
                  <a:extLst>
                    <a:ext uri="{FF2B5EF4-FFF2-40B4-BE49-F238E27FC236}">
                      <a16:creationId xmlns:a16="http://schemas.microsoft.com/office/drawing/2014/main" id="{601118B7-26C3-4A71-B3B0-A8B1153F7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08" name="Freeform 19">
                  <a:extLst>
                    <a:ext uri="{FF2B5EF4-FFF2-40B4-BE49-F238E27FC236}">
                      <a16:creationId xmlns:a16="http://schemas.microsoft.com/office/drawing/2014/main" id="{6FD58505-D307-4286-BB4D-D919FCFE12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09" name="Freeform 20">
                  <a:extLst>
                    <a:ext uri="{FF2B5EF4-FFF2-40B4-BE49-F238E27FC236}">
                      <a16:creationId xmlns:a16="http://schemas.microsoft.com/office/drawing/2014/main" id="{17DDF42F-4D78-4514-9C06-990C0C732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10" name="Freeform 116">
                  <a:extLst>
                    <a:ext uri="{FF2B5EF4-FFF2-40B4-BE49-F238E27FC236}">
                      <a16:creationId xmlns:a16="http://schemas.microsoft.com/office/drawing/2014/main" id="{BD6A328C-6E9F-41A1-9504-DB8A321389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11" name="Freeform 117">
                  <a:extLst>
                    <a:ext uri="{FF2B5EF4-FFF2-40B4-BE49-F238E27FC236}">
                      <a16:creationId xmlns:a16="http://schemas.microsoft.com/office/drawing/2014/main" id="{AF12D96C-23AF-498D-8C9F-BE898F4D0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12" name="Freeform 118">
                  <a:extLst>
                    <a:ext uri="{FF2B5EF4-FFF2-40B4-BE49-F238E27FC236}">
                      <a16:creationId xmlns:a16="http://schemas.microsoft.com/office/drawing/2014/main" id="{0A123319-6ADD-4E84-9E91-ED91EE8814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B73C8B7-720E-429B-9BB6-AD632B86F7B7}"/>
                </a:ext>
              </a:extLst>
            </p:cNvPr>
            <p:cNvGrpSpPr/>
            <p:nvPr/>
          </p:nvGrpSpPr>
          <p:grpSpPr>
            <a:xfrm>
              <a:off x="7498735" y="648127"/>
              <a:ext cx="4577926" cy="3235683"/>
              <a:chOff x="4713288" y="1038225"/>
              <a:chExt cx="2847975" cy="2012950"/>
            </a:xfrm>
            <a:grpFill/>
          </p:grpSpPr>
          <p:sp>
            <p:nvSpPr>
              <p:cNvPr id="28" name="Freeform 101">
                <a:extLst>
                  <a:ext uri="{FF2B5EF4-FFF2-40B4-BE49-F238E27FC236}">
                    <a16:creationId xmlns:a16="http://schemas.microsoft.com/office/drawing/2014/main" id="{5F6687FA-8983-444F-B64B-C8F427160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48309D6A-2217-4D78-8CEA-EA48E1200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738B154-DBE8-437B-AB6B-C4A0E6293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1" name="Freeform 104">
                <a:extLst>
                  <a:ext uri="{FF2B5EF4-FFF2-40B4-BE49-F238E27FC236}">
                    <a16:creationId xmlns:a16="http://schemas.microsoft.com/office/drawing/2014/main" id="{BD16994C-3324-4DF5-985E-A65934C7B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2" name="Freeform 105">
                <a:extLst>
                  <a:ext uri="{FF2B5EF4-FFF2-40B4-BE49-F238E27FC236}">
                    <a16:creationId xmlns:a16="http://schemas.microsoft.com/office/drawing/2014/main" id="{40428161-566D-4D4E-886E-0A33DE739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3" name="Freeform 106">
                <a:extLst>
                  <a:ext uri="{FF2B5EF4-FFF2-40B4-BE49-F238E27FC236}">
                    <a16:creationId xmlns:a16="http://schemas.microsoft.com/office/drawing/2014/main" id="{125879F5-0406-49E8-BCB2-7726C1109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4" name="Freeform 107">
                <a:extLst>
                  <a:ext uri="{FF2B5EF4-FFF2-40B4-BE49-F238E27FC236}">
                    <a16:creationId xmlns:a16="http://schemas.microsoft.com/office/drawing/2014/main" id="{5B7BE32E-EBC7-42AF-99FB-C22485AE7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5" name="Freeform 108">
                <a:extLst>
                  <a:ext uri="{FF2B5EF4-FFF2-40B4-BE49-F238E27FC236}">
                    <a16:creationId xmlns:a16="http://schemas.microsoft.com/office/drawing/2014/main" id="{DAB64E75-8EA8-4389-97EF-0A69DFC4A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6" name="Freeform 109">
                <a:extLst>
                  <a:ext uri="{FF2B5EF4-FFF2-40B4-BE49-F238E27FC236}">
                    <a16:creationId xmlns:a16="http://schemas.microsoft.com/office/drawing/2014/main" id="{66BA0463-EF53-4739-9833-00C7356C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7" name="Freeform 110">
                <a:extLst>
                  <a:ext uri="{FF2B5EF4-FFF2-40B4-BE49-F238E27FC236}">
                    <a16:creationId xmlns:a16="http://schemas.microsoft.com/office/drawing/2014/main" id="{73C8711F-999A-44E9-A501-E66141BB7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8" name="Freeform 111">
                <a:extLst>
                  <a:ext uri="{FF2B5EF4-FFF2-40B4-BE49-F238E27FC236}">
                    <a16:creationId xmlns:a16="http://schemas.microsoft.com/office/drawing/2014/main" id="{09813463-2A5A-4172-B89A-6FFD2B872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39" name="Freeform 112">
                <a:extLst>
                  <a:ext uri="{FF2B5EF4-FFF2-40B4-BE49-F238E27FC236}">
                    <a16:creationId xmlns:a16="http://schemas.microsoft.com/office/drawing/2014/main" id="{48FAEF32-52F8-4D73-93E3-80D61910C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" name="Freeform 113">
                <a:extLst>
                  <a:ext uri="{FF2B5EF4-FFF2-40B4-BE49-F238E27FC236}">
                    <a16:creationId xmlns:a16="http://schemas.microsoft.com/office/drawing/2014/main" id="{385029A7-BE4F-48E6-9813-64C3810C6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" name="Freeform 114">
                <a:extLst>
                  <a:ext uri="{FF2B5EF4-FFF2-40B4-BE49-F238E27FC236}">
                    <a16:creationId xmlns:a16="http://schemas.microsoft.com/office/drawing/2014/main" id="{C9C4A40E-E815-45B8-AFE8-2F6FF554D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2" name="Freeform 115">
                <a:extLst>
                  <a:ext uri="{FF2B5EF4-FFF2-40B4-BE49-F238E27FC236}">
                    <a16:creationId xmlns:a16="http://schemas.microsoft.com/office/drawing/2014/main" id="{B39D59D9-D494-437A-BED4-69133F448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3" name="Freeform 119">
                <a:extLst>
                  <a:ext uri="{FF2B5EF4-FFF2-40B4-BE49-F238E27FC236}">
                    <a16:creationId xmlns:a16="http://schemas.microsoft.com/office/drawing/2014/main" id="{178BA9D6-D1DC-44C6-8716-E44847238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4" name="Freeform 120">
                <a:extLst>
                  <a:ext uri="{FF2B5EF4-FFF2-40B4-BE49-F238E27FC236}">
                    <a16:creationId xmlns:a16="http://schemas.microsoft.com/office/drawing/2014/main" id="{492430FF-B1E0-4064-A53D-EB9E21CA6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5" name="Freeform 121">
                <a:extLst>
                  <a:ext uri="{FF2B5EF4-FFF2-40B4-BE49-F238E27FC236}">
                    <a16:creationId xmlns:a16="http://schemas.microsoft.com/office/drawing/2014/main" id="{C55039BA-9397-4B9D-A003-7DB0A2002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6" name="Freeform 122">
                <a:extLst>
                  <a:ext uri="{FF2B5EF4-FFF2-40B4-BE49-F238E27FC236}">
                    <a16:creationId xmlns:a16="http://schemas.microsoft.com/office/drawing/2014/main" id="{6DB4254F-28BF-40B8-80AD-F4D1C7862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7" name="Freeform 123">
                <a:extLst>
                  <a:ext uri="{FF2B5EF4-FFF2-40B4-BE49-F238E27FC236}">
                    <a16:creationId xmlns:a16="http://schemas.microsoft.com/office/drawing/2014/main" id="{0A9BFC4E-973E-4AA1-A290-087B64014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8" name="Freeform 124">
                <a:extLst>
                  <a:ext uri="{FF2B5EF4-FFF2-40B4-BE49-F238E27FC236}">
                    <a16:creationId xmlns:a16="http://schemas.microsoft.com/office/drawing/2014/main" id="{B71A2658-64DC-492D-BDB7-666E01E229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9" name="Freeform 125">
                <a:extLst>
                  <a:ext uri="{FF2B5EF4-FFF2-40B4-BE49-F238E27FC236}">
                    <a16:creationId xmlns:a16="http://schemas.microsoft.com/office/drawing/2014/main" id="{5FD0A0F6-C6AD-4EB7-8EC9-2B2B28104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0" name="Freeform 126">
                <a:extLst>
                  <a:ext uri="{FF2B5EF4-FFF2-40B4-BE49-F238E27FC236}">
                    <a16:creationId xmlns:a16="http://schemas.microsoft.com/office/drawing/2014/main" id="{A400142A-28D0-41BB-81A2-3BBBA99D9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1" name="Freeform 127">
                <a:extLst>
                  <a:ext uri="{FF2B5EF4-FFF2-40B4-BE49-F238E27FC236}">
                    <a16:creationId xmlns:a16="http://schemas.microsoft.com/office/drawing/2014/main" id="{6B698883-5FF8-4FED-950D-A3D324F79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2" name="Freeform 128">
                <a:extLst>
                  <a:ext uri="{FF2B5EF4-FFF2-40B4-BE49-F238E27FC236}">
                    <a16:creationId xmlns:a16="http://schemas.microsoft.com/office/drawing/2014/main" id="{5E263139-653D-414C-BB93-BE52A3D34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3" name="Freeform 129">
                <a:extLst>
                  <a:ext uri="{FF2B5EF4-FFF2-40B4-BE49-F238E27FC236}">
                    <a16:creationId xmlns:a16="http://schemas.microsoft.com/office/drawing/2014/main" id="{5CA95C21-44C7-44C9-A275-2B5ED795B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4" name="Freeform 130">
                <a:extLst>
                  <a:ext uri="{FF2B5EF4-FFF2-40B4-BE49-F238E27FC236}">
                    <a16:creationId xmlns:a16="http://schemas.microsoft.com/office/drawing/2014/main" id="{7296F2BB-2ACF-4C0E-B630-60D09F47E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5" name="Freeform 131">
                <a:extLst>
                  <a:ext uri="{FF2B5EF4-FFF2-40B4-BE49-F238E27FC236}">
                    <a16:creationId xmlns:a16="http://schemas.microsoft.com/office/drawing/2014/main" id="{EE425E05-22AD-4B42-9854-DDCEC6A65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6" name="Freeform 132">
                <a:extLst>
                  <a:ext uri="{FF2B5EF4-FFF2-40B4-BE49-F238E27FC236}">
                    <a16:creationId xmlns:a16="http://schemas.microsoft.com/office/drawing/2014/main" id="{2FA1D324-8B50-41DC-9B93-7E120B367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7" name="Freeform 133">
                <a:extLst>
                  <a:ext uri="{FF2B5EF4-FFF2-40B4-BE49-F238E27FC236}">
                    <a16:creationId xmlns:a16="http://schemas.microsoft.com/office/drawing/2014/main" id="{92ACF774-5D42-4A15-8B3A-380037B28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8" name="Freeform 134">
                <a:extLst>
                  <a:ext uri="{FF2B5EF4-FFF2-40B4-BE49-F238E27FC236}">
                    <a16:creationId xmlns:a16="http://schemas.microsoft.com/office/drawing/2014/main" id="{96EB095C-F34F-4EBB-ADB5-3536E5A52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9" name="Freeform 135">
                <a:extLst>
                  <a:ext uri="{FF2B5EF4-FFF2-40B4-BE49-F238E27FC236}">
                    <a16:creationId xmlns:a16="http://schemas.microsoft.com/office/drawing/2014/main" id="{D5C73ED9-AB2A-478D-8265-672886EA7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0" name="Freeform 136">
                <a:extLst>
                  <a:ext uri="{FF2B5EF4-FFF2-40B4-BE49-F238E27FC236}">
                    <a16:creationId xmlns:a16="http://schemas.microsoft.com/office/drawing/2014/main" id="{7E41455B-1A4D-4F0B-8D57-7031BF6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1" name="Freeform 137">
                <a:extLst>
                  <a:ext uri="{FF2B5EF4-FFF2-40B4-BE49-F238E27FC236}">
                    <a16:creationId xmlns:a16="http://schemas.microsoft.com/office/drawing/2014/main" id="{3BECBB0D-6866-490E-9B34-497F0E719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2" name="Freeform 138">
                <a:extLst>
                  <a:ext uri="{FF2B5EF4-FFF2-40B4-BE49-F238E27FC236}">
                    <a16:creationId xmlns:a16="http://schemas.microsoft.com/office/drawing/2014/main" id="{FB8C7409-6098-4DE0-8F12-9F95D1E8B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3" name="Freeform 139">
                <a:extLst>
                  <a:ext uri="{FF2B5EF4-FFF2-40B4-BE49-F238E27FC236}">
                    <a16:creationId xmlns:a16="http://schemas.microsoft.com/office/drawing/2014/main" id="{2B972E6B-08FB-4433-8AD8-868922E72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4" name="Freeform 140">
                <a:extLst>
                  <a:ext uri="{FF2B5EF4-FFF2-40B4-BE49-F238E27FC236}">
                    <a16:creationId xmlns:a16="http://schemas.microsoft.com/office/drawing/2014/main" id="{83A62791-AC97-47BA-A901-89EE902FF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5" name="Freeform 141">
                <a:extLst>
                  <a:ext uri="{FF2B5EF4-FFF2-40B4-BE49-F238E27FC236}">
                    <a16:creationId xmlns:a16="http://schemas.microsoft.com/office/drawing/2014/main" id="{666CBA5D-F149-4469-81B6-305549A8D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6" name="Freeform 142">
                <a:extLst>
                  <a:ext uri="{FF2B5EF4-FFF2-40B4-BE49-F238E27FC236}">
                    <a16:creationId xmlns:a16="http://schemas.microsoft.com/office/drawing/2014/main" id="{BBF2BDD0-9544-4822-BF4D-5C89CDA0E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7" name="Freeform 143">
                <a:extLst>
                  <a:ext uri="{FF2B5EF4-FFF2-40B4-BE49-F238E27FC236}">
                    <a16:creationId xmlns:a16="http://schemas.microsoft.com/office/drawing/2014/main" id="{345F5EDC-83DA-40E9-AB47-62994B486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8" name="Freeform 144">
                <a:extLst>
                  <a:ext uri="{FF2B5EF4-FFF2-40B4-BE49-F238E27FC236}">
                    <a16:creationId xmlns:a16="http://schemas.microsoft.com/office/drawing/2014/main" id="{8934ED1E-2E54-4D12-8B9D-B1E383115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9" name="Freeform 145">
                <a:extLst>
                  <a:ext uri="{FF2B5EF4-FFF2-40B4-BE49-F238E27FC236}">
                    <a16:creationId xmlns:a16="http://schemas.microsoft.com/office/drawing/2014/main" id="{9410F045-08D8-4A71-8828-8BCCAEAF9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0" name="Freeform 146">
                <a:extLst>
                  <a:ext uri="{FF2B5EF4-FFF2-40B4-BE49-F238E27FC236}">
                    <a16:creationId xmlns:a16="http://schemas.microsoft.com/office/drawing/2014/main" id="{DF50B432-5092-42EC-B801-FB052A5F4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5"/>
                <a:ext cx="2847975" cy="1058863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1" name="Freeform 147">
                <a:extLst>
                  <a:ext uri="{FF2B5EF4-FFF2-40B4-BE49-F238E27FC236}">
                    <a16:creationId xmlns:a16="http://schemas.microsoft.com/office/drawing/2014/main" id="{C96A874F-D5DE-4C4B-B22E-82549252D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2" name="Freeform 148">
                <a:extLst>
                  <a:ext uri="{FF2B5EF4-FFF2-40B4-BE49-F238E27FC236}">
                    <a16:creationId xmlns:a16="http://schemas.microsoft.com/office/drawing/2014/main" id="{38BEF932-6195-4899-90BB-472D365F0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3" name="Freeform 149">
                <a:extLst>
                  <a:ext uri="{FF2B5EF4-FFF2-40B4-BE49-F238E27FC236}">
                    <a16:creationId xmlns:a16="http://schemas.microsoft.com/office/drawing/2014/main" id="{2BA24341-09D8-4A4E-845A-D79AA304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4" name="Freeform 150">
                <a:extLst>
                  <a:ext uri="{FF2B5EF4-FFF2-40B4-BE49-F238E27FC236}">
                    <a16:creationId xmlns:a16="http://schemas.microsoft.com/office/drawing/2014/main" id="{638D7BF9-1B90-4B76-904E-77F21BC10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5" name="Freeform 151">
                <a:extLst>
                  <a:ext uri="{FF2B5EF4-FFF2-40B4-BE49-F238E27FC236}">
                    <a16:creationId xmlns:a16="http://schemas.microsoft.com/office/drawing/2014/main" id="{3E140713-4257-4C1F-9414-6B2C35953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6" name="Freeform 152">
                <a:extLst>
                  <a:ext uri="{FF2B5EF4-FFF2-40B4-BE49-F238E27FC236}">
                    <a16:creationId xmlns:a16="http://schemas.microsoft.com/office/drawing/2014/main" id="{455B8033-A44B-4143-BC99-0046C9B75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7" name="Freeform 153">
                <a:extLst>
                  <a:ext uri="{FF2B5EF4-FFF2-40B4-BE49-F238E27FC236}">
                    <a16:creationId xmlns:a16="http://schemas.microsoft.com/office/drawing/2014/main" id="{73C1F2EB-DFAA-43A8-AAE5-170B1A4ED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8" name="Freeform 154">
                <a:extLst>
                  <a:ext uri="{FF2B5EF4-FFF2-40B4-BE49-F238E27FC236}">
                    <a16:creationId xmlns:a16="http://schemas.microsoft.com/office/drawing/2014/main" id="{89B1ADC7-AFA1-47FC-BE74-287F62BAF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79" name="Freeform 155">
                <a:extLst>
                  <a:ext uri="{FF2B5EF4-FFF2-40B4-BE49-F238E27FC236}">
                    <a16:creationId xmlns:a16="http://schemas.microsoft.com/office/drawing/2014/main" id="{DC856B34-EB40-4686-8FB6-D4EF0F490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0" name="Freeform 156">
                <a:extLst>
                  <a:ext uri="{FF2B5EF4-FFF2-40B4-BE49-F238E27FC236}">
                    <a16:creationId xmlns:a16="http://schemas.microsoft.com/office/drawing/2014/main" id="{1004AF1A-53FF-48E2-891C-5EDB8E245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1" name="Freeform 157">
                <a:extLst>
                  <a:ext uri="{FF2B5EF4-FFF2-40B4-BE49-F238E27FC236}">
                    <a16:creationId xmlns:a16="http://schemas.microsoft.com/office/drawing/2014/main" id="{1DC4D773-257C-49AF-BC09-1E0B2022F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2" name="Freeform 158">
                <a:extLst>
                  <a:ext uri="{FF2B5EF4-FFF2-40B4-BE49-F238E27FC236}">
                    <a16:creationId xmlns:a16="http://schemas.microsoft.com/office/drawing/2014/main" id="{C31F9FA1-1288-4028-8AFF-A4DFD30B8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3" name="Freeform 159">
                <a:extLst>
                  <a:ext uri="{FF2B5EF4-FFF2-40B4-BE49-F238E27FC236}">
                    <a16:creationId xmlns:a16="http://schemas.microsoft.com/office/drawing/2014/main" id="{724DB087-C1ED-4A6C-8FC7-C2AF95A5A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4" name="Freeform 160">
                <a:extLst>
                  <a:ext uri="{FF2B5EF4-FFF2-40B4-BE49-F238E27FC236}">
                    <a16:creationId xmlns:a16="http://schemas.microsoft.com/office/drawing/2014/main" id="{4BFD96E2-0BD5-4885-B822-534CE16B2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5" name="Freeform 161">
                <a:extLst>
                  <a:ext uri="{FF2B5EF4-FFF2-40B4-BE49-F238E27FC236}">
                    <a16:creationId xmlns:a16="http://schemas.microsoft.com/office/drawing/2014/main" id="{DEB822E2-A8BA-4109-BCCF-9B6488F44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6" name="Freeform 162">
                <a:extLst>
                  <a:ext uri="{FF2B5EF4-FFF2-40B4-BE49-F238E27FC236}">
                    <a16:creationId xmlns:a16="http://schemas.microsoft.com/office/drawing/2014/main" id="{5F80136B-0283-4766-9370-82E629ECE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7" name="Freeform 164">
                <a:extLst>
                  <a:ext uri="{FF2B5EF4-FFF2-40B4-BE49-F238E27FC236}">
                    <a16:creationId xmlns:a16="http://schemas.microsoft.com/office/drawing/2014/main" id="{50A2539C-2570-498E-AF6E-35BA71DEA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8" name="Freeform 165">
                <a:extLst>
                  <a:ext uri="{FF2B5EF4-FFF2-40B4-BE49-F238E27FC236}">
                    <a16:creationId xmlns:a16="http://schemas.microsoft.com/office/drawing/2014/main" id="{EF42340C-2393-4FFE-B574-CD513BACA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89" name="Freeform 166">
                <a:extLst>
                  <a:ext uri="{FF2B5EF4-FFF2-40B4-BE49-F238E27FC236}">
                    <a16:creationId xmlns:a16="http://schemas.microsoft.com/office/drawing/2014/main" id="{AA5EBFEE-9C30-4C1E-B235-F39DD3486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90" name="Freeform 167">
                <a:extLst>
                  <a:ext uri="{FF2B5EF4-FFF2-40B4-BE49-F238E27FC236}">
                    <a16:creationId xmlns:a16="http://schemas.microsoft.com/office/drawing/2014/main" id="{F4910449-0005-440C-992E-47D16A1A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91" name="Freeform 168">
                <a:extLst>
                  <a:ext uri="{FF2B5EF4-FFF2-40B4-BE49-F238E27FC236}">
                    <a16:creationId xmlns:a16="http://schemas.microsoft.com/office/drawing/2014/main" id="{EA106347-015B-4494-8FF3-21594EA15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92" name="Freeform 169">
                <a:extLst>
                  <a:ext uri="{FF2B5EF4-FFF2-40B4-BE49-F238E27FC236}">
                    <a16:creationId xmlns:a16="http://schemas.microsoft.com/office/drawing/2014/main" id="{A592D66C-A03E-4B31-A82C-49C3ABD12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93" name="Freeform 170">
                <a:extLst>
                  <a:ext uri="{FF2B5EF4-FFF2-40B4-BE49-F238E27FC236}">
                    <a16:creationId xmlns:a16="http://schemas.microsoft.com/office/drawing/2014/main" id="{8F897DCD-BA1D-4D9A-B6C6-190071D83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94" name="Freeform 171">
                <a:extLst>
                  <a:ext uri="{FF2B5EF4-FFF2-40B4-BE49-F238E27FC236}">
                    <a16:creationId xmlns:a16="http://schemas.microsoft.com/office/drawing/2014/main" id="{50BBA7DA-25C2-4A03-A3B8-4655B1B51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89E1E13-6C7C-4908-90CE-E70571619526}"/>
              </a:ext>
            </a:extLst>
          </p:cNvPr>
          <p:cNvSpPr/>
          <p:nvPr/>
        </p:nvSpPr>
        <p:spPr>
          <a:xfrm>
            <a:off x="2094282" y="2161837"/>
            <a:ext cx="74340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200" dirty="0"/>
          </a:p>
        </p:txBody>
      </p:sp>
      <p:sp>
        <p:nvSpPr>
          <p:cNvPr id="249" name="Slide Number Placeholder 248">
            <a:extLst>
              <a:ext uri="{FF2B5EF4-FFF2-40B4-BE49-F238E27FC236}">
                <a16:creationId xmlns:a16="http://schemas.microsoft.com/office/drawing/2014/main" id="{F8898BBE-26B5-4F7B-BAC7-F84B79D8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31">
            <a:extLst>
              <a:ext uri="{FF2B5EF4-FFF2-40B4-BE49-F238E27FC236}">
                <a16:creationId xmlns:a16="http://schemas.microsoft.com/office/drawing/2014/main" id="{E9110AF7-E66A-B191-293B-7BCC9EBEA0C7}"/>
              </a:ext>
            </a:extLst>
          </p:cNvPr>
          <p:cNvSpPr txBox="1"/>
          <p:nvPr/>
        </p:nvSpPr>
        <p:spPr>
          <a:xfrm>
            <a:off x="245366" y="312374"/>
            <a:ext cx="10412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solidFill>
                  <a:schemeClr val="accent3"/>
                </a:solidFill>
              </a:rPr>
              <a:t>ทำไมถึงเลือก </a:t>
            </a:r>
            <a:r>
              <a:rPr lang="en-US" sz="4400" b="1" dirty="0">
                <a:solidFill>
                  <a:schemeClr val="accent3"/>
                </a:solidFill>
              </a:rPr>
              <a:t>Bid</a:t>
            </a: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5D8A4CA4-C438-27D2-5081-8EEB58D752FE}"/>
              </a:ext>
            </a:extLst>
          </p:cNvPr>
          <p:cNvSpPr/>
          <p:nvPr/>
        </p:nvSpPr>
        <p:spPr>
          <a:xfrm>
            <a:off x="4936886" y="1477019"/>
            <a:ext cx="27720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200" dirty="0"/>
          </a:p>
        </p:txBody>
      </p:sp>
      <p:sp>
        <p:nvSpPr>
          <p:cNvPr id="200" name="Rectangle 59">
            <a:extLst>
              <a:ext uri="{FF2B5EF4-FFF2-40B4-BE49-F238E27FC236}">
                <a16:creationId xmlns:a16="http://schemas.microsoft.com/office/drawing/2014/main" id="{87BD9345-1614-EE67-9903-CEADBDFB62FB}"/>
              </a:ext>
            </a:extLst>
          </p:cNvPr>
          <p:cNvSpPr/>
          <p:nvPr/>
        </p:nvSpPr>
        <p:spPr>
          <a:xfrm>
            <a:off x="1132233" y="1191823"/>
            <a:ext cx="84275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lookpeach" panose="02000503000000000000" pitchFamily="2" charset="-34"/>
                <a:cs typeface="lookpeach" panose="02000503000000000000" pitchFamily="2" charset="-34"/>
              </a:rPr>
              <a:t>Bid</a:t>
            </a:r>
            <a:r>
              <a:rPr lang="th-TH" sz="1600" dirty="0">
                <a:latin typeface="lookpeach" panose="02000503000000000000" pitchFamily="2" charset="-34"/>
                <a:cs typeface="lookpeach" panose="02000503000000000000" pitchFamily="2" charset="-34"/>
              </a:rPr>
              <a:t> </a:t>
            </a:r>
            <a:r>
              <a:rPr lang="en-US" sz="1600" dirty="0">
                <a:latin typeface="lookpeach" panose="02000503000000000000" pitchFamily="2" charset="-34"/>
                <a:cs typeface="lookpeach" panose="02000503000000000000" pitchFamily="2" charset="-34"/>
              </a:rPr>
              <a:t>Bid</a:t>
            </a:r>
            <a:r>
              <a:rPr lang="th-TH" sz="1600" dirty="0">
                <a:latin typeface="lookpeach" panose="02000503000000000000" pitchFamily="2" charset="-34"/>
                <a:cs typeface="lookpeach" panose="02000503000000000000" pitchFamily="2" charset="-34"/>
              </a:rPr>
              <a:t> คือ </a:t>
            </a:r>
            <a:r>
              <a:rPr lang="en-US" sz="1600" dirty="0">
                <a:latin typeface="lookpeach" panose="02000503000000000000" pitchFamily="2" charset="-34"/>
                <a:cs typeface="lookpeach" panose="02000503000000000000" pitchFamily="2" charset="-34"/>
              </a:rPr>
              <a:t>Bid</a:t>
            </a:r>
            <a:r>
              <a:rPr lang="th-TH" sz="1600" dirty="0">
                <a:latin typeface="lookpeach" panose="02000503000000000000" pitchFamily="2" charset="-34"/>
                <a:cs typeface="lookpeach" panose="02000503000000000000" pitchFamily="2" charset="-34"/>
              </a:rPr>
              <a:t>ประมูลหรือการประมูล       </a:t>
            </a:r>
          </a:p>
          <a:p>
            <a:pPr algn="ctr"/>
            <a:r>
              <a:rPr lang="th-TH" sz="1600" dirty="0">
                <a:latin typeface="lookpeach" panose="02000503000000000000" pitchFamily="2" charset="-34"/>
                <a:cs typeface="lookpeach" panose="02000503000000000000" pitchFamily="2" charset="-34"/>
              </a:rPr>
              <a:t>	ในปัจจุบันการประมูลสินค้าได้เป็นที่นิยมในผู้คนหมู่มากทั้งในและนอกประเทศรูปแบบของการประมูลมี </a:t>
            </a:r>
            <a:r>
              <a:rPr lang="en-US" sz="1600" dirty="0">
                <a:latin typeface="lookpeach" panose="02000503000000000000" pitchFamily="2" charset="-34"/>
                <a:cs typeface="lookpeach" panose="02000503000000000000" pitchFamily="2" charset="-34"/>
              </a:rPr>
              <a:t>2</a:t>
            </a:r>
            <a:r>
              <a:rPr lang="th-TH" sz="1600" dirty="0">
                <a:latin typeface="lookpeach" panose="02000503000000000000" pitchFamily="2" charset="-34"/>
                <a:cs typeface="lookpeach" panose="02000503000000000000" pitchFamily="2" charset="-34"/>
              </a:rPr>
              <a:t> แบบ แบบแรกคือการประมูลแบบดั้งเดิม แบบที่สองคือการประมูลอิเล็กทรอนิกส์ โดยทั่วไปแล้วการประมูลก็จะมี</a:t>
            </a:r>
            <a:r>
              <a:rPr lang="en-US" sz="1600" dirty="0">
                <a:latin typeface="lookpeach" panose="02000503000000000000" pitchFamily="2" charset="-34"/>
                <a:cs typeface="lookpeach" panose="02000503000000000000" pitchFamily="2" charset="-34"/>
              </a:rPr>
              <a:t> 2</a:t>
            </a:r>
            <a:r>
              <a:rPr lang="th-TH" sz="1600" dirty="0">
                <a:latin typeface="lookpeach" panose="02000503000000000000" pitchFamily="2" charset="-34"/>
                <a:cs typeface="lookpeach" panose="02000503000000000000" pitchFamily="2" charset="-34"/>
              </a:rPr>
              <a:t> ลักษณะด้วยกันคือ การประมูลเพื่อซื้อ และการประมูลเพื่อขาย ความเร็วในการบิดจะขึ้นอยู่กับความไวในการรับบิดของผู้ควบคุมการประมูล</a:t>
            </a:r>
            <a:endParaRPr lang="en-US" sz="1600" dirty="0">
              <a:latin typeface="lookpeach" panose="02000503000000000000" pitchFamily="2" charset="-34"/>
              <a:cs typeface="lookpeach" panose="02000503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105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E4095D0-482F-4587-86F3-56BFB6B7C0C4}"/>
              </a:ext>
            </a:extLst>
          </p:cNvPr>
          <p:cNvGrpSpPr/>
          <p:nvPr/>
        </p:nvGrpSpPr>
        <p:grpSpPr>
          <a:xfrm flipH="1">
            <a:off x="-2423" y="1326931"/>
            <a:ext cx="867271" cy="4204138"/>
            <a:chOff x="11324728" y="1412552"/>
            <a:chExt cx="867271" cy="4204138"/>
          </a:xfrm>
        </p:grpSpPr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1EBA535C-5B71-440D-ABFC-95736AE04A64}"/>
                </a:ext>
              </a:extLst>
            </p:cNvPr>
            <p:cNvSpPr/>
            <p:nvPr/>
          </p:nvSpPr>
          <p:spPr>
            <a:xfrm rot="16200000">
              <a:off x="9656295" y="3080985"/>
              <a:ext cx="4204138" cy="867271"/>
            </a:xfrm>
            <a:prstGeom prst="round2SameRect">
              <a:avLst>
                <a:gd name="adj1" fmla="val 31210"/>
                <a:gd name="adj2" fmla="val 0"/>
              </a:avLst>
            </a:prstGeom>
            <a:solidFill>
              <a:srgbClr val="545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5E57DB-2F18-4B01-BB3E-5F5E6A2F1125}"/>
                </a:ext>
              </a:extLst>
            </p:cNvPr>
            <p:cNvGrpSpPr/>
            <p:nvPr/>
          </p:nvGrpSpPr>
          <p:grpSpPr>
            <a:xfrm>
              <a:off x="11440924" y="1986621"/>
              <a:ext cx="684803" cy="3041906"/>
              <a:chOff x="11440924" y="1957746"/>
              <a:chExt cx="684803" cy="3041906"/>
            </a:xfrm>
          </p:grpSpPr>
          <p:sp>
            <p:nvSpPr>
              <p:cNvPr id="35" name="타원 14">
                <a:extLst>
                  <a:ext uri="{FF2B5EF4-FFF2-40B4-BE49-F238E27FC236}">
                    <a16:creationId xmlns:a16="http://schemas.microsoft.com/office/drawing/2014/main" id="{081A5FDF-F7C3-427A-808C-EEABDFDEC8D6}"/>
                  </a:ext>
                </a:extLst>
              </p:cNvPr>
              <p:cNvSpPr/>
              <p:nvPr/>
            </p:nvSpPr>
            <p:spPr>
              <a:xfrm>
                <a:off x="11691420" y="26095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36" name="직사각형 2">
                <a:extLst>
                  <a:ext uri="{FF2B5EF4-FFF2-40B4-BE49-F238E27FC236}">
                    <a16:creationId xmlns:a16="http://schemas.microsoft.com/office/drawing/2014/main" id="{D2820BA0-BE3B-48D0-825F-A1E7A9827C51}"/>
                  </a:ext>
                </a:extLst>
              </p:cNvPr>
              <p:cNvSpPr/>
              <p:nvPr/>
            </p:nvSpPr>
            <p:spPr>
              <a:xfrm>
                <a:off x="11440924" y="21819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F7EBEB"/>
                    </a:solidFill>
                  </a:rPr>
                  <a:t>CONTENT</a:t>
                </a:r>
                <a:endParaRPr lang="ko-KR" altLang="en-US" sz="800" dirty="0">
                  <a:solidFill>
                    <a:srgbClr val="F7EBEB"/>
                  </a:solidFill>
                </a:endParaRPr>
              </a:p>
            </p:txBody>
          </p:sp>
          <p:sp>
            <p:nvSpPr>
              <p:cNvPr id="37" name="직사각형 15">
                <a:extLst>
                  <a:ext uri="{FF2B5EF4-FFF2-40B4-BE49-F238E27FC236}">
                    <a16:creationId xmlns:a16="http://schemas.microsoft.com/office/drawing/2014/main" id="{1441E1DC-E8F1-4966-B9EE-14E7D4F82EC3}"/>
                  </a:ext>
                </a:extLst>
              </p:cNvPr>
              <p:cNvSpPr/>
              <p:nvPr/>
            </p:nvSpPr>
            <p:spPr>
              <a:xfrm>
                <a:off x="11440924" y="2833808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38" name="타원 16">
                <a:extLst>
                  <a:ext uri="{FF2B5EF4-FFF2-40B4-BE49-F238E27FC236}">
                    <a16:creationId xmlns:a16="http://schemas.microsoft.com/office/drawing/2014/main" id="{4F428F1A-0617-4006-97F6-AC168DB13313}"/>
                  </a:ext>
                </a:extLst>
              </p:cNvPr>
              <p:cNvSpPr/>
              <p:nvPr/>
            </p:nvSpPr>
            <p:spPr>
              <a:xfrm>
                <a:off x="11691420" y="3261400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39" name="직사각형 17">
                <a:extLst>
                  <a:ext uri="{FF2B5EF4-FFF2-40B4-BE49-F238E27FC236}">
                    <a16:creationId xmlns:a16="http://schemas.microsoft.com/office/drawing/2014/main" id="{3FE63973-EE73-448D-8303-1764392370F5}"/>
                  </a:ext>
                </a:extLst>
              </p:cNvPr>
              <p:cNvSpPr/>
              <p:nvPr/>
            </p:nvSpPr>
            <p:spPr>
              <a:xfrm>
                <a:off x="11440924" y="3485635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40" name="타원 26">
                <a:extLst>
                  <a:ext uri="{FF2B5EF4-FFF2-40B4-BE49-F238E27FC236}">
                    <a16:creationId xmlns:a16="http://schemas.microsoft.com/office/drawing/2014/main" id="{D20E0FB4-3142-49D9-9AA1-C1058D87E117}"/>
                  </a:ext>
                </a:extLst>
              </p:cNvPr>
              <p:cNvSpPr/>
              <p:nvPr/>
            </p:nvSpPr>
            <p:spPr>
              <a:xfrm>
                <a:off x="11691420" y="1957746"/>
                <a:ext cx="148545" cy="148545"/>
              </a:xfrm>
              <a:prstGeom prst="ellipse">
                <a:avLst/>
              </a:prstGeom>
              <a:solidFill>
                <a:srgbClr val="F7E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41" name="타원 14">
                <a:extLst>
                  <a:ext uri="{FF2B5EF4-FFF2-40B4-BE49-F238E27FC236}">
                    <a16:creationId xmlns:a16="http://schemas.microsoft.com/office/drawing/2014/main" id="{623DACC7-F419-4E8C-B375-FCD43E77AFDE}"/>
                  </a:ext>
                </a:extLst>
              </p:cNvPr>
              <p:cNvSpPr/>
              <p:nvPr/>
            </p:nvSpPr>
            <p:spPr>
              <a:xfrm>
                <a:off x="11709053" y="3908146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42" name="직사각형 15">
                <a:extLst>
                  <a:ext uri="{FF2B5EF4-FFF2-40B4-BE49-F238E27FC236}">
                    <a16:creationId xmlns:a16="http://schemas.microsoft.com/office/drawing/2014/main" id="{93D7D60B-0842-44F3-8DB8-292046DF4F48}"/>
                  </a:ext>
                </a:extLst>
              </p:cNvPr>
              <p:cNvSpPr/>
              <p:nvPr/>
            </p:nvSpPr>
            <p:spPr>
              <a:xfrm>
                <a:off x="11458557" y="41323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43" name="타원 16">
                <a:extLst>
                  <a:ext uri="{FF2B5EF4-FFF2-40B4-BE49-F238E27FC236}">
                    <a16:creationId xmlns:a16="http://schemas.microsoft.com/office/drawing/2014/main" id="{227B6B79-6CE8-4D47-8E48-EB701E3D20B0}"/>
                  </a:ext>
                </a:extLst>
              </p:cNvPr>
              <p:cNvSpPr/>
              <p:nvPr/>
            </p:nvSpPr>
            <p:spPr>
              <a:xfrm>
                <a:off x="11709053" y="45599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44" name="직사각형 17">
                <a:extLst>
                  <a:ext uri="{FF2B5EF4-FFF2-40B4-BE49-F238E27FC236}">
                    <a16:creationId xmlns:a16="http://schemas.microsoft.com/office/drawing/2014/main" id="{128F45CC-AF6A-429E-94B2-3513FC605EAF}"/>
                  </a:ext>
                </a:extLst>
              </p:cNvPr>
              <p:cNvSpPr/>
              <p:nvPr/>
            </p:nvSpPr>
            <p:spPr>
              <a:xfrm>
                <a:off x="11458557" y="4784208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</p:grp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BD0078-86CE-4E4B-8820-EABFFB58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2</a:t>
            </a:fld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777DA5-3587-494A-8896-86C769839687}"/>
              </a:ext>
            </a:extLst>
          </p:cNvPr>
          <p:cNvSpPr txBox="1"/>
          <p:nvPr/>
        </p:nvSpPr>
        <p:spPr>
          <a:xfrm>
            <a:off x="700582" y="637170"/>
            <a:ext cx="10412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DASHBOARD ADMIN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1F09B06-1B0E-C648-AFBB-4066BAAF0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03" y="1673217"/>
            <a:ext cx="5653221" cy="45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C3B68C59-CCF3-41FB-AEE9-DAF957B1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3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B073A-4833-4CC3-BD53-75C628E34707}"/>
              </a:ext>
            </a:extLst>
          </p:cNvPr>
          <p:cNvSpPr txBox="1"/>
          <p:nvPr/>
        </p:nvSpPr>
        <p:spPr>
          <a:xfrm>
            <a:off x="561038" y="505260"/>
            <a:ext cx="10412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ITEMS MANAGEMENT</a:t>
            </a: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01B55FE-03E8-C4DE-FF76-D1D41D92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293" y="1498617"/>
            <a:ext cx="865707" cy="4200508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2F5A942-2154-922F-FC8C-FE04AA249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00" y="1642555"/>
            <a:ext cx="9271339" cy="43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E4095D0-482F-4587-86F3-56BFB6B7C0C4}"/>
              </a:ext>
            </a:extLst>
          </p:cNvPr>
          <p:cNvGrpSpPr/>
          <p:nvPr/>
        </p:nvGrpSpPr>
        <p:grpSpPr>
          <a:xfrm flipH="1">
            <a:off x="-2423" y="1326931"/>
            <a:ext cx="867271" cy="4204138"/>
            <a:chOff x="11324728" y="1412552"/>
            <a:chExt cx="867271" cy="4204138"/>
          </a:xfrm>
        </p:grpSpPr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1EBA535C-5B71-440D-ABFC-95736AE04A64}"/>
                </a:ext>
              </a:extLst>
            </p:cNvPr>
            <p:cNvSpPr/>
            <p:nvPr/>
          </p:nvSpPr>
          <p:spPr>
            <a:xfrm rot="16200000">
              <a:off x="9656295" y="3080985"/>
              <a:ext cx="4204138" cy="867271"/>
            </a:xfrm>
            <a:prstGeom prst="round2SameRect">
              <a:avLst>
                <a:gd name="adj1" fmla="val 31210"/>
                <a:gd name="adj2" fmla="val 0"/>
              </a:avLst>
            </a:prstGeom>
            <a:solidFill>
              <a:srgbClr val="545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5E57DB-2F18-4B01-BB3E-5F5E6A2F1125}"/>
                </a:ext>
              </a:extLst>
            </p:cNvPr>
            <p:cNvGrpSpPr/>
            <p:nvPr/>
          </p:nvGrpSpPr>
          <p:grpSpPr>
            <a:xfrm>
              <a:off x="11440924" y="1986621"/>
              <a:ext cx="684803" cy="3041906"/>
              <a:chOff x="11440924" y="1957746"/>
              <a:chExt cx="684803" cy="3041906"/>
            </a:xfrm>
          </p:grpSpPr>
          <p:sp>
            <p:nvSpPr>
              <p:cNvPr id="35" name="타원 14">
                <a:extLst>
                  <a:ext uri="{FF2B5EF4-FFF2-40B4-BE49-F238E27FC236}">
                    <a16:creationId xmlns:a16="http://schemas.microsoft.com/office/drawing/2014/main" id="{081A5FDF-F7C3-427A-808C-EEABDFDEC8D6}"/>
                  </a:ext>
                </a:extLst>
              </p:cNvPr>
              <p:cNvSpPr/>
              <p:nvPr/>
            </p:nvSpPr>
            <p:spPr>
              <a:xfrm>
                <a:off x="11691420" y="26095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36" name="직사각형 2">
                <a:extLst>
                  <a:ext uri="{FF2B5EF4-FFF2-40B4-BE49-F238E27FC236}">
                    <a16:creationId xmlns:a16="http://schemas.microsoft.com/office/drawing/2014/main" id="{D2820BA0-BE3B-48D0-825F-A1E7A9827C51}"/>
                  </a:ext>
                </a:extLst>
              </p:cNvPr>
              <p:cNvSpPr/>
              <p:nvPr/>
            </p:nvSpPr>
            <p:spPr>
              <a:xfrm>
                <a:off x="11440924" y="21819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F7EBEB"/>
                    </a:solidFill>
                  </a:rPr>
                  <a:t>CONTENT</a:t>
                </a:r>
                <a:endParaRPr lang="ko-KR" altLang="en-US" sz="800" dirty="0">
                  <a:solidFill>
                    <a:srgbClr val="F7EBEB"/>
                  </a:solidFill>
                </a:endParaRPr>
              </a:p>
            </p:txBody>
          </p:sp>
          <p:sp>
            <p:nvSpPr>
              <p:cNvPr id="37" name="직사각형 15">
                <a:extLst>
                  <a:ext uri="{FF2B5EF4-FFF2-40B4-BE49-F238E27FC236}">
                    <a16:creationId xmlns:a16="http://schemas.microsoft.com/office/drawing/2014/main" id="{1441E1DC-E8F1-4966-B9EE-14E7D4F82EC3}"/>
                  </a:ext>
                </a:extLst>
              </p:cNvPr>
              <p:cNvSpPr/>
              <p:nvPr/>
            </p:nvSpPr>
            <p:spPr>
              <a:xfrm>
                <a:off x="11440924" y="2833808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38" name="타원 16">
                <a:extLst>
                  <a:ext uri="{FF2B5EF4-FFF2-40B4-BE49-F238E27FC236}">
                    <a16:creationId xmlns:a16="http://schemas.microsoft.com/office/drawing/2014/main" id="{4F428F1A-0617-4006-97F6-AC168DB13313}"/>
                  </a:ext>
                </a:extLst>
              </p:cNvPr>
              <p:cNvSpPr/>
              <p:nvPr/>
            </p:nvSpPr>
            <p:spPr>
              <a:xfrm>
                <a:off x="11691420" y="3261400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39" name="직사각형 17">
                <a:extLst>
                  <a:ext uri="{FF2B5EF4-FFF2-40B4-BE49-F238E27FC236}">
                    <a16:creationId xmlns:a16="http://schemas.microsoft.com/office/drawing/2014/main" id="{3FE63973-EE73-448D-8303-1764392370F5}"/>
                  </a:ext>
                </a:extLst>
              </p:cNvPr>
              <p:cNvSpPr/>
              <p:nvPr/>
            </p:nvSpPr>
            <p:spPr>
              <a:xfrm>
                <a:off x="11440924" y="3485635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40" name="타원 26">
                <a:extLst>
                  <a:ext uri="{FF2B5EF4-FFF2-40B4-BE49-F238E27FC236}">
                    <a16:creationId xmlns:a16="http://schemas.microsoft.com/office/drawing/2014/main" id="{D20E0FB4-3142-49D9-9AA1-C1058D87E117}"/>
                  </a:ext>
                </a:extLst>
              </p:cNvPr>
              <p:cNvSpPr/>
              <p:nvPr/>
            </p:nvSpPr>
            <p:spPr>
              <a:xfrm>
                <a:off x="11691420" y="1957746"/>
                <a:ext cx="148545" cy="148545"/>
              </a:xfrm>
              <a:prstGeom prst="ellipse">
                <a:avLst/>
              </a:prstGeom>
              <a:solidFill>
                <a:srgbClr val="F7E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41" name="타원 14">
                <a:extLst>
                  <a:ext uri="{FF2B5EF4-FFF2-40B4-BE49-F238E27FC236}">
                    <a16:creationId xmlns:a16="http://schemas.microsoft.com/office/drawing/2014/main" id="{623DACC7-F419-4E8C-B375-FCD43E77AFDE}"/>
                  </a:ext>
                </a:extLst>
              </p:cNvPr>
              <p:cNvSpPr/>
              <p:nvPr/>
            </p:nvSpPr>
            <p:spPr>
              <a:xfrm>
                <a:off x="11709053" y="3908146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42" name="직사각형 15">
                <a:extLst>
                  <a:ext uri="{FF2B5EF4-FFF2-40B4-BE49-F238E27FC236}">
                    <a16:creationId xmlns:a16="http://schemas.microsoft.com/office/drawing/2014/main" id="{93D7D60B-0842-44F3-8DB8-292046DF4F48}"/>
                  </a:ext>
                </a:extLst>
              </p:cNvPr>
              <p:cNvSpPr/>
              <p:nvPr/>
            </p:nvSpPr>
            <p:spPr>
              <a:xfrm>
                <a:off x="11458557" y="41323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43" name="타원 16">
                <a:extLst>
                  <a:ext uri="{FF2B5EF4-FFF2-40B4-BE49-F238E27FC236}">
                    <a16:creationId xmlns:a16="http://schemas.microsoft.com/office/drawing/2014/main" id="{227B6B79-6CE8-4D47-8E48-EB701E3D20B0}"/>
                  </a:ext>
                </a:extLst>
              </p:cNvPr>
              <p:cNvSpPr/>
              <p:nvPr/>
            </p:nvSpPr>
            <p:spPr>
              <a:xfrm>
                <a:off x="11709053" y="45599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44" name="직사각형 17">
                <a:extLst>
                  <a:ext uri="{FF2B5EF4-FFF2-40B4-BE49-F238E27FC236}">
                    <a16:creationId xmlns:a16="http://schemas.microsoft.com/office/drawing/2014/main" id="{128F45CC-AF6A-429E-94B2-3513FC605EAF}"/>
                  </a:ext>
                </a:extLst>
              </p:cNvPr>
              <p:cNvSpPr/>
              <p:nvPr/>
            </p:nvSpPr>
            <p:spPr>
              <a:xfrm>
                <a:off x="11458557" y="4784208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</p:grpSp>
      </p:grpSp>
      <p:grpSp>
        <p:nvGrpSpPr>
          <p:cNvPr id="15" name="Group 60">
            <a:extLst>
              <a:ext uri="{FF2B5EF4-FFF2-40B4-BE49-F238E27FC236}">
                <a16:creationId xmlns:a16="http://schemas.microsoft.com/office/drawing/2014/main" id="{883EE553-30F9-40B6-92C5-56EBBEFCAA5C}"/>
              </a:ext>
            </a:extLst>
          </p:cNvPr>
          <p:cNvGrpSpPr/>
          <p:nvPr/>
        </p:nvGrpSpPr>
        <p:grpSpPr>
          <a:xfrm>
            <a:off x="8573674" y="2369770"/>
            <a:ext cx="4763431" cy="3627174"/>
            <a:chOff x="214313" y="-812800"/>
            <a:chExt cx="11760200" cy="8483600"/>
          </a:xfrm>
        </p:grpSpPr>
        <p:sp>
          <p:nvSpPr>
            <p:cNvPr id="16" name="AutoShape 46">
              <a:extLst>
                <a:ext uri="{FF2B5EF4-FFF2-40B4-BE49-F238E27FC236}">
                  <a16:creationId xmlns:a16="http://schemas.microsoft.com/office/drawing/2014/main" id="{FC459A7E-6E4D-4957-8BA4-A86B43DA42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7488" y="-812800"/>
              <a:ext cx="11757025" cy="848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Oval 48">
              <a:extLst>
                <a:ext uri="{FF2B5EF4-FFF2-40B4-BE49-F238E27FC236}">
                  <a16:creationId xmlns:a16="http://schemas.microsoft.com/office/drawing/2014/main" id="{D5F04B0D-A106-4A42-97F4-DF38079D0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538" y="3979863"/>
              <a:ext cx="573088" cy="574675"/>
            </a:xfrm>
            <a:prstGeom prst="ellipse">
              <a:avLst/>
            </a:pr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Freeform 49">
              <a:extLst>
                <a:ext uri="{FF2B5EF4-FFF2-40B4-BE49-F238E27FC236}">
                  <a16:creationId xmlns:a16="http://schemas.microsoft.com/office/drawing/2014/main" id="{7FB6533B-BA42-493F-B7F9-E3DD116698B4}"/>
                </a:ext>
              </a:extLst>
            </p:cNvPr>
            <p:cNvSpPr/>
            <p:nvPr/>
          </p:nvSpPr>
          <p:spPr bwMode="auto">
            <a:xfrm>
              <a:off x="6621463" y="4621213"/>
              <a:ext cx="1265238" cy="2144713"/>
            </a:xfrm>
            <a:custGeom>
              <a:avLst/>
              <a:gdLst>
                <a:gd name="T0" fmla="*/ 336 w 337"/>
                <a:gd name="T1" fmla="*/ 221 h 571"/>
                <a:gd name="T2" fmla="*/ 336 w 337"/>
                <a:gd name="T3" fmla="*/ 216 h 571"/>
                <a:gd name="T4" fmla="*/ 301 w 337"/>
                <a:gd name="T5" fmla="*/ 30 h 571"/>
                <a:gd name="T6" fmla="*/ 266 w 337"/>
                <a:gd name="T7" fmla="*/ 0 h 571"/>
                <a:gd name="T8" fmla="*/ 70 w 337"/>
                <a:gd name="T9" fmla="*/ 0 h 571"/>
                <a:gd name="T10" fmla="*/ 35 w 337"/>
                <a:gd name="T11" fmla="*/ 30 h 571"/>
                <a:gd name="T12" fmla="*/ 0 w 337"/>
                <a:gd name="T13" fmla="*/ 216 h 571"/>
                <a:gd name="T14" fmla="*/ 0 w 337"/>
                <a:gd name="T15" fmla="*/ 221 h 571"/>
                <a:gd name="T16" fmla="*/ 0 w 337"/>
                <a:gd name="T17" fmla="*/ 226 h 571"/>
                <a:gd name="T18" fmla="*/ 35 w 337"/>
                <a:gd name="T19" fmla="*/ 261 h 571"/>
                <a:gd name="T20" fmla="*/ 71 w 337"/>
                <a:gd name="T21" fmla="*/ 232 h 571"/>
                <a:gd name="T22" fmla="*/ 93 w 337"/>
                <a:gd name="T23" fmla="*/ 94 h 571"/>
                <a:gd name="T24" fmla="*/ 92 w 337"/>
                <a:gd name="T25" fmla="*/ 535 h 571"/>
                <a:gd name="T26" fmla="*/ 128 w 337"/>
                <a:gd name="T27" fmla="*/ 571 h 571"/>
                <a:gd name="T28" fmla="*/ 164 w 337"/>
                <a:gd name="T29" fmla="*/ 535 h 571"/>
                <a:gd name="T30" fmla="*/ 164 w 337"/>
                <a:gd name="T31" fmla="*/ 317 h 571"/>
                <a:gd name="T32" fmla="*/ 172 w 337"/>
                <a:gd name="T33" fmla="*/ 317 h 571"/>
                <a:gd name="T34" fmla="*/ 172 w 337"/>
                <a:gd name="T35" fmla="*/ 535 h 571"/>
                <a:gd name="T36" fmla="*/ 208 w 337"/>
                <a:gd name="T37" fmla="*/ 571 h 571"/>
                <a:gd name="T38" fmla="*/ 244 w 337"/>
                <a:gd name="T39" fmla="*/ 535 h 571"/>
                <a:gd name="T40" fmla="*/ 244 w 337"/>
                <a:gd name="T41" fmla="*/ 94 h 571"/>
                <a:gd name="T42" fmla="*/ 266 w 337"/>
                <a:gd name="T43" fmla="*/ 232 h 571"/>
                <a:gd name="T44" fmla="*/ 301 w 337"/>
                <a:gd name="T45" fmla="*/ 261 h 571"/>
                <a:gd name="T46" fmla="*/ 336 w 337"/>
                <a:gd name="T47" fmla="*/ 226 h 571"/>
                <a:gd name="T48" fmla="*/ 336 w 337"/>
                <a:gd name="T49" fmla="*/ 22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7" h="571">
                  <a:moveTo>
                    <a:pt x="336" y="221"/>
                  </a:moveTo>
                  <a:cubicBezTo>
                    <a:pt x="336" y="219"/>
                    <a:pt x="337" y="218"/>
                    <a:pt x="336" y="216"/>
                  </a:cubicBezTo>
                  <a:cubicBezTo>
                    <a:pt x="301" y="30"/>
                    <a:pt x="301" y="30"/>
                    <a:pt x="301" y="30"/>
                  </a:cubicBezTo>
                  <a:cubicBezTo>
                    <a:pt x="298" y="13"/>
                    <a:pt x="284" y="0"/>
                    <a:pt x="266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3" y="0"/>
                    <a:pt x="38" y="13"/>
                    <a:pt x="35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5" y="261"/>
                  </a:cubicBezTo>
                  <a:cubicBezTo>
                    <a:pt x="53" y="261"/>
                    <a:pt x="67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2" y="535"/>
                    <a:pt x="92" y="535"/>
                    <a:pt x="92" y="535"/>
                  </a:cubicBezTo>
                  <a:cubicBezTo>
                    <a:pt x="92" y="555"/>
                    <a:pt x="108" y="571"/>
                    <a:pt x="128" y="571"/>
                  </a:cubicBezTo>
                  <a:cubicBezTo>
                    <a:pt x="148" y="571"/>
                    <a:pt x="164" y="555"/>
                    <a:pt x="164" y="535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172" y="317"/>
                    <a:pt x="172" y="317"/>
                    <a:pt x="172" y="317"/>
                  </a:cubicBezTo>
                  <a:cubicBezTo>
                    <a:pt x="172" y="535"/>
                    <a:pt x="172" y="535"/>
                    <a:pt x="172" y="535"/>
                  </a:cubicBezTo>
                  <a:cubicBezTo>
                    <a:pt x="172" y="555"/>
                    <a:pt x="188" y="571"/>
                    <a:pt x="208" y="571"/>
                  </a:cubicBezTo>
                  <a:cubicBezTo>
                    <a:pt x="228" y="571"/>
                    <a:pt x="244" y="555"/>
                    <a:pt x="244" y="535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9" y="249"/>
                    <a:pt x="284" y="261"/>
                    <a:pt x="301" y="261"/>
                  </a:cubicBezTo>
                  <a:cubicBezTo>
                    <a:pt x="320" y="261"/>
                    <a:pt x="336" y="245"/>
                    <a:pt x="336" y="226"/>
                  </a:cubicBezTo>
                  <a:cubicBezTo>
                    <a:pt x="336" y="224"/>
                    <a:pt x="336" y="222"/>
                    <a:pt x="336" y="221"/>
                  </a:cubicBezTo>
                  <a:close/>
                </a:path>
              </a:pathLst>
            </a:cu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" name="Oval 50">
              <a:extLst>
                <a:ext uri="{FF2B5EF4-FFF2-40B4-BE49-F238E27FC236}">
                  <a16:creationId xmlns:a16="http://schemas.microsoft.com/office/drawing/2014/main" id="{99D93A1B-63FA-4935-8585-F57E6CFD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038" y="3979863"/>
              <a:ext cx="574675" cy="574675"/>
            </a:xfrm>
            <a:prstGeom prst="ellipse">
              <a:avLst/>
            </a:pr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B662DE09-9DCF-4B94-BE46-51A228BA560D}"/>
                </a:ext>
              </a:extLst>
            </p:cNvPr>
            <p:cNvSpPr/>
            <p:nvPr/>
          </p:nvSpPr>
          <p:spPr bwMode="auto">
            <a:xfrm>
              <a:off x="4527551" y="4621213"/>
              <a:ext cx="1263650" cy="2144713"/>
            </a:xfrm>
            <a:custGeom>
              <a:avLst/>
              <a:gdLst>
                <a:gd name="T0" fmla="*/ 336 w 337"/>
                <a:gd name="T1" fmla="*/ 221 h 571"/>
                <a:gd name="T2" fmla="*/ 336 w 337"/>
                <a:gd name="T3" fmla="*/ 216 h 571"/>
                <a:gd name="T4" fmla="*/ 301 w 337"/>
                <a:gd name="T5" fmla="*/ 30 h 571"/>
                <a:gd name="T6" fmla="*/ 266 w 337"/>
                <a:gd name="T7" fmla="*/ 0 h 571"/>
                <a:gd name="T8" fmla="*/ 70 w 337"/>
                <a:gd name="T9" fmla="*/ 0 h 571"/>
                <a:gd name="T10" fmla="*/ 35 w 337"/>
                <a:gd name="T11" fmla="*/ 30 h 571"/>
                <a:gd name="T12" fmla="*/ 0 w 337"/>
                <a:gd name="T13" fmla="*/ 216 h 571"/>
                <a:gd name="T14" fmla="*/ 0 w 337"/>
                <a:gd name="T15" fmla="*/ 221 h 571"/>
                <a:gd name="T16" fmla="*/ 0 w 337"/>
                <a:gd name="T17" fmla="*/ 226 h 571"/>
                <a:gd name="T18" fmla="*/ 36 w 337"/>
                <a:gd name="T19" fmla="*/ 261 h 571"/>
                <a:gd name="T20" fmla="*/ 71 w 337"/>
                <a:gd name="T21" fmla="*/ 232 h 571"/>
                <a:gd name="T22" fmla="*/ 93 w 337"/>
                <a:gd name="T23" fmla="*/ 94 h 571"/>
                <a:gd name="T24" fmla="*/ 93 w 337"/>
                <a:gd name="T25" fmla="*/ 535 h 571"/>
                <a:gd name="T26" fmla="*/ 128 w 337"/>
                <a:gd name="T27" fmla="*/ 571 h 571"/>
                <a:gd name="T28" fmla="*/ 164 w 337"/>
                <a:gd name="T29" fmla="*/ 535 h 571"/>
                <a:gd name="T30" fmla="*/ 164 w 337"/>
                <a:gd name="T31" fmla="*/ 317 h 571"/>
                <a:gd name="T32" fmla="*/ 173 w 337"/>
                <a:gd name="T33" fmla="*/ 317 h 571"/>
                <a:gd name="T34" fmla="*/ 173 w 337"/>
                <a:gd name="T35" fmla="*/ 535 h 571"/>
                <a:gd name="T36" fmla="*/ 208 w 337"/>
                <a:gd name="T37" fmla="*/ 571 h 571"/>
                <a:gd name="T38" fmla="*/ 244 w 337"/>
                <a:gd name="T39" fmla="*/ 535 h 571"/>
                <a:gd name="T40" fmla="*/ 244 w 337"/>
                <a:gd name="T41" fmla="*/ 94 h 571"/>
                <a:gd name="T42" fmla="*/ 266 w 337"/>
                <a:gd name="T43" fmla="*/ 232 h 571"/>
                <a:gd name="T44" fmla="*/ 301 w 337"/>
                <a:gd name="T45" fmla="*/ 261 h 571"/>
                <a:gd name="T46" fmla="*/ 337 w 337"/>
                <a:gd name="T47" fmla="*/ 226 h 571"/>
                <a:gd name="T48" fmla="*/ 336 w 337"/>
                <a:gd name="T49" fmla="*/ 22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7" h="571">
                  <a:moveTo>
                    <a:pt x="336" y="221"/>
                  </a:moveTo>
                  <a:cubicBezTo>
                    <a:pt x="337" y="219"/>
                    <a:pt x="337" y="218"/>
                    <a:pt x="336" y="216"/>
                  </a:cubicBezTo>
                  <a:cubicBezTo>
                    <a:pt x="301" y="30"/>
                    <a:pt x="301" y="30"/>
                    <a:pt x="301" y="30"/>
                  </a:cubicBezTo>
                  <a:cubicBezTo>
                    <a:pt x="299" y="13"/>
                    <a:pt x="284" y="0"/>
                    <a:pt x="266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3" y="0"/>
                    <a:pt x="38" y="13"/>
                    <a:pt x="35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0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55"/>
                    <a:pt x="109" y="571"/>
                    <a:pt x="128" y="571"/>
                  </a:cubicBezTo>
                  <a:cubicBezTo>
                    <a:pt x="148" y="571"/>
                    <a:pt x="164" y="555"/>
                    <a:pt x="164" y="535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173" y="317"/>
                    <a:pt x="173" y="317"/>
                    <a:pt x="173" y="317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55"/>
                    <a:pt x="189" y="571"/>
                    <a:pt x="208" y="571"/>
                  </a:cubicBezTo>
                  <a:cubicBezTo>
                    <a:pt x="228" y="571"/>
                    <a:pt x="244" y="555"/>
                    <a:pt x="244" y="535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9" y="249"/>
                    <a:pt x="284" y="261"/>
                    <a:pt x="301" y="261"/>
                  </a:cubicBezTo>
                  <a:cubicBezTo>
                    <a:pt x="321" y="261"/>
                    <a:pt x="337" y="245"/>
                    <a:pt x="337" y="226"/>
                  </a:cubicBezTo>
                  <a:cubicBezTo>
                    <a:pt x="337" y="224"/>
                    <a:pt x="336" y="222"/>
                    <a:pt x="336" y="221"/>
                  </a:cubicBezTo>
                  <a:close/>
                </a:path>
              </a:pathLst>
            </a:cu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Oval 52">
              <a:extLst>
                <a:ext uri="{FF2B5EF4-FFF2-40B4-BE49-F238E27FC236}">
                  <a16:creationId xmlns:a16="http://schemas.microsoft.com/office/drawing/2014/main" id="{40A66876-B2EB-4B90-9221-B57526E1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301" y="3979863"/>
              <a:ext cx="573088" cy="5746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A0A371DE-5FB2-40B0-A14C-48D73008FC7A}"/>
                </a:ext>
              </a:extLst>
            </p:cNvPr>
            <p:cNvSpPr/>
            <p:nvPr/>
          </p:nvSpPr>
          <p:spPr bwMode="auto">
            <a:xfrm>
              <a:off x="2308226" y="4621213"/>
              <a:ext cx="1265238" cy="2144713"/>
            </a:xfrm>
            <a:custGeom>
              <a:avLst/>
              <a:gdLst>
                <a:gd name="T0" fmla="*/ 336 w 337"/>
                <a:gd name="T1" fmla="*/ 221 h 571"/>
                <a:gd name="T2" fmla="*/ 337 w 337"/>
                <a:gd name="T3" fmla="*/ 216 h 571"/>
                <a:gd name="T4" fmla="*/ 302 w 337"/>
                <a:gd name="T5" fmla="*/ 30 h 571"/>
                <a:gd name="T6" fmla="*/ 266 w 337"/>
                <a:gd name="T7" fmla="*/ 0 h 571"/>
                <a:gd name="T8" fmla="*/ 71 w 337"/>
                <a:gd name="T9" fmla="*/ 0 h 571"/>
                <a:gd name="T10" fmla="*/ 35 w 337"/>
                <a:gd name="T11" fmla="*/ 30 h 571"/>
                <a:gd name="T12" fmla="*/ 0 w 337"/>
                <a:gd name="T13" fmla="*/ 216 h 571"/>
                <a:gd name="T14" fmla="*/ 1 w 337"/>
                <a:gd name="T15" fmla="*/ 221 h 571"/>
                <a:gd name="T16" fmla="*/ 0 w 337"/>
                <a:gd name="T17" fmla="*/ 226 h 571"/>
                <a:gd name="T18" fmla="*/ 36 w 337"/>
                <a:gd name="T19" fmla="*/ 261 h 571"/>
                <a:gd name="T20" fmla="*/ 71 w 337"/>
                <a:gd name="T21" fmla="*/ 232 h 571"/>
                <a:gd name="T22" fmla="*/ 93 w 337"/>
                <a:gd name="T23" fmla="*/ 94 h 571"/>
                <a:gd name="T24" fmla="*/ 93 w 337"/>
                <a:gd name="T25" fmla="*/ 535 h 571"/>
                <a:gd name="T26" fmla="*/ 129 w 337"/>
                <a:gd name="T27" fmla="*/ 571 h 571"/>
                <a:gd name="T28" fmla="*/ 164 w 337"/>
                <a:gd name="T29" fmla="*/ 535 h 571"/>
                <a:gd name="T30" fmla="*/ 164 w 337"/>
                <a:gd name="T31" fmla="*/ 317 h 571"/>
                <a:gd name="T32" fmla="*/ 173 w 337"/>
                <a:gd name="T33" fmla="*/ 317 h 571"/>
                <a:gd name="T34" fmla="*/ 173 w 337"/>
                <a:gd name="T35" fmla="*/ 535 h 571"/>
                <a:gd name="T36" fmla="*/ 209 w 337"/>
                <a:gd name="T37" fmla="*/ 571 h 571"/>
                <a:gd name="T38" fmla="*/ 244 w 337"/>
                <a:gd name="T39" fmla="*/ 535 h 571"/>
                <a:gd name="T40" fmla="*/ 244 w 337"/>
                <a:gd name="T41" fmla="*/ 94 h 571"/>
                <a:gd name="T42" fmla="*/ 266 w 337"/>
                <a:gd name="T43" fmla="*/ 232 h 571"/>
                <a:gd name="T44" fmla="*/ 301 w 337"/>
                <a:gd name="T45" fmla="*/ 261 h 571"/>
                <a:gd name="T46" fmla="*/ 337 w 337"/>
                <a:gd name="T47" fmla="*/ 226 h 571"/>
                <a:gd name="T48" fmla="*/ 336 w 337"/>
                <a:gd name="T49" fmla="*/ 22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7" h="571">
                  <a:moveTo>
                    <a:pt x="336" y="221"/>
                  </a:moveTo>
                  <a:cubicBezTo>
                    <a:pt x="337" y="219"/>
                    <a:pt x="337" y="218"/>
                    <a:pt x="337" y="216"/>
                  </a:cubicBezTo>
                  <a:cubicBezTo>
                    <a:pt x="302" y="30"/>
                    <a:pt x="302" y="30"/>
                    <a:pt x="302" y="30"/>
                  </a:cubicBezTo>
                  <a:cubicBezTo>
                    <a:pt x="299" y="13"/>
                    <a:pt x="284" y="0"/>
                    <a:pt x="26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53" y="0"/>
                    <a:pt x="38" y="13"/>
                    <a:pt x="35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1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55"/>
                    <a:pt x="109" y="571"/>
                    <a:pt x="129" y="571"/>
                  </a:cubicBezTo>
                  <a:cubicBezTo>
                    <a:pt x="148" y="571"/>
                    <a:pt x="164" y="555"/>
                    <a:pt x="164" y="535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173" y="317"/>
                    <a:pt x="173" y="317"/>
                    <a:pt x="173" y="317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55"/>
                    <a:pt x="189" y="571"/>
                    <a:pt x="209" y="571"/>
                  </a:cubicBezTo>
                  <a:cubicBezTo>
                    <a:pt x="228" y="571"/>
                    <a:pt x="244" y="555"/>
                    <a:pt x="244" y="535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9" y="249"/>
                    <a:pt x="284" y="261"/>
                    <a:pt x="301" y="261"/>
                  </a:cubicBezTo>
                  <a:cubicBezTo>
                    <a:pt x="321" y="261"/>
                    <a:pt x="337" y="245"/>
                    <a:pt x="337" y="226"/>
                  </a:cubicBezTo>
                  <a:cubicBezTo>
                    <a:pt x="337" y="224"/>
                    <a:pt x="337" y="222"/>
                    <a:pt x="336" y="221"/>
                  </a:cubicBezTo>
                  <a:close/>
                </a:path>
              </a:pathLst>
            </a:cu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Oval 54">
              <a:extLst>
                <a:ext uri="{FF2B5EF4-FFF2-40B4-BE49-F238E27FC236}">
                  <a16:creationId xmlns:a16="http://schemas.microsoft.com/office/drawing/2014/main" id="{971C5405-015D-4E18-AA45-05968E404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01" y="3979863"/>
              <a:ext cx="574675" cy="574675"/>
            </a:xfrm>
            <a:prstGeom prst="ellipse">
              <a:avLst/>
            </a:pr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Freeform 55">
              <a:extLst>
                <a:ext uri="{FF2B5EF4-FFF2-40B4-BE49-F238E27FC236}">
                  <a16:creationId xmlns:a16="http://schemas.microsoft.com/office/drawing/2014/main" id="{D335B17F-AA6A-4AEC-B74C-2DFCD80BB58A}"/>
                </a:ext>
              </a:extLst>
            </p:cNvPr>
            <p:cNvSpPr/>
            <p:nvPr/>
          </p:nvSpPr>
          <p:spPr bwMode="auto">
            <a:xfrm>
              <a:off x="214313" y="4621213"/>
              <a:ext cx="1263650" cy="2144713"/>
            </a:xfrm>
            <a:custGeom>
              <a:avLst/>
              <a:gdLst>
                <a:gd name="T0" fmla="*/ 337 w 337"/>
                <a:gd name="T1" fmla="*/ 221 h 571"/>
                <a:gd name="T2" fmla="*/ 337 w 337"/>
                <a:gd name="T3" fmla="*/ 216 h 571"/>
                <a:gd name="T4" fmla="*/ 302 w 337"/>
                <a:gd name="T5" fmla="*/ 30 h 571"/>
                <a:gd name="T6" fmla="*/ 267 w 337"/>
                <a:gd name="T7" fmla="*/ 0 h 571"/>
                <a:gd name="T8" fmla="*/ 71 w 337"/>
                <a:gd name="T9" fmla="*/ 0 h 571"/>
                <a:gd name="T10" fmla="*/ 36 w 337"/>
                <a:gd name="T11" fmla="*/ 30 h 571"/>
                <a:gd name="T12" fmla="*/ 0 w 337"/>
                <a:gd name="T13" fmla="*/ 216 h 571"/>
                <a:gd name="T14" fmla="*/ 1 w 337"/>
                <a:gd name="T15" fmla="*/ 221 h 571"/>
                <a:gd name="T16" fmla="*/ 0 w 337"/>
                <a:gd name="T17" fmla="*/ 226 h 571"/>
                <a:gd name="T18" fmla="*/ 36 w 337"/>
                <a:gd name="T19" fmla="*/ 261 h 571"/>
                <a:gd name="T20" fmla="*/ 71 w 337"/>
                <a:gd name="T21" fmla="*/ 232 h 571"/>
                <a:gd name="T22" fmla="*/ 93 w 337"/>
                <a:gd name="T23" fmla="*/ 94 h 571"/>
                <a:gd name="T24" fmla="*/ 93 w 337"/>
                <a:gd name="T25" fmla="*/ 535 h 571"/>
                <a:gd name="T26" fmla="*/ 129 w 337"/>
                <a:gd name="T27" fmla="*/ 571 h 571"/>
                <a:gd name="T28" fmla="*/ 164 w 337"/>
                <a:gd name="T29" fmla="*/ 535 h 571"/>
                <a:gd name="T30" fmla="*/ 164 w 337"/>
                <a:gd name="T31" fmla="*/ 317 h 571"/>
                <a:gd name="T32" fmla="*/ 173 w 337"/>
                <a:gd name="T33" fmla="*/ 317 h 571"/>
                <a:gd name="T34" fmla="*/ 173 w 337"/>
                <a:gd name="T35" fmla="*/ 535 h 571"/>
                <a:gd name="T36" fmla="*/ 209 w 337"/>
                <a:gd name="T37" fmla="*/ 571 h 571"/>
                <a:gd name="T38" fmla="*/ 244 w 337"/>
                <a:gd name="T39" fmla="*/ 535 h 571"/>
                <a:gd name="T40" fmla="*/ 244 w 337"/>
                <a:gd name="T41" fmla="*/ 94 h 571"/>
                <a:gd name="T42" fmla="*/ 266 w 337"/>
                <a:gd name="T43" fmla="*/ 232 h 571"/>
                <a:gd name="T44" fmla="*/ 301 w 337"/>
                <a:gd name="T45" fmla="*/ 261 h 571"/>
                <a:gd name="T46" fmla="*/ 337 w 337"/>
                <a:gd name="T47" fmla="*/ 226 h 571"/>
                <a:gd name="T48" fmla="*/ 337 w 337"/>
                <a:gd name="T49" fmla="*/ 22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7" h="571">
                  <a:moveTo>
                    <a:pt x="337" y="221"/>
                  </a:moveTo>
                  <a:cubicBezTo>
                    <a:pt x="337" y="219"/>
                    <a:pt x="337" y="218"/>
                    <a:pt x="337" y="216"/>
                  </a:cubicBezTo>
                  <a:cubicBezTo>
                    <a:pt x="302" y="30"/>
                    <a:pt x="302" y="30"/>
                    <a:pt x="302" y="30"/>
                  </a:cubicBezTo>
                  <a:cubicBezTo>
                    <a:pt x="299" y="13"/>
                    <a:pt x="284" y="0"/>
                    <a:pt x="2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53" y="0"/>
                    <a:pt x="38" y="13"/>
                    <a:pt x="36" y="3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8"/>
                    <a:pt x="0" y="219"/>
                    <a:pt x="1" y="221"/>
                  </a:cubicBezTo>
                  <a:cubicBezTo>
                    <a:pt x="0" y="222"/>
                    <a:pt x="0" y="224"/>
                    <a:pt x="0" y="226"/>
                  </a:cubicBezTo>
                  <a:cubicBezTo>
                    <a:pt x="0" y="245"/>
                    <a:pt x="16" y="261"/>
                    <a:pt x="36" y="261"/>
                  </a:cubicBezTo>
                  <a:cubicBezTo>
                    <a:pt x="53" y="261"/>
                    <a:pt x="68" y="249"/>
                    <a:pt x="71" y="232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535"/>
                    <a:pt x="93" y="535"/>
                    <a:pt x="93" y="535"/>
                  </a:cubicBezTo>
                  <a:cubicBezTo>
                    <a:pt x="93" y="555"/>
                    <a:pt x="109" y="571"/>
                    <a:pt x="129" y="571"/>
                  </a:cubicBezTo>
                  <a:cubicBezTo>
                    <a:pt x="148" y="571"/>
                    <a:pt x="164" y="555"/>
                    <a:pt x="164" y="535"/>
                  </a:cubicBezTo>
                  <a:cubicBezTo>
                    <a:pt x="164" y="317"/>
                    <a:pt x="164" y="317"/>
                    <a:pt x="164" y="317"/>
                  </a:cubicBezTo>
                  <a:cubicBezTo>
                    <a:pt x="173" y="317"/>
                    <a:pt x="173" y="317"/>
                    <a:pt x="173" y="317"/>
                  </a:cubicBezTo>
                  <a:cubicBezTo>
                    <a:pt x="173" y="535"/>
                    <a:pt x="173" y="535"/>
                    <a:pt x="173" y="535"/>
                  </a:cubicBezTo>
                  <a:cubicBezTo>
                    <a:pt x="173" y="555"/>
                    <a:pt x="189" y="571"/>
                    <a:pt x="209" y="571"/>
                  </a:cubicBezTo>
                  <a:cubicBezTo>
                    <a:pt x="228" y="571"/>
                    <a:pt x="244" y="555"/>
                    <a:pt x="244" y="535"/>
                  </a:cubicBezTo>
                  <a:cubicBezTo>
                    <a:pt x="244" y="94"/>
                    <a:pt x="244" y="94"/>
                    <a:pt x="244" y="94"/>
                  </a:cubicBezTo>
                  <a:cubicBezTo>
                    <a:pt x="266" y="232"/>
                    <a:pt x="266" y="232"/>
                    <a:pt x="266" y="232"/>
                  </a:cubicBezTo>
                  <a:cubicBezTo>
                    <a:pt x="269" y="249"/>
                    <a:pt x="284" y="261"/>
                    <a:pt x="301" y="261"/>
                  </a:cubicBezTo>
                  <a:cubicBezTo>
                    <a:pt x="321" y="261"/>
                    <a:pt x="337" y="245"/>
                    <a:pt x="337" y="226"/>
                  </a:cubicBezTo>
                  <a:cubicBezTo>
                    <a:pt x="337" y="224"/>
                    <a:pt x="337" y="222"/>
                    <a:pt x="337" y="221"/>
                  </a:cubicBezTo>
                  <a:close/>
                </a:path>
              </a:pathLst>
            </a:cu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Oval 56">
              <a:extLst>
                <a:ext uri="{FF2B5EF4-FFF2-40B4-BE49-F238E27FC236}">
                  <a16:creationId xmlns:a16="http://schemas.microsoft.com/office/drawing/2014/main" id="{0380966D-4D81-4E5D-A3D2-41E8F279B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1326" y="3535363"/>
              <a:ext cx="852488" cy="852488"/>
            </a:xfrm>
            <a:prstGeom prst="ellipse">
              <a:avLst/>
            </a:pr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06F7B26F-1D5F-49F8-8CDB-5C660CD6C139}"/>
                </a:ext>
              </a:extLst>
            </p:cNvPr>
            <p:cNvSpPr/>
            <p:nvPr/>
          </p:nvSpPr>
          <p:spPr bwMode="auto">
            <a:xfrm>
              <a:off x="5011738" y="4494213"/>
              <a:ext cx="1873250" cy="3173413"/>
            </a:xfrm>
            <a:custGeom>
              <a:avLst/>
              <a:gdLst>
                <a:gd name="T0" fmla="*/ 498 w 499"/>
                <a:gd name="T1" fmla="*/ 326 h 845"/>
                <a:gd name="T2" fmla="*/ 498 w 499"/>
                <a:gd name="T3" fmla="*/ 320 h 845"/>
                <a:gd name="T4" fmla="*/ 446 w 499"/>
                <a:gd name="T5" fmla="*/ 44 h 845"/>
                <a:gd name="T6" fmla="*/ 394 w 499"/>
                <a:gd name="T7" fmla="*/ 0 h 845"/>
                <a:gd name="T8" fmla="*/ 104 w 499"/>
                <a:gd name="T9" fmla="*/ 0 h 845"/>
                <a:gd name="T10" fmla="*/ 52 w 499"/>
                <a:gd name="T11" fmla="*/ 44 h 845"/>
                <a:gd name="T12" fmla="*/ 0 w 499"/>
                <a:gd name="T13" fmla="*/ 320 h 845"/>
                <a:gd name="T14" fmla="*/ 0 w 499"/>
                <a:gd name="T15" fmla="*/ 326 h 845"/>
                <a:gd name="T16" fmla="*/ 0 w 499"/>
                <a:gd name="T17" fmla="*/ 333 h 845"/>
                <a:gd name="T18" fmla="*/ 53 w 499"/>
                <a:gd name="T19" fmla="*/ 386 h 845"/>
                <a:gd name="T20" fmla="*/ 105 w 499"/>
                <a:gd name="T21" fmla="*/ 343 h 845"/>
                <a:gd name="T22" fmla="*/ 138 w 499"/>
                <a:gd name="T23" fmla="*/ 138 h 845"/>
                <a:gd name="T24" fmla="*/ 137 w 499"/>
                <a:gd name="T25" fmla="*/ 792 h 845"/>
                <a:gd name="T26" fmla="*/ 190 w 499"/>
                <a:gd name="T27" fmla="*/ 845 h 845"/>
                <a:gd name="T28" fmla="*/ 243 w 499"/>
                <a:gd name="T29" fmla="*/ 792 h 845"/>
                <a:gd name="T30" fmla="*/ 243 w 499"/>
                <a:gd name="T31" fmla="*/ 468 h 845"/>
                <a:gd name="T32" fmla="*/ 256 w 499"/>
                <a:gd name="T33" fmla="*/ 468 h 845"/>
                <a:gd name="T34" fmla="*/ 256 w 499"/>
                <a:gd name="T35" fmla="*/ 792 h 845"/>
                <a:gd name="T36" fmla="*/ 308 w 499"/>
                <a:gd name="T37" fmla="*/ 845 h 845"/>
                <a:gd name="T38" fmla="*/ 361 w 499"/>
                <a:gd name="T39" fmla="*/ 792 h 845"/>
                <a:gd name="T40" fmla="*/ 361 w 499"/>
                <a:gd name="T41" fmla="*/ 138 h 845"/>
                <a:gd name="T42" fmla="*/ 394 w 499"/>
                <a:gd name="T43" fmla="*/ 343 h 845"/>
                <a:gd name="T44" fmla="*/ 446 w 499"/>
                <a:gd name="T45" fmla="*/ 386 h 845"/>
                <a:gd name="T46" fmla="*/ 499 w 499"/>
                <a:gd name="T47" fmla="*/ 333 h 845"/>
                <a:gd name="T48" fmla="*/ 498 w 499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9" h="845">
                  <a:moveTo>
                    <a:pt x="498" y="326"/>
                  </a:moveTo>
                  <a:cubicBezTo>
                    <a:pt x="499" y="324"/>
                    <a:pt x="499" y="322"/>
                    <a:pt x="498" y="320"/>
                  </a:cubicBezTo>
                  <a:cubicBezTo>
                    <a:pt x="446" y="44"/>
                    <a:pt x="446" y="44"/>
                    <a:pt x="446" y="44"/>
                  </a:cubicBezTo>
                  <a:cubicBezTo>
                    <a:pt x="442" y="18"/>
                    <a:pt x="420" y="0"/>
                    <a:pt x="39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78" y="0"/>
                    <a:pt x="56" y="18"/>
                    <a:pt x="52" y="44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2"/>
                    <a:pt x="0" y="324"/>
                    <a:pt x="0" y="326"/>
                  </a:cubicBezTo>
                  <a:cubicBezTo>
                    <a:pt x="0" y="329"/>
                    <a:pt x="0" y="331"/>
                    <a:pt x="0" y="333"/>
                  </a:cubicBezTo>
                  <a:cubicBezTo>
                    <a:pt x="0" y="363"/>
                    <a:pt x="24" y="386"/>
                    <a:pt x="53" y="386"/>
                  </a:cubicBezTo>
                  <a:cubicBezTo>
                    <a:pt x="78" y="386"/>
                    <a:pt x="100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7" y="792"/>
                    <a:pt x="137" y="792"/>
                    <a:pt x="137" y="792"/>
                  </a:cubicBezTo>
                  <a:cubicBezTo>
                    <a:pt x="137" y="821"/>
                    <a:pt x="161" y="845"/>
                    <a:pt x="190" y="845"/>
                  </a:cubicBezTo>
                  <a:cubicBezTo>
                    <a:pt x="219" y="845"/>
                    <a:pt x="243" y="821"/>
                    <a:pt x="243" y="792"/>
                  </a:cubicBezTo>
                  <a:cubicBezTo>
                    <a:pt x="243" y="468"/>
                    <a:pt x="243" y="468"/>
                    <a:pt x="243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79" y="845"/>
                    <a:pt x="308" y="845"/>
                  </a:cubicBezTo>
                  <a:cubicBezTo>
                    <a:pt x="338" y="845"/>
                    <a:pt x="361" y="821"/>
                    <a:pt x="361" y="792"/>
                  </a:cubicBezTo>
                  <a:cubicBezTo>
                    <a:pt x="361" y="138"/>
                    <a:pt x="361" y="138"/>
                    <a:pt x="361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8" y="368"/>
                    <a:pt x="420" y="386"/>
                    <a:pt x="446" y="386"/>
                  </a:cubicBezTo>
                  <a:cubicBezTo>
                    <a:pt x="475" y="386"/>
                    <a:pt x="499" y="363"/>
                    <a:pt x="499" y="333"/>
                  </a:cubicBezTo>
                  <a:cubicBezTo>
                    <a:pt x="499" y="331"/>
                    <a:pt x="498" y="329"/>
                    <a:pt x="498" y="326"/>
                  </a:cubicBezTo>
                  <a:close/>
                </a:path>
              </a:pathLst>
            </a:cu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7" name="Oval 58">
              <a:extLst>
                <a:ext uri="{FF2B5EF4-FFF2-40B4-BE49-F238E27FC236}">
                  <a16:creationId xmlns:a16="http://schemas.microsoft.com/office/drawing/2014/main" id="{72E8D4A6-F27F-4B72-B253-CD7D7C7CF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3535363"/>
              <a:ext cx="849313" cy="852488"/>
            </a:xfrm>
            <a:prstGeom prst="ellipse">
              <a:avLst/>
            </a:pr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A26F4558-FD56-4BD9-9C2C-FFEDBD29ACCB}"/>
                </a:ext>
              </a:extLst>
            </p:cNvPr>
            <p:cNvSpPr/>
            <p:nvPr/>
          </p:nvSpPr>
          <p:spPr bwMode="auto">
            <a:xfrm>
              <a:off x="1166813" y="4494213"/>
              <a:ext cx="1878013" cy="3173413"/>
            </a:xfrm>
            <a:custGeom>
              <a:avLst/>
              <a:gdLst>
                <a:gd name="T0" fmla="*/ 499 w 500"/>
                <a:gd name="T1" fmla="*/ 326 h 845"/>
                <a:gd name="T2" fmla="*/ 499 w 500"/>
                <a:gd name="T3" fmla="*/ 320 h 845"/>
                <a:gd name="T4" fmla="*/ 447 w 500"/>
                <a:gd name="T5" fmla="*/ 44 h 845"/>
                <a:gd name="T6" fmla="*/ 395 w 500"/>
                <a:gd name="T7" fmla="*/ 0 h 845"/>
                <a:gd name="T8" fmla="*/ 105 w 500"/>
                <a:gd name="T9" fmla="*/ 0 h 845"/>
                <a:gd name="T10" fmla="*/ 53 w 500"/>
                <a:gd name="T11" fmla="*/ 44 h 845"/>
                <a:gd name="T12" fmla="*/ 1 w 500"/>
                <a:gd name="T13" fmla="*/ 320 h 845"/>
                <a:gd name="T14" fmla="*/ 1 w 500"/>
                <a:gd name="T15" fmla="*/ 326 h 845"/>
                <a:gd name="T16" fmla="*/ 1 w 500"/>
                <a:gd name="T17" fmla="*/ 333 h 845"/>
                <a:gd name="T18" fmla="*/ 53 w 500"/>
                <a:gd name="T19" fmla="*/ 386 h 845"/>
                <a:gd name="T20" fmla="*/ 105 w 500"/>
                <a:gd name="T21" fmla="*/ 343 h 845"/>
                <a:gd name="T22" fmla="*/ 138 w 500"/>
                <a:gd name="T23" fmla="*/ 138 h 845"/>
                <a:gd name="T24" fmla="*/ 138 w 500"/>
                <a:gd name="T25" fmla="*/ 792 h 845"/>
                <a:gd name="T26" fmla="*/ 191 w 500"/>
                <a:gd name="T27" fmla="*/ 845 h 845"/>
                <a:gd name="T28" fmla="*/ 244 w 500"/>
                <a:gd name="T29" fmla="*/ 792 h 845"/>
                <a:gd name="T30" fmla="*/ 244 w 500"/>
                <a:gd name="T31" fmla="*/ 468 h 845"/>
                <a:gd name="T32" fmla="*/ 256 w 500"/>
                <a:gd name="T33" fmla="*/ 468 h 845"/>
                <a:gd name="T34" fmla="*/ 256 w 500"/>
                <a:gd name="T35" fmla="*/ 792 h 845"/>
                <a:gd name="T36" fmla="*/ 309 w 500"/>
                <a:gd name="T37" fmla="*/ 845 h 845"/>
                <a:gd name="T38" fmla="*/ 362 w 500"/>
                <a:gd name="T39" fmla="*/ 792 h 845"/>
                <a:gd name="T40" fmla="*/ 362 w 500"/>
                <a:gd name="T41" fmla="*/ 138 h 845"/>
                <a:gd name="T42" fmla="*/ 394 w 500"/>
                <a:gd name="T43" fmla="*/ 343 h 845"/>
                <a:gd name="T44" fmla="*/ 446 w 500"/>
                <a:gd name="T45" fmla="*/ 386 h 845"/>
                <a:gd name="T46" fmla="*/ 499 w 500"/>
                <a:gd name="T47" fmla="*/ 333 h 845"/>
                <a:gd name="T48" fmla="*/ 499 w 500"/>
                <a:gd name="T49" fmla="*/ 326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845">
                  <a:moveTo>
                    <a:pt x="499" y="326"/>
                  </a:moveTo>
                  <a:cubicBezTo>
                    <a:pt x="499" y="324"/>
                    <a:pt x="500" y="322"/>
                    <a:pt x="499" y="320"/>
                  </a:cubicBezTo>
                  <a:cubicBezTo>
                    <a:pt x="447" y="44"/>
                    <a:pt x="447" y="44"/>
                    <a:pt x="447" y="44"/>
                  </a:cubicBezTo>
                  <a:cubicBezTo>
                    <a:pt x="443" y="18"/>
                    <a:pt x="421" y="0"/>
                    <a:pt x="39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79" y="0"/>
                    <a:pt x="57" y="18"/>
                    <a:pt x="53" y="44"/>
                  </a:cubicBezTo>
                  <a:cubicBezTo>
                    <a:pt x="1" y="320"/>
                    <a:pt x="1" y="320"/>
                    <a:pt x="1" y="320"/>
                  </a:cubicBezTo>
                  <a:cubicBezTo>
                    <a:pt x="0" y="322"/>
                    <a:pt x="0" y="324"/>
                    <a:pt x="1" y="326"/>
                  </a:cubicBezTo>
                  <a:cubicBezTo>
                    <a:pt x="1" y="329"/>
                    <a:pt x="1" y="331"/>
                    <a:pt x="1" y="333"/>
                  </a:cubicBezTo>
                  <a:cubicBezTo>
                    <a:pt x="1" y="363"/>
                    <a:pt x="24" y="386"/>
                    <a:pt x="53" y="386"/>
                  </a:cubicBezTo>
                  <a:cubicBezTo>
                    <a:pt x="79" y="386"/>
                    <a:pt x="101" y="368"/>
                    <a:pt x="105" y="343"/>
                  </a:cubicBezTo>
                  <a:cubicBezTo>
                    <a:pt x="138" y="138"/>
                    <a:pt x="138" y="138"/>
                    <a:pt x="138" y="138"/>
                  </a:cubicBezTo>
                  <a:cubicBezTo>
                    <a:pt x="138" y="792"/>
                    <a:pt x="138" y="792"/>
                    <a:pt x="138" y="792"/>
                  </a:cubicBezTo>
                  <a:cubicBezTo>
                    <a:pt x="138" y="821"/>
                    <a:pt x="162" y="845"/>
                    <a:pt x="191" y="845"/>
                  </a:cubicBezTo>
                  <a:cubicBezTo>
                    <a:pt x="220" y="845"/>
                    <a:pt x="244" y="821"/>
                    <a:pt x="244" y="792"/>
                  </a:cubicBezTo>
                  <a:cubicBezTo>
                    <a:pt x="244" y="468"/>
                    <a:pt x="244" y="468"/>
                    <a:pt x="244" y="468"/>
                  </a:cubicBezTo>
                  <a:cubicBezTo>
                    <a:pt x="256" y="468"/>
                    <a:pt x="256" y="468"/>
                    <a:pt x="256" y="468"/>
                  </a:cubicBezTo>
                  <a:cubicBezTo>
                    <a:pt x="256" y="792"/>
                    <a:pt x="256" y="792"/>
                    <a:pt x="256" y="792"/>
                  </a:cubicBezTo>
                  <a:cubicBezTo>
                    <a:pt x="256" y="821"/>
                    <a:pt x="280" y="845"/>
                    <a:pt x="309" y="845"/>
                  </a:cubicBezTo>
                  <a:cubicBezTo>
                    <a:pt x="338" y="845"/>
                    <a:pt x="362" y="821"/>
                    <a:pt x="362" y="792"/>
                  </a:cubicBezTo>
                  <a:cubicBezTo>
                    <a:pt x="362" y="138"/>
                    <a:pt x="362" y="138"/>
                    <a:pt x="362" y="138"/>
                  </a:cubicBezTo>
                  <a:cubicBezTo>
                    <a:pt x="394" y="343"/>
                    <a:pt x="394" y="343"/>
                    <a:pt x="394" y="343"/>
                  </a:cubicBezTo>
                  <a:cubicBezTo>
                    <a:pt x="399" y="368"/>
                    <a:pt x="421" y="386"/>
                    <a:pt x="446" y="386"/>
                  </a:cubicBezTo>
                  <a:cubicBezTo>
                    <a:pt x="476" y="386"/>
                    <a:pt x="499" y="363"/>
                    <a:pt x="499" y="333"/>
                  </a:cubicBezTo>
                  <a:cubicBezTo>
                    <a:pt x="499" y="331"/>
                    <a:pt x="499" y="329"/>
                    <a:pt x="499" y="326"/>
                  </a:cubicBezTo>
                  <a:close/>
                </a:path>
              </a:pathLst>
            </a:cu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id="{7E92EB46-6392-4ECA-9611-50E1020F217D}"/>
                </a:ext>
              </a:extLst>
            </p:cNvPr>
            <p:cNvSpPr/>
            <p:nvPr/>
          </p:nvSpPr>
          <p:spPr bwMode="auto">
            <a:xfrm>
              <a:off x="6651626" y="42863"/>
              <a:ext cx="4729163" cy="1492250"/>
            </a:xfrm>
            <a:custGeom>
              <a:avLst/>
              <a:gdLst>
                <a:gd name="T0" fmla="*/ 2979 w 2979"/>
                <a:gd name="T1" fmla="*/ 873 h 940"/>
                <a:gd name="T2" fmla="*/ 2970 w 2979"/>
                <a:gd name="T3" fmla="*/ 0 h 940"/>
                <a:gd name="T4" fmla="*/ 0 w 2979"/>
                <a:gd name="T5" fmla="*/ 67 h 940"/>
                <a:gd name="T6" fmla="*/ 12 w 2979"/>
                <a:gd name="T7" fmla="*/ 940 h 940"/>
                <a:gd name="T8" fmla="*/ 2979 w 2979"/>
                <a:gd name="T9" fmla="*/ 873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9" h="940">
                  <a:moveTo>
                    <a:pt x="2979" y="873"/>
                  </a:moveTo>
                  <a:lnTo>
                    <a:pt x="2970" y="0"/>
                  </a:lnTo>
                  <a:lnTo>
                    <a:pt x="0" y="67"/>
                  </a:lnTo>
                  <a:lnTo>
                    <a:pt x="12" y="940"/>
                  </a:lnTo>
                  <a:lnTo>
                    <a:pt x="2979" y="873"/>
                  </a:lnTo>
                  <a:close/>
                </a:path>
              </a:pathLst>
            </a:custGeom>
            <a:solidFill>
              <a:srgbClr val="54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" name="Freeform 62">
              <a:extLst>
                <a:ext uri="{FF2B5EF4-FFF2-40B4-BE49-F238E27FC236}">
                  <a16:creationId xmlns:a16="http://schemas.microsoft.com/office/drawing/2014/main" id="{06968811-8371-437F-90D8-979D6D41556F}"/>
                </a:ext>
              </a:extLst>
            </p:cNvPr>
            <p:cNvSpPr/>
            <p:nvPr/>
          </p:nvSpPr>
          <p:spPr bwMode="auto">
            <a:xfrm>
              <a:off x="4035426" y="554038"/>
              <a:ext cx="503238" cy="1412875"/>
            </a:xfrm>
            <a:custGeom>
              <a:avLst/>
              <a:gdLst>
                <a:gd name="T0" fmla="*/ 50 w 134"/>
                <a:gd name="T1" fmla="*/ 374 h 376"/>
                <a:gd name="T2" fmla="*/ 50 w 134"/>
                <a:gd name="T3" fmla="*/ 374 h 376"/>
                <a:gd name="T4" fmla="*/ 2 w 134"/>
                <a:gd name="T5" fmla="*/ 319 h 376"/>
                <a:gd name="T6" fmla="*/ 29 w 134"/>
                <a:gd name="T7" fmla="*/ 50 h 376"/>
                <a:gd name="T8" fmla="*/ 84 w 134"/>
                <a:gd name="T9" fmla="*/ 2 h 376"/>
                <a:gd name="T10" fmla="*/ 132 w 134"/>
                <a:gd name="T11" fmla="*/ 57 h 376"/>
                <a:gd name="T12" fmla="*/ 105 w 134"/>
                <a:gd name="T13" fmla="*/ 326 h 376"/>
                <a:gd name="T14" fmla="*/ 50 w 134"/>
                <a:gd name="T15" fmla="*/ 37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376">
                  <a:moveTo>
                    <a:pt x="50" y="374"/>
                  </a:moveTo>
                  <a:cubicBezTo>
                    <a:pt x="50" y="374"/>
                    <a:pt x="50" y="374"/>
                    <a:pt x="50" y="374"/>
                  </a:cubicBezTo>
                  <a:cubicBezTo>
                    <a:pt x="22" y="372"/>
                    <a:pt x="0" y="347"/>
                    <a:pt x="2" y="319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2" y="22"/>
                    <a:pt x="56" y="0"/>
                    <a:pt x="84" y="2"/>
                  </a:cubicBezTo>
                  <a:cubicBezTo>
                    <a:pt x="112" y="4"/>
                    <a:pt x="134" y="29"/>
                    <a:pt x="132" y="57"/>
                  </a:cubicBezTo>
                  <a:cubicBezTo>
                    <a:pt x="105" y="326"/>
                    <a:pt x="105" y="326"/>
                    <a:pt x="105" y="326"/>
                  </a:cubicBezTo>
                  <a:cubicBezTo>
                    <a:pt x="103" y="354"/>
                    <a:pt x="79" y="376"/>
                    <a:pt x="50" y="374"/>
                  </a:cubicBezTo>
                  <a:close/>
                </a:path>
              </a:pathLst>
            </a:custGeom>
            <a:solidFill>
              <a:srgbClr val="D4B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Freeform 63">
              <a:extLst>
                <a:ext uri="{FF2B5EF4-FFF2-40B4-BE49-F238E27FC236}">
                  <a16:creationId xmlns:a16="http://schemas.microsoft.com/office/drawing/2014/main" id="{E4052863-8316-4476-8F48-B0470077A267}"/>
                </a:ext>
              </a:extLst>
            </p:cNvPr>
            <p:cNvSpPr/>
            <p:nvPr/>
          </p:nvSpPr>
          <p:spPr bwMode="auto">
            <a:xfrm>
              <a:off x="4448176" y="498475"/>
              <a:ext cx="457200" cy="1419225"/>
            </a:xfrm>
            <a:custGeom>
              <a:avLst/>
              <a:gdLst>
                <a:gd name="T0" fmla="*/ 74 w 122"/>
                <a:gd name="T1" fmla="*/ 375 h 378"/>
                <a:gd name="T2" fmla="*/ 74 w 122"/>
                <a:gd name="T3" fmla="*/ 375 h 378"/>
                <a:gd name="T4" fmla="*/ 18 w 122"/>
                <a:gd name="T5" fmla="*/ 329 h 378"/>
                <a:gd name="T6" fmla="*/ 1 w 122"/>
                <a:gd name="T7" fmla="*/ 59 h 378"/>
                <a:gd name="T8" fmla="*/ 48 w 122"/>
                <a:gd name="T9" fmla="*/ 3 h 378"/>
                <a:gd name="T10" fmla="*/ 104 w 122"/>
                <a:gd name="T11" fmla="*/ 49 h 378"/>
                <a:gd name="T12" fmla="*/ 121 w 122"/>
                <a:gd name="T13" fmla="*/ 319 h 378"/>
                <a:gd name="T14" fmla="*/ 74 w 122"/>
                <a:gd name="T15" fmla="*/ 37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378">
                  <a:moveTo>
                    <a:pt x="74" y="375"/>
                  </a:moveTo>
                  <a:cubicBezTo>
                    <a:pt x="74" y="375"/>
                    <a:pt x="74" y="375"/>
                    <a:pt x="74" y="375"/>
                  </a:cubicBezTo>
                  <a:cubicBezTo>
                    <a:pt x="46" y="378"/>
                    <a:pt x="20" y="357"/>
                    <a:pt x="18" y="32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31"/>
                    <a:pt x="20" y="5"/>
                    <a:pt x="48" y="3"/>
                  </a:cubicBezTo>
                  <a:cubicBezTo>
                    <a:pt x="76" y="0"/>
                    <a:pt x="101" y="21"/>
                    <a:pt x="104" y="49"/>
                  </a:cubicBezTo>
                  <a:cubicBezTo>
                    <a:pt x="121" y="319"/>
                    <a:pt x="121" y="319"/>
                    <a:pt x="121" y="319"/>
                  </a:cubicBezTo>
                  <a:cubicBezTo>
                    <a:pt x="122" y="348"/>
                    <a:pt x="102" y="373"/>
                    <a:pt x="74" y="375"/>
                  </a:cubicBezTo>
                  <a:close/>
                </a:path>
              </a:pathLst>
            </a:custGeom>
            <a:solidFill>
              <a:srgbClr val="D4B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Freeform 64">
              <a:extLst>
                <a:ext uri="{FF2B5EF4-FFF2-40B4-BE49-F238E27FC236}">
                  <a16:creationId xmlns:a16="http://schemas.microsoft.com/office/drawing/2014/main" id="{CCDFD306-6425-41CA-9110-A76ACE3292FE}"/>
                </a:ext>
              </a:extLst>
            </p:cNvPr>
            <p:cNvSpPr/>
            <p:nvPr/>
          </p:nvSpPr>
          <p:spPr bwMode="auto">
            <a:xfrm>
              <a:off x="4027488" y="160338"/>
              <a:ext cx="1858963" cy="1397000"/>
            </a:xfrm>
            <a:custGeom>
              <a:avLst/>
              <a:gdLst>
                <a:gd name="T0" fmla="*/ 1171 w 1171"/>
                <a:gd name="T1" fmla="*/ 269 h 880"/>
                <a:gd name="T2" fmla="*/ 428 w 1171"/>
                <a:gd name="T3" fmla="*/ 0 h 880"/>
                <a:gd name="T4" fmla="*/ 0 w 1171"/>
                <a:gd name="T5" fmla="*/ 468 h 880"/>
                <a:gd name="T6" fmla="*/ 14 w 1171"/>
                <a:gd name="T7" fmla="*/ 880 h 880"/>
                <a:gd name="T8" fmla="*/ 1014 w 1171"/>
                <a:gd name="T9" fmla="*/ 660 h 880"/>
                <a:gd name="T10" fmla="*/ 1171 w 1171"/>
                <a:gd name="T11" fmla="*/ 269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1" h="880">
                  <a:moveTo>
                    <a:pt x="1171" y="269"/>
                  </a:moveTo>
                  <a:lnTo>
                    <a:pt x="428" y="0"/>
                  </a:lnTo>
                  <a:lnTo>
                    <a:pt x="0" y="468"/>
                  </a:lnTo>
                  <a:lnTo>
                    <a:pt x="14" y="880"/>
                  </a:lnTo>
                  <a:lnTo>
                    <a:pt x="1014" y="660"/>
                  </a:lnTo>
                  <a:lnTo>
                    <a:pt x="1171" y="269"/>
                  </a:lnTo>
                  <a:close/>
                </a:path>
              </a:pathLst>
            </a:custGeom>
            <a:solidFill>
              <a:srgbClr val="D4B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Freeform 65">
              <a:extLst>
                <a:ext uri="{FF2B5EF4-FFF2-40B4-BE49-F238E27FC236}">
                  <a16:creationId xmlns:a16="http://schemas.microsoft.com/office/drawing/2014/main" id="{572BAB66-E1C7-44D1-B3BC-A0A9C69A871E}"/>
                </a:ext>
              </a:extLst>
            </p:cNvPr>
            <p:cNvSpPr/>
            <p:nvPr/>
          </p:nvSpPr>
          <p:spPr bwMode="auto">
            <a:xfrm>
              <a:off x="4530726" y="385763"/>
              <a:ext cx="769938" cy="1397000"/>
            </a:xfrm>
            <a:custGeom>
              <a:avLst/>
              <a:gdLst>
                <a:gd name="T0" fmla="*/ 166 w 205"/>
                <a:gd name="T1" fmla="*/ 362 h 372"/>
                <a:gd name="T2" fmla="*/ 166 w 205"/>
                <a:gd name="T3" fmla="*/ 362 h 372"/>
                <a:gd name="T4" fmla="*/ 99 w 205"/>
                <a:gd name="T5" fmla="*/ 333 h 372"/>
                <a:gd name="T6" fmla="*/ 10 w 205"/>
                <a:gd name="T7" fmla="*/ 77 h 372"/>
                <a:gd name="T8" fmla="*/ 39 w 205"/>
                <a:gd name="T9" fmla="*/ 11 h 372"/>
                <a:gd name="T10" fmla="*/ 106 w 205"/>
                <a:gd name="T11" fmla="*/ 40 h 372"/>
                <a:gd name="T12" fmla="*/ 195 w 205"/>
                <a:gd name="T13" fmla="*/ 296 h 372"/>
                <a:gd name="T14" fmla="*/ 166 w 205"/>
                <a:gd name="T15" fmla="*/ 3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72">
                  <a:moveTo>
                    <a:pt x="166" y="362"/>
                  </a:moveTo>
                  <a:cubicBezTo>
                    <a:pt x="166" y="362"/>
                    <a:pt x="166" y="362"/>
                    <a:pt x="166" y="362"/>
                  </a:cubicBezTo>
                  <a:cubicBezTo>
                    <a:pt x="139" y="372"/>
                    <a:pt x="108" y="359"/>
                    <a:pt x="99" y="333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51"/>
                    <a:pt x="13" y="21"/>
                    <a:pt x="39" y="11"/>
                  </a:cubicBezTo>
                  <a:cubicBezTo>
                    <a:pt x="66" y="0"/>
                    <a:pt x="96" y="14"/>
                    <a:pt x="106" y="40"/>
                  </a:cubicBezTo>
                  <a:cubicBezTo>
                    <a:pt x="195" y="296"/>
                    <a:pt x="195" y="296"/>
                    <a:pt x="195" y="296"/>
                  </a:cubicBezTo>
                  <a:cubicBezTo>
                    <a:pt x="205" y="322"/>
                    <a:pt x="192" y="352"/>
                    <a:pt x="166" y="362"/>
                  </a:cubicBezTo>
                  <a:close/>
                </a:path>
              </a:pathLst>
            </a:custGeom>
            <a:solidFill>
              <a:srgbClr val="D4B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Freeform 66">
              <a:extLst>
                <a:ext uri="{FF2B5EF4-FFF2-40B4-BE49-F238E27FC236}">
                  <a16:creationId xmlns:a16="http://schemas.microsoft.com/office/drawing/2014/main" id="{A9D21D5C-384C-43EE-9DA0-C778581F3C76}"/>
                </a:ext>
              </a:extLst>
            </p:cNvPr>
            <p:cNvSpPr/>
            <p:nvPr/>
          </p:nvSpPr>
          <p:spPr bwMode="auto">
            <a:xfrm>
              <a:off x="4486276" y="-92075"/>
              <a:ext cx="1620838" cy="915988"/>
            </a:xfrm>
            <a:custGeom>
              <a:avLst/>
              <a:gdLst>
                <a:gd name="T0" fmla="*/ 428 w 432"/>
                <a:gd name="T1" fmla="*/ 191 h 244"/>
                <a:gd name="T2" fmla="*/ 428 w 432"/>
                <a:gd name="T3" fmla="*/ 191 h 244"/>
                <a:gd name="T4" fmla="*/ 368 w 432"/>
                <a:gd name="T5" fmla="*/ 234 h 244"/>
                <a:gd name="T6" fmla="*/ 47 w 432"/>
                <a:gd name="T7" fmla="*/ 106 h 244"/>
                <a:gd name="T8" fmla="*/ 5 w 432"/>
                <a:gd name="T9" fmla="*/ 46 h 244"/>
                <a:gd name="T10" fmla="*/ 64 w 432"/>
                <a:gd name="T11" fmla="*/ 4 h 244"/>
                <a:gd name="T12" fmla="*/ 385 w 432"/>
                <a:gd name="T13" fmla="*/ 132 h 244"/>
                <a:gd name="T14" fmla="*/ 428 w 432"/>
                <a:gd name="T15" fmla="*/ 19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2" h="244">
                  <a:moveTo>
                    <a:pt x="428" y="191"/>
                  </a:moveTo>
                  <a:cubicBezTo>
                    <a:pt x="428" y="191"/>
                    <a:pt x="428" y="191"/>
                    <a:pt x="428" y="191"/>
                  </a:cubicBezTo>
                  <a:cubicBezTo>
                    <a:pt x="423" y="219"/>
                    <a:pt x="394" y="244"/>
                    <a:pt x="368" y="234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21" y="96"/>
                    <a:pt x="0" y="74"/>
                    <a:pt x="5" y="46"/>
                  </a:cubicBezTo>
                  <a:cubicBezTo>
                    <a:pt x="10" y="18"/>
                    <a:pt x="36" y="0"/>
                    <a:pt x="64" y="4"/>
                  </a:cubicBezTo>
                  <a:cubicBezTo>
                    <a:pt x="385" y="132"/>
                    <a:pt x="385" y="132"/>
                    <a:pt x="385" y="132"/>
                  </a:cubicBezTo>
                  <a:cubicBezTo>
                    <a:pt x="412" y="142"/>
                    <a:pt x="432" y="163"/>
                    <a:pt x="428" y="191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8" name="Freeform 67">
              <a:extLst>
                <a:ext uri="{FF2B5EF4-FFF2-40B4-BE49-F238E27FC236}">
                  <a16:creationId xmlns:a16="http://schemas.microsoft.com/office/drawing/2014/main" id="{0FE4E066-B3E6-4342-B181-366177043B96}"/>
                </a:ext>
              </a:extLst>
            </p:cNvPr>
            <p:cNvSpPr/>
            <p:nvPr/>
          </p:nvSpPr>
          <p:spPr bwMode="auto">
            <a:xfrm>
              <a:off x="3854451" y="-92075"/>
              <a:ext cx="1044575" cy="1011238"/>
            </a:xfrm>
            <a:custGeom>
              <a:avLst/>
              <a:gdLst>
                <a:gd name="T0" fmla="*/ 19 w 278"/>
                <a:gd name="T1" fmla="*/ 244 h 269"/>
                <a:gd name="T2" fmla="*/ 19 w 278"/>
                <a:gd name="T3" fmla="*/ 244 h 269"/>
                <a:gd name="T4" fmla="*/ 24 w 278"/>
                <a:gd name="T5" fmla="*/ 172 h 269"/>
                <a:gd name="T6" fmla="*/ 186 w 278"/>
                <a:gd name="T7" fmla="*/ 20 h 269"/>
                <a:gd name="T8" fmla="*/ 259 w 278"/>
                <a:gd name="T9" fmla="*/ 25 h 269"/>
                <a:gd name="T10" fmla="*/ 254 w 278"/>
                <a:gd name="T11" fmla="*/ 97 h 269"/>
                <a:gd name="T12" fmla="*/ 92 w 278"/>
                <a:gd name="T13" fmla="*/ 249 h 269"/>
                <a:gd name="T14" fmla="*/ 19 w 278"/>
                <a:gd name="T15" fmla="*/ 24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269">
                  <a:moveTo>
                    <a:pt x="19" y="244"/>
                  </a:moveTo>
                  <a:cubicBezTo>
                    <a:pt x="19" y="244"/>
                    <a:pt x="19" y="244"/>
                    <a:pt x="19" y="244"/>
                  </a:cubicBezTo>
                  <a:cubicBezTo>
                    <a:pt x="0" y="223"/>
                    <a:pt x="3" y="191"/>
                    <a:pt x="24" y="172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207" y="0"/>
                    <a:pt x="241" y="3"/>
                    <a:pt x="259" y="25"/>
                  </a:cubicBezTo>
                  <a:cubicBezTo>
                    <a:pt x="278" y="46"/>
                    <a:pt x="276" y="79"/>
                    <a:pt x="254" y="97"/>
                  </a:cubicBezTo>
                  <a:cubicBezTo>
                    <a:pt x="92" y="249"/>
                    <a:pt x="92" y="249"/>
                    <a:pt x="92" y="249"/>
                  </a:cubicBezTo>
                  <a:cubicBezTo>
                    <a:pt x="71" y="269"/>
                    <a:pt x="38" y="266"/>
                    <a:pt x="19" y="244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9" name="Freeform 68">
              <a:extLst>
                <a:ext uri="{FF2B5EF4-FFF2-40B4-BE49-F238E27FC236}">
                  <a16:creationId xmlns:a16="http://schemas.microsoft.com/office/drawing/2014/main" id="{5880073A-0C78-4599-98E8-02BB309A9BA4}"/>
                </a:ext>
              </a:extLst>
            </p:cNvPr>
            <p:cNvSpPr/>
            <p:nvPr/>
          </p:nvSpPr>
          <p:spPr bwMode="auto">
            <a:xfrm>
              <a:off x="3633788" y="520700"/>
              <a:ext cx="627063" cy="1411288"/>
            </a:xfrm>
            <a:custGeom>
              <a:avLst/>
              <a:gdLst>
                <a:gd name="T0" fmla="*/ 47 w 167"/>
                <a:gd name="T1" fmla="*/ 372 h 376"/>
                <a:gd name="T2" fmla="*/ 47 w 167"/>
                <a:gd name="T3" fmla="*/ 372 h 376"/>
                <a:gd name="T4" fmla="*/ 6 w 167"/>
                <a:gd name="T5" fmla="*/ 312 h 376"/>
                <a:gd name="T6" fmla="*/ 61 w 167"/>
                <a:gd name="T7" fmla="*/ 47 h 376"/>
                <a:gd name="T8" fmla="*/ 121 w 167"/>
                <a:gd name="T9" fmla="*/ 5 h 376"/>
                <a:gd name="T10" fmla="*/ 163 w 167"/>
                <a:gd name="T11" fmla="*/ 65 h 376"/>
                <a:gd name="T12" fmla="*/ 107 w 167"/>
                <a:gd name="T13" fmla="*/ 330 h 376"/>
                <a:gd name="T14" fmla="*/ 47 w 167"/>
                <a:gd name="T15" fmla="*/ 37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376">
                  <a:moveTo>
                    <a:pt x="47" y="372"/>
                  </a:moveTo>
                  <a:cubicBezTo>
                    <a:pt x="47" y="372"/>
                    <a:pt x="47" y="372"/>
                    <a:pt x="47" y="372"/>
                  </a:cubicBezTo>
                  <a:cubicBezTo>
                    <a:pt x="20" y="367"/>
                    <a:pt x="0" y="339"/>
                    <a:pt x="6" y="312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7" y="19"/>
                    <a:pt x="93" y="0"/>
                    <a:pt x="121" y="5"/>
                  </a:cubicBezTo>
                  <a:cubicBezTo>
                    <a:pt x="149" y="10"/>
                    <a:pt x="167" y="37"/>
                    <a:pt x="163" y="65"/>
                  </a:cubicBezTo>
                  <a:cubicBezTo>
                    <a:pt x="107" y="330"/>
                    <a:pt x="107" y="330"/>
                    <a:pt x="107" y="330"/>
                  </a:cubicBezTo>
                  <a:cubicBezTo>
                    <a:pt x="101" y="357"/>
                    <a:pt x="75" y="376"/>
                    <a:pt x="47" y="372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2D39F49B-ABA7-4EDE-A8AA-3BBD02A54666}"/>
                </a:ext>
              </a:extLst>
            </p:cNvPr>
            <p:cNvSpPr/>
            <p:nvPr/>
          </p:nvSpPr>
          <p:spPr bwMode="auto">
            <a:xfrm>
              <a:off x="4564063" y="39688"/>
              <a:ext cx="1411288" cy="1412875"/>
            </a:xfrm>
            <a:custGeom>
              <a:avLst/>
              <a:gdLst>
                <a:gd name="T0" fmla="*/ 0 w 376"/>
                <a:gd name="T1" fmla="*/ 129 h 376"/>
                <a:gd name="T2" fmla="*/ 156 w 376"/>
                <a:gd name="T3" fmla="*/ 282 h 376"/>
                <a:gd name="T4" fmla="*/ 376 w 376"/>
                <a:gd name="T5" fmla="*/ 269 h 376"/>
                <a:gd name="T6" fmla="*/ 282 w 376"/>
                <a:gd name="T7" fmla="*/ 91 h 376"/>
                <a:gd name="T8" fmla="*/ 0 w 376"/>
                <a:gd name="T9" fmla="*/ 12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376">
                  <a:moveTo>
                    <a:pt x="0" y="129"/>
                  </a:moveTo>
                  <a:cubicBezTo>
                    <a:pt x="47" y="140"/>
                    <a:pt x="236" y="189"/>
                    <a:pt x="156" y="282"/>
                  </a:cubicBezTo>
                  <a:cubicBezTo>
                    <a:pt x="76" y="376"/>
                    <a:pt x="376" y="269"/>
                    <a:pt x="376" y="269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116" y="0"/>
                    <a:pt x="0" y="129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EC260A53-3003-43A4-87A9-53371B076908}"/>
                </a:ext>
              </a:extLst>
            </p:cNvPr>
            <p:cNvSpPr/>
            <p:nvPr/>
          </p:nvSpPr>
          <p:spPr bwMode="auto">
            <a:xfrm>
              <a:off x="5653088" y="377825"/>
              <a:ext cx="746125" cy="987425"/>
            </a:xfrm>
            <a:custGeom>
              <a:avLst/>
              <a:gdLst>
                <a:gd name="T0" fmla="*/ 0 w 470"/>
                <a:gd name="T1" fmla="*/ 5 h 622"/>
                <a:gd name="T2" fmla="*/ 87 w 470"/>
                <a:gd name="T3" fmla="*/ 620 h 622"/>
                <a:gd name="T4" fmla="*/ 470 w 470"/>
                <a:gd name="T5" fmla="*/ 622 h 622"/>
                <a:gd name="T6" fmla="*/ 452 w 470"/>
                <a:gd name="T7" fmla="*/ 0 h 622"/>
                <a:gd name="T8" fmla="*/ 0 w 470"/>
                <a:gd name="T9" fmla="*/ 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622">
                  <a:moveTo>
                    <a:pt x="0" y="5"/>
                  </a:moveTo>
                  <a:lnTo>
                    <a:pt x="87" y="620"/>
                  </a:lnTo>
                  <a:lnTo>
                    <a:pt x="470" y="622"/>
                  </a:lnTo>
                  <a:lnTo>
                    <a:pt x="45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2" name="Oval 71">
              <a:extLst>
                <a:ext uri="{FF2B5EF4-FFF2-40B4-BE49-F238E27FC236}">
                  <a16:creationId xmlns:a16="http://schemas.microsoft.com/office/drawing/2014/main" id="{157D8D3C-3E13-41EF-8D88-0FFC2247C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638" y="1417638"/>
              <a:ext cx="1160463" cy="1165225"/>
            </a:xfrm>
            <a:prstGeom prst="ellipse">
              <a:avLst/>
            </a:prstGeom>
            <a:solidFill>
              <a:srgbClr val="FEC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3" name="Freeform 72">
              <a:extLst>
                <a:ext uri="{FF2B5EF4-FFF2-40B4-BE49-F238E27FC236}">
                  <a16:creationId xmlns:a16="http://schemas.microsoft.com/office/drawing/2014/main" id="{31270A94-AE24-4ADE-B78F-D23A373C82E8}"/>
                </a:ext>
              </a:extLst>
            </p:cNvPr>
            <p:cNvSpPr/>
            <p:nvPr/>
          </p:nvSpPr>
          <p:spPr bwMode="auto">
            <a:xfrm>
              <a:off x="2751138" y="2720975"/>
              <a:ext cx="2560638" cy="4337050"/>
            </a:xfrm>
            <a:custGeom>
              <a:avLst/>
              <a:gdLst>
                <a:gd name="T0" fmla="*/ 681 w 682"/>
                <a:gd name="T1" fmla="*/ 446 h 1155"/>
                <a:gd name="T2" fmla="*/ 681 w 682"/>
                <a:gd name="T3" fmla="*/ 438 h 1155"/>
                <a:gd name="T4" fmla="*/ 610 w 682"/>
                <a:gd name="T5" fmla="*/ 61 h 1155"/>
                <a:gd name="T6" fmla="*/ 539 w 682"/>
                <a:gd name="T7" fmla="*/ 0 h 1155"/>
                <a:gd name="T8" fmla="*/ 142 w 682"/>
                <a:gd name="T9" fmla="*/ 0 h 1155"/>
                <a:gd name="T10" fmla="*/ 71 w 682"/>
                <a:gd name="T11" fmla="*/ 61 h 1155"/>
                <a:gd name="T12" fmla="*/ 0 w 682"/>
                <a:gd name="T13" fmla="*/ 438 h 1155"/>
                <a:gd name="T14" fmla="*/ 1 w 682"/>
                <a:gd name="T15" fmla="*/ 446 h 1155"/>
                <a:gd name="T16" fmla="*/ 0 w 682"/>
                <a:gd name="T17" fmla="*/ 457 h 1155"/>
                <a:gd name="T18" fmla="*/ 72 w 682"/>
                <a:gd name="T19" fmla="*/ 529 h 1155"/>
                <a:gd name="T20" fmla="*/ 143 w 682"/>
                <a:gd name="T21" fmla="*/ 469 h 1155"/>
                <a:gd name="T22" fmla="*/ 188 w 682"/>
                <a:gd name="T23" fmla="*/ 189 h 1155"/>
                <a:gd name="T24" fmla="*/ 187 w 682"/>
                <a:gd name="T25" fmla="*/ 1083 h 1155"/>
                <a:gd name="T26" fmla="*/ 260 w 682"/>
                <a:gd name="T27" fmla="*/ 1155 h 1155"/>
                <a:gd name="T28" fmla="*/ 332 w 682"/>
                <a:gd name="T29" fmla="*/ 1083 h 1155"/>
                <a:gd name="T30" fmla="*/ 332 w 682"/>
                <a:gd name="T31" fmla="*/ 640 h 1155"/>
                <a:gd name="T32" fmla="*/ 349 w 682"/>
                <a:gd name="T33" fmla="*/ 640 h 1155"/>
                <a:gd name="T34" fmla="*/ 349 w 682"/>
                <a:gd name="T35" fmla="*/ 1083 h 1155"/>
                <a:gd name="T36" fmla="*/ 422 w 682"/>
                <a:gd name="T37" fmla="*/ 1155 h 1155"/>
                <a:gd name="T38" fmla="*/ 494 w 682"/>
                <a:gd name="T39" fmla="*/ 1083 h 1155"/>
                <a:gd name="T40" fmla="*/ 493 w 682"/>
                <a:gd name="T41" fmla="*/ 189 h 1155"/>
                <a:gd name="T42" fmla="*/ 538 w 682"/>
                <a:gd name="T43" fmla="*/ 470 h 1155"/>
                <a:gd name="T44" fmla="*/ 609 w 682"/>
                <a:gd name="T45" fmla="*/ 529 h 1155"/>
                <a:gd name="T46" fmla="*/ 682 w 682"/>
                <a:gd name="T47" fmla="*/ 457 h 1155"/>
                <a:gd name="T48" fmla="*/ 681 w 682"/>
                <a:gd name="T49" fmla="*/ 446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2" h="1155">
                  <a:moveTo>
                    <a:pt x="681" y="446"/>
                  </a:moveTo>
                  <a:cubicBezTo>
                    <a:pt x="682" y="444"/>
                    <a:pt x="682" y="441"/>
                    <a:pt x="681" y="438"/>
                  </a:cubicBezTo>
                  <a:cubicBezTo>
                    <a:pt x="610" y="61"/>
                    <a:pt x="610" y="61"/>
                    <a:pt x="610" y="61"/>
                  </a:cubicBezTo>
                  <a:cubicBezTo>
                    <a:pt x="605" y="26"/>
                    <a:pt x="575" y="0"/>
                    <a:pt x="539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07" y="0"/>
                    <a:pt x="77" y="26"/>
                    <a:pt x="71" y="61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441"/>
                    <a:pt x="0" y="444"/>
                    <a:pt x="1" y="446"/>
                  </a:cubicBezTo>
                  <a:cubicBezTo>
                    <a:pt x="0" y="450"/>
                    <a:pt x="0" y="453"/>
                    <a:pt x="0" y="457"/>
                  </a:cubicBezTo>
                  <a:cubicBezTo>
                    <a:pt x="0" y="496"/>
                    <a:pt x="32" y="529"/>
                    <a:pt x="72" y="529"/>
                  </a:cubicBezTo>
                  <a:cubicBezTo>
                    <a:pt x="107" y="529"/>
                    <a:pt x="137" y="504"/>
                    <a:pt x="143" y="469"/>
                  </a:cubicBezTo>
                  <a:cubicBezTo>
                    <a:pt x="188" y="189"/>
                    <a:pt x="188" y="189"/>
                    <a:pt x="188" y="189"/>
                  </a:cubicBezTo>
                  <a:cubicBezTo>
                    <a:pt x="187" y="1083"/>
                    <a:pt x="187" y="1083"/>
                    <a:pt x="187" y="1083"/>
                  </a:cubicBezTo>
                  <a:cubicBezTo>
                    <a:pt x="187" y="1123"/>
                    <a:pt x="220" y="1155"/>
                    <a:pt x="260" y="1155"/>
                  </a:cubicBezTo>
                  <a:cubicBezTo>
                    <a:pt x="300" y="1155"/>
                    <a:pt x="332" y="1122"/>
                    <a:pt x="332" y="1083"/>
                  </a:cubicBezTo>
                  <a:cubicBezTo>
                    <a:pt x="332" y="640"/>
                    <a:pt x="332" y="640"/>
                    <a:pt x="332" y="640"/>
                  </a:cubicBezTo>
                  <a:cubicBezTo>
                    <a:pt x="349" y="640"/>
                    <a:pt x="349" y="640"/>
                    <a:pt x="349" y="640"/>
                  </a:cubicBezTo>
                  <a:cubicBezTo>
                    <a:pt x="349" y="1083"/>
                    <a:pt x="349" y="1083"/>
                    <a:pt x="349" y="1083"/>
                  </a:cubicBezTo>
                  <a:cubicBezTo>
                    <a:pt x="349" y="1123"/>
                    <a:pt x="382" y="1155"/>
                    <a:pt x="422" y="1155"/>
                  </a:cubicBezTo>
                  <a:cubicBezTo>
                    <a:pt x="462" y="1155"/>
                    <a:pt x="494" y="1122"/>
                    <a:pt x="494" y="1083"/>
                  </a:cubicBezTo>
                  <a:cubicBezTo>
                    <a:pt x="493" y="189"/>
                    <a:pt x="493" y="189"/>
                    <a:pt x="493" y="189"/>
                  </a:cubicBezTo>
                  <a:cubicBezTo>
                    <a:pt x="538" y="470"/>
                    <a:pt x="538" y="470"/>
                    <a:pt x="538" y="470"/>
                  </a:cubicBezTo>
                  <a:cubicBezTo>
                    <a:pt x="545" y="504"/>
                    <a:pt x="574" y="529"/>
                    <a:pt x="609" y="529"/>
                  </a:cubicBezTo>
                  <a:cubicBezTo>
                    <a:pt x="649" y="529"/>
                    <a:pt x="682" y="496"/>
                    <a:pt x="682" y="457"/>
                  </a:cubicBezTo>
                  <a:cubicBezTo>
                    <a:pt x="682" y="453"/>
                    <a:pt x="681" y="450"/>
                    <a:pt x="681" y="446"/>
                  </a:cubicBezTo>
                  <a:close/>
                </a:path>
              </a:pathLst>
            </a:custGeom>
            <a:solidFill>
              <a:srgbClr val="FEC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4" name="Freeform 73">
              <a:extLst>
                <a:ext uri="{FF2B5EF4-FFF2-40B4-BE49-F238E27FC236}">
                  <a16:creationId xmlns:a16="http://schemas.microsoft.com/office/drawing/2014/main" id="{C4E728B3-8B87-44D4-B6D9-09FF45A88776}"/>
                </a:ext>
              </a:extLst>
            </p:cNvPr>
            <p:cNvSpPr/>
            <p:nvPr/>
          </p:nvSpPr>
          <p:spPr bwMode="auto">
            <a:xfrm>
              <a:off x="3944938" y="303213"/>
              <a:ext cx="2597150" cy="1550988"/>
            </a:xfrm>
            <a:custGeom>
              <a:avLst/>
              <a:gdLst>
                <a:gd name="T0" fmla="*/ 436 w 692"/>
                <a:gd name="T1" fmla="*/ 65 h 413"/>
                <a:gd name="T2" fmla="*/ 676 w 692"/>
                <a:gd name="T3" fmla="*/ 169 h 413"/>
                <a:gd name="T4" fmla="*/ 517 w 692"/>
                <a:gd name="T5" fmla="*/ 347 h 413"/>
                <a:gd name="T6" fmla="*/ 284 w 692"/>
                <a:gd name="T7" fmla="*/ 346 h 413"/>
                <a:gd name="T8" fmla="*/ 90 w 692"/>
                <a:gd name="T9" fmla="*/ 404 h 413"/>
                <a:gd name="T10" fmla="*/ 12 w 692"/>
                <a:gd name="T11" fmla="*/ 369 h 413"/>
                <a:gd name="T12" fmla="*/ 47 w 692"/>
                <a:gd name="T13" fmla="*/ 291 h 413"/>
                <a:gd name="T14" fmla="*/ 329 w 692"/>
                <a:gd name="T15" fmla="*/ 206 h 413"/>
                <a:gd name="T16" fmla="*/ 436 w 692"/>
                <a:gd name="T17" fmla="*/ 6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2" h="413">
                  <a:moveTo>
                    <a:pt x="436" y="65"/>
                  </a:moveTo>
                  <a:cubicBezTo>
                    <a:pt x="521" y="0"/>
                    <a:pt x="660" y="94"/>
                    <a:pt x="676" y="169"/>
                  </a:cubicBezTo>
                  <a:cubicBezTo>
                    <a:pt x="692" y="245"/>
                    <a:pt x="625" y="342"/>
                    <a:pt x="517" y="347"/>
                  </a:cubicBezTo>
                  <a:cubicBezTo>
                    <a:pt x="395" y="352"/>
                    <a:pt x="412" y="307"/>
                    <a:pt x="284" y="346"/>
                  </a:cubicBezTo>
                  <a:cubicBezTo>
                    <a:pt x="90" y="404"/>
                    <a:pt x="90" y="404"/>
                    <a:pt x="90" y="404"/>
                  </a:cubicBezTo>
                  <a:cubicBezTo>
                    <a:pt x="58" y="413"/>
                    <a:pt x="24" y="400"/>
                    <a:pt x="12" y="369"/>
                  </a:cubicBezTo>
                  <a:cubicBezTo>
                    <a:pt x="0" y="337"/>
                    <a:pt x="16" y="302"/>
                    <a:pt x="47" y="291"/>
                  </a:cubicBezTo>
                  <a:cubicBezTo>
                    <a:pt x="329" y="206"/>
                    <a:pt x="329" y="206"/>
                    <a:pt x="329" y="206"/>
                  </a:cubicBezTo>
                  <a:cubicBezTo>
                    <a:pt x="346" y="161"/>
                    <a:pt x="382" y="106"/>
                    <a:pt x="436" y="65"/>
                  </a:cubicBezTo>
                  <a:close/>
                </a:path>
              </a:pathLst>
            </a:custGeom>
            <a:solidFill>
              <a:srgbClr val="FFD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5" name="Freeform 74">
              <a:extLst>
                <a:ext uri="{FF2B5EF4-FFF2-40B4-BE49-F238E27FC236}">
                  <a16:creationId xmlns:a16="http://schemas.microsoft.com/office/drawing/2014/main" id="{93FB2C25-F8E9-4C8B-8881-28AF1509C276}"/>
                </a:ext>
              </a:extLst>
            </p:cNvPr>
            <p:cNvSpPr/>
            <p:nvPr/>
          </p:nvSpPr>
          <p:spPr bwMode="auto">
            <a:xfrm>
              <a:off x="6264276" y="273050"/>
              <a:ext cx="417513" cy="1268413"/>
            </a:xfrm>
            <a:custGeom>
              <a:avLst/>
              <a:gdLst>
                <a:gd name="T0" fmla="*/ 0 w 263"/>
                <a:gd name="T1" fmla="*/ 7 h 799"/>
                <a:gd name="T2" fmla="*/ 19 w 263"/>
                <a:gd name="T3" fmla="*/ 799 h 799"/>
                <a:gd name="T4" fmla="*/ 263 w 263"/>
                <a:gd name="T5" fmla="*/ 792 h 799"/>
                <a:gd name="T6" fmla="*/ 246 w 263"/>
                <a:gd name="T7" fmla="*/ 0 h 799"/>
                <a:gd name="T8" fmla="*/ 0 w 263"/>
                <a:gd name="T9" fmla="*/ 7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799">
                  <a:moveTo>
                    <a:pt x="0" y="7"/>
                  </a:moveTo>
                  <a:lnTo>
                    <a:pt x="19" y="799"/>
                  </a:lnTo>
                  <a:lnTo>
                    <a:pt x="263" y="792"/>
                  </a:lnTo>
                  <a:lnTo>
                    <a:pt x="24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A63F2-39B6-4AFC-847F-B8A66E45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4</a:t>
            </a:fld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7236A3-027D-41E3-90BC-658CE3ED459C}"/>
              </a:ext>
            </a:extLst>
          </p:cNvPr>
          <p:cNvSpPr txBox="1"/>
          <p:nvPr/>
        </p:nvSpPr>
        <p:spPr>
          <a:xfrm>
            <a:off x="385783" y="748172"/>
            <a:ext cx="10412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USER MANAGEMENT</a:t>
            </a: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B81EA12F-DC44-91D3-F020-21DEC8D85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88"/>
          <a:stretch/>
        </p:blipFill>
        <p:spPr>
          <a:xfrm>
            <a:off x="1429267" y="2414367"/>
            <a:ext cx="8082561" cy="160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949E-875F-4F94-9BF4-A406C50A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5</a:t>
            </a:fld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077A374-8F86-4ED6-ABB7-3E2F0C8F689C}"/>
              </a:ext>
            </a:extLst>
          </p:cNvPr>
          <p:cNvSpPr txBox="1"/>
          <p:nvPr/>
        </p:nvSpPr>
        <p:spPr>
          <a:xfrm>
            <a:off x="747833" y="396198"/>
            <a:ext cx="10412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BID MANAGEMENT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F1994AA-3025-7EB3-2FC2-100C9F91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293" y="1498617"/>
            <a:ext cx="865707" cy="4200508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D5204FDE-0941-A1DD-5F09-B6CC5FDE8A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041"/>
          <a:stretch/>
        </p:blipFill>
        <p:spPr>
          <a:xfrm>
            <a:off x="1118507" y="2183130"/>
            <a:ext cx="9549196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AF39802-F23E-4A5B-8C1A-00A1FE31BC42}"/>
              </a:ext>
            </a:extLst>
          </p:cNvPr>
          <p:cNvGrpSpPr/>
          <p:nvPr/>
        </p:nvGrpSpPr>
        <p:grpSpPr>
          <a:xfrm flipH="1">
            <a:off x="-2423" y="1326931"/>
            <a:ext cx="867271" cy="4204138"/>
            <a:chOff x="11324728" y="1412552"/>
            <a:chExt cx="867271" cy="4204138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0C4F348E-7024-40A9-8FB3-DB80F154EB9C}"/>
                </a:ext>
              </a:extLst>
            </p:cNvPr>
            <p:cNvSpPr/>
            <p:nvPr/>
          </p:nvSpPr>
          <p:spPr>
            <a:xfrm rot="16200000">
              <a:off x="9656295" y="3080985"/>
              <a:ext cx="4204138" cy="867271"/>
            </a:xfrm>
            <a:prstGeom prst="round2SameRect">
              <a:avLst>
                <a:gd name="adj1" fmla="val 31210"/>
                <a:gd name="adj2" fmla="val 0"/>
              </a:avLst>
            </a:prstGeom>
            <a:solidFill>
              <a:srgbClr val="545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04C7CB-157A-439C-AC7F-9405C6515706}"/>
                </a:ext>
              </a:extLst>
            </p:cNvPr>
            <p:cNvGrpSpPr/>
            <p:nvPr/>
          </p:nvGrpSpPr>
          <p:grpSpPr>
            <a:xfrm>
              <a:off x="11440924" y="1986621"/>
              <a:ext cx="684803" cy="3041906"/>
              <a:chOff x="11440924" y="1957746"/>
              <a:chExt cx="684803" cy="3041906"/>
            </a:xfrm>
          </p:grpSpPr>
          <p:sp>
            <p:nvSpPr>
              <p:cNvPr id="26" name="타원 14">
                <a:extLst>
                  <a:ext uri="{FF2B5EF4-FFF2-40B4-BE49-F238E27FC236}">
                    <a16:creationId xmlns:a16="http://schemas.microsoft.com/office/drawing/2014/main" id="{4DEA55F7-0652-4E54-A08C-9633A7A79EC8}"/>
                  </a:ext>
                </a:extLst>
              </p:cNvPr>
              <p:cNvSpPr/>
              <p:nvPr/>
            </p:nvSpPr>
            <p:spPr>
              <a:xfrm>
                <a:off x="11691420" y="26095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27" name="직사각형 2">
                <a:extLst>
                  <a:ext uri="{FF2B5EF4-FFF2-40B4-BE49-F238E27FC236}">
                    <a16:creationId xmlns:a16="http://schemas.microsoft.com/office/drawing/2014/main" id="{804008BB-71AB-494B-B0E9-0645BF37B804}"/>
                  </a:ext>
                </a:extLst>
              </p:cNvPr>
              <p:cNvSpPr/>
              <p:nvPr/>
            </p:nvSpPr>
            <p:spPr>
              <a:xfrm>
                <a:off x="11440924" y="21819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F7EBEB"/>
                    </a:solidFill>
                  </a:rPr>
                  <a:t>CONTENT</a:t>
                </a:r>
                <a:endParaRPr lang="ko-KR" altLang="en-US" sz="800" dirty="0">
                  <a:solidFill>
                    <a:srgbClr val="F7EBEB"/>
                  </a:solidFill>
                </a:endParaRPr>
              </a:p>
            </p:txBody>
          </p:sp>
          <p:sp>
            <p:nvSpPr>
              <p:cNvPr id="28" name="직사각형 15">
                <a:extLst>
                  <a:ext uri="{FF2B5EF4-FFF2-40B4-BE49-F238E27FC236}">
                    <a16:creationId xmlns:a16="http://schemas.microsoft.com/office/drawing/2014/main" id="{7D2709F0-FB8A-473C-9525-344A0017A161}"/>
                  </a:ext>
                </a:extLst>
              </p:cNvPr>
              <p:cNvSpPr/>
              <p:nvPr/>
            </p:nvSpPr>
            <p:spPr>
              <a:xfrm>
                <a:off x="11440924" y="2833808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29" name="타원 16">
                <a:extLst>
                  <a:ext uri="{FF2B5EF4-FFF2-40B4-BE49-F238E27FC236}">
                    <a16:creationId xmlns:a16="http://schemas.microsoft.com/office/drawing/2014/main" id="{89CDBA5D-9D2D-4D32-A8FE-D320AAF5C88D}"/>
                  </a:ext>
                </a:extLst>
              </p:cNvPr>
              <p:cNvSpPr/>
              <p:nvPr/>
            </p:nvSpPr>
            <p:spPr>
              <a:xfrm>
                <a:off x="11691420" y="3261400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30" name="직사각형 17">
                <a:extLst>
                  <a:ext uri="{FF2B5EF4-FFF2-40B4-BE49-F238E27FC236}">
                    <a16:creationId xmlns:a16="http://schemas.microsoft.com/office/drawing/2014/main" id="{E097DDF3-232B-47C2-A25A-76F15F4476B6}"/>
                  </a:ext>
                </a:extLst>
              </p:cNvPr>
              <p:cNvSpPr/>
              <p:nvPr/>
            </p:nvSpPr>
            <p:spPr>
              <a:xfrm>
                <a:off x="11440924" y="3485635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31" name="타원 26">
                <a:extLst>
                  <a:ext uri="{FF2B5EF4-FFF2-40B4-BE49-F238E27FC236}">
                    <a16:creationId xmlns:a16="http://schemas.microsoft.com/office/drawing/2014/main" id="{7FC53EE0-EB9D-4D91-ADC2-C29A0378F3DC}"/>
                  </a:ext>
                </a:extLst>
              </p:cNvPr>
              <p:cNvSpPr/>
              <p:nvPr/>
            </p:nvSpPr>
            <p:spPr>
              <a:xfrm>
                <a:off x="11691420" y="1957746"/>
                <a:ext cx="148545" cy="148545"/>
              </a:xfrm>
              <a:prstGeom prst="ellipse">
                <a:avLst/>
              </a:prstGeom>
              <a:solidFill>
                <a:srgbClr val="F7E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32" name="타원 14">
                <a:extLst>
                  <a:ext uri="{FF2B5EF4-FFF2-40B4-BE49-F238E27FC236}">
                    <a16:creationId xmlns:a16="http://schemas.microsoft.com/office/drawing/2014/main" id="{0202EEE3-8F9E-4F2E-9096-4A75ECCBB553}"/>
                  </a:ext>
                </a:extLst>
              </p:cNvPr>
              <p:cNvSpPr/>
              <p:nvPr/>
            </p:nvSpPr>
            <p:spPr>
              <a:xfrm>
                <a:off x="11709053" y="3908146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33" name="직사각형 15">
                <a:extLst>
                  <a:ext uri="{FF2B5EF4-FFF2-40B4-BE49-F238E27FC236}">
                    <a16:creationId xmlns:a16="http://schemas.microsoft.com/office/drawing/2014/main" id="{31BAA7BE-B750-42FB-9042-51EE126389BC}"/>
                  </a:ext>
                </a:extLst>
              </p:cNvPr>
              <p:cNvSpPr/>
              <p:nvPr/>
            </p:nvSpPr>
            <p:spPr>
              <a:xfrm>
                <a:off x="11458557" y="41323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34" name="타원 16">
                <a:extLst>
                  <a:ext uri="{FF2B5EF4-FFF2-40B4-BE49-F238E27FC236}">
                    <a16:creationId xmlns:a16="http://schemas.microsoft.com/office/drawing/2014/main" id="{2E30E19C-1F51-4953-9560-16A73B3E0E8D}"/>
                  </a:ext>
                </a:extLst>
              </p:cNvPr>
              <p:cNvSpPr/>
              <p:nvPr/>
            </p:nvSpPr>
            <p:spPr>
              <a:xfrm>
                <a:off x="11709053" y="45599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35" name="직사각형 17">
                <a:extLst>
                  <a:ext uri="{FF2B5EF4-FFF2-40B4-BE49-F238E27FC236}">
                    <a16:creationId xmlns:a16="http://schemas.microsoft.com/office/drawing/2014/main" id="{28D0D6C7-4021-451B-B4C7-BC9D9E9D3371}"/>
                  </a:ext>
                </a:extLst>
              </p:cNvPr>
              <p:cNvSpPr/>
              <p:nvPr/>
            </p:nvSpPr>
            <p:spPr>
              <a:xfrm>
                <a:off x="11458557" y="4784208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</p:grpSp>
      </p:grpSp>
      <p:pic>
        <p:nvPicPr>
          <p:cNvPr id="36" name="Graphic 35" descr="Statistics">
            <a:extLst>
              <a:ext uri="{FF2B5EF4-FFF2-40B4-BE49-F238E27FC236}">
                <a16:creationId xmlns:a16="http://schemas.microsoft.com/office/drawing/2014/main" id="{A4650D79-386C-4257-B211-E6AF4472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2782" y="4405746"/>
            <a:ext cx="343506" cy="343506"/>
          </a:xfrm>
          <a:prstGeom prst="rect">
            <a:avLst/>
          </a:prstGeom>
        </p:spPr>
      </p:pic>
      <p:pic>
        <p:nvPicPr>
          <p:cNvPr id="37" name="Graphic 36" descr="Suitcase">
            <a:extLst>
              <a:ext uri="{FF2B5EF4-FFF2-40B4-BE49-F238E27FC236}">
                <a16:creationId xmlns:a16="http://schemas.microsoft.com/office/drawing/2014/main" id="{A41301F8-F07B-432C-8248-211508AF8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2678" y="1955577"/>
            <a:ext cx="277380" cy="277380"/>
          </a:xfrm>
          <a:prstGeom prst="rect">
            <a:avLst/>
          </a:prstGeom>
        </p:spPr>
      </p:pic>
      <p:pic>
        <p:nvPicPr>
          <p:cNvPr id="38" name="Graphic 37" descr="Cheers">
            <a:extLst>
              <a:ext uri="{FF2B5EF4-FFF2-40B4-BE49-F238E27FC236}">
                <a16:creationId xmlns:a16="http://schemas.microsoft.com/office/drawing/2014/main" id="{AA8BC7CD-3E1A-468B-868D-EAE0BAA85E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8257" y="4350030"/>
            <a:ext cx="374026" cy="374026"/>
          </a:xfrm>
          <a:prstGeom prst="rect">
            <a:avLst/>
          </a:prstGeom>
        </p:spPr>
      </p:pic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26E3FA7C-852D-4678-B33C-7413FD75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6</a:t>
            </a:fld>
            <a:endParaRPr lang="en-US"/>
          </a:p>
        </p:txBody>
      </p:sp>
      <p:sp>
        <p:nvSpPr>
          <p:cNvPr id="13" name="TextBox 131">
            <a:extLst>
              <a:ext uri="{FF2B5EF4-FFF2-40B4-BE49-F238E27FC236}">
                <a16:creationId xmlns:a16="http://schemas.microsoft.com/office/drawing/2014/main" id="{CE2856B1-8510-125B-CC6D-A67BF5AB6D45}"/>
              </a:ext>
            </a:extLst>
          </p:cNvPr>
          <p:cNvSpPr txBox="1"/>
          <p:nvPr/>
        </p:nvSpPr>
        <p:spPr>
          <a:xfrm>
            <a:off x="747833" y="396198"/>
            <a:ext cx="10412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USER LOGIN</a:t>
            </a: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9F699515-A170-CA34-4422-1AE681A575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139" y="1659697"/>
            <a:ext cx="8543722" cy="39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6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E5EFA6-1E47-4F36-819E-CB83B42FF788}"/>
              </a:ext>
            </a:extLst>
          </p:cNvPr>
          <p:cNvGrpSpPr/>
          <p:nvPr/>
        </p:nvGrpSpPr>
        <p:grpSpPr>
          <a:xfrm>
            <a:off x="11324728" y="1412552"/>
            <a:ext cx="867271" cy="4204138"/>
            <a:chOff x="11324728" y="1412552"/>
            <a:chExt cx="867271" cy="4204138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D4AFDD5B-F27F-4525-82FE-5A0F5EB22D49}"/>
                </a:ext>
              </a:extLst>
            </p:cNvPr>
            <p:cNvSpPr/>
            <p:nvPr/>
          </p:nvSpPr>
          <p:spPr>
            <a:xfrm rot="16200000">
              <a:off x="9656295" y="3080985"/>
              <a:ext cx="4204138" cy="867271"/>
            </a:xfrm>
            <a:prstGeom prst="round2SameRect">
              <a:avLst>
                <a:gd name="adj1" fmla="val 31210"/>
                <a:gd name="adj2" fmla="val 0"/>
              </a:avLst>
            </a:prstGeom>
            <a:solidFill>
              <a:srgbClr val="545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BE92997-86B4-49EF-8501-F2FF438656B6}"/>
                </a:ext>
              </a:extLst>
            </p:cNvPr>
            <p:cNvGrpSpPr/>
            <p:nvPr/>
          </p:nvGrpSpPr>
          <p:grpSpPr>
            <a:xfrm>
              <a:off x="11440924" y="1986621"/>
              <a:ext cx="684803" cy="3041906"/>
              <a:chOff x="11440924" y="1957746"/>
              <a:chExt cx="684803" cy="3041906"/>
            </a:xfrm>
          </p:grpSpPr>
          <p:sp>
            <p:nvSpPr>
              <p:cNvPr id="6" name="타원 14">
                <a:extLst>
                  <a:ext uri="{FF2B5EF4-FFF2-40B4-BE49-F238E27FC236}">
                    <a16:creationId xmlns:a16="http://schemas.microsoft.com/office/drawing/2014/main" id="{FCEFC731-86C1-41F7-9D3D-ED8786FD298D}"/>
                  </a:ext>
                </a:extLst>
              </p:cNvPr>
              <p:cNvSpPr/>
              <p:nvPr/>
            </p:nvSpPr>
            <p:spPr>
              <a:xfrm>
                <a:off x="11691420" y="26095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7" name="직사각형 2">
                <a:extLst>
                  <a:ext uri="{FF2B5EF4-FFF2-40B4-BE49-F238E27FC236}">
                    <a16:creationId xmlns:a16="http://schemas.microsoft.com/office/drawing/2014/main" id="{8501B37A-2B87-44F4-9286-59582D528B50}"/>
                  </a:ext>
                </a:extLst>
              </p:cNvPr>
              <p:cNvSpPr/>
              <p:nvPr/>
            </p:nvSpPr>
            <p:spPr>
              <a:xfrm>
                <a:off x="11440924" y="21819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F7EBEB"/>
                    </a:solidFill>
                  </a:rPr>
                  <a:t>CONTENT</a:t>
                </a:r>
                <a:endParaRPr lang="ko-KR" altLang="en-US" sz="800" dirty="0">
                  <a:solidFill>
                    <a:srgbClr val="F7EBEB"/>
                  </a:solidFill>
                </a:endParaRPr>
              </a:p>
            </p:txBody>
          </p:sp>
          <p:sp>
            <p:nvSpPr>
              <p:cNvPr id="8" name="직사각형 15">
                <a:extLst>
                  <a:ext uri="{FF2B5EF4-FFF2-40B4-BE49-F238E27FC236}">
                    <a16:creationId xmlns:a16="http://schemas.microsoft.com/office/drawing/2014/main" id="{9A2DD16C-3EED-4737-872D-5A0F89883415}"/>
                  </a:ext>
                </a:extLst>
              </p:cNvPr>
              <p:cNvSpPr/>
              <p:nvPr/>
            </p:nvSpPr>
            <p:spPr>
              <a:xfrm>
                <a:off x="11440924" y="2833808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9" name="타원 16">
                <a:extLst>
                  <a:ext uri="{FF2B5EF4-FFF2-40B4-BE49-F238E27FC236}">
                    <a16:creationId xmlns:a16="http://schemas.microsoft.com/office/drawing/2014/main" id="{AEADB1A6-56C0-4518-805D-9632A157BCA0}"/>
                  </a:ext>
                </a:extLst>
              </p:cNvPr>
              <p:cNvSpPr/>
              <p:nvPr/>
            </p:nvSpPr>
            <p:spPr>
              <a:xfrm>
                <a:off x="11691420" y="3261400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0" name="직사각형 17">
                <a:extLst>
                  <a:ext uri="{FF2B5EF4-FFF2-40B4-BE49-F238E27FC236}">
                    <a16:creationId xmlns:a16="http://schemas.microsoft.com/office/drawing/2014/main" id="{44FC0D92-F540-44ED-85E0-159DA5AC34C7}"/>
                  </a:ext>
                </a:extLst>
              </p:cNvPr>
              <p:cNvSpPr/>
              <p:nvPr/>
            </p:nvSpPr>
            <p:spPr>
              <a:xfrm>
                <a:off x="11440924" y="3485635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11" name="타원 26">
                <a:extLst>
                  <a:ext uri="{FF2B5EF4-FFF2-40B4-BE49-F238E27FC236}">
                    <a16:creationId xmlns:a16="http://schemas.microsoft.com/office/drawing/2014/main" id="{FD4CA19F-D659-4AF8-A748-EE2C149DBB09}"/>
                  </a:ext>
                </a:extLst>
              </p:cNvPr>
              <p:cNvSpPr/>
              <p:nvPr/>
            </p:nvSpPr>
            <p:spPr>
              <a:xfrm>
                <a:off x="11691420" y="1957746"/>
                <a:ext cx="148545" cy="148545"/>
              </a:xfrm>
              <a:prstGeom prst="ellipse">
                <a:avLst/>
              </a:prstGeom>
              <a:solidFill>
                <a:srgbClr val="F7E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2" name="타원 14">
                <a:extLst>
                  <a:ext uri="{FF2B5EF4-FFF2-40B4-BE49-F238E27FC236}">
                    <a16:creationId xmlns:a16="http://schemas.microsoft.com/office/drawing/2014/main" id="{58A6CD70-4C5C-4099-A9C1-DB7D785D979A}"/>
                  </a:ext>
                </a:extLst>
              </p:cNvPr>
              <p:cNvSpPr/>
              <p:nvPr/>
            </p:nvSpPr>
            <p:spPr>
              <a:xfrm>
                <a:off x="11709053" y="3908146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3" name="직사각형 15">
                <a:extLst>
                  <a:ext uri="{FF2B5EF4-FFF2-40B4-BE49-F238E27FC236}">
                    <a16:creationId xmlns:a16="http://schemas.microsoft.com/office/drawing/2014/main" id="{F59FF18A-5506-4243-AF9B-890F4523EBD4}"/>
                  </a:ext>
                </a:extLst>
              </p:cNvPr>
              <p:cNvSpPr/>
              <p:nvPr/>
            </p:nvSpPr>
            <p:spPr>
              <a:xfrm>
                <a:off x="11458557" y="41323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14" name="타원 16">
                <a:extLst>
                  <a:ext uri="{FF2B5EF4-FFF2-40B4-BE49-F238E27FC236}">
                    <a16:creationId xmlns:a16="http://schemas.microsoft.com/office/drawing/2014/main" id="{8FCB3449-5B6D-4E41-8095-FA283DB42C0E}"/>
                  </a:ext>
                </a:extLst>
              </p:cNvPr>
              <p:cNvSpPr/>
              <p:nvPr/>
            </p:nvSpPr>
            <p:spPr>
              <a:xfrm>
                <a:off x="11709053" y="45599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5" name="직사각형 17">
                <a:extLst>
                  <a:ext uri="{FF2B5EF4-FFF2-40B4-BE49-F238E27FC236}">
                    <a16:creationId xmlns:a16="http://schemas.microsoft.com/office/drawing/2014/main" id="{B49E16B5-1538-4862-A810-429C87596815}"/>
                  </a:ext>
                </a:extLst>
              </p:cNvPr>
              <p:cNvSpPr/>
              <p:nvPr/>
            </p:nvSpPr>
            <p:spPr>
              <a:xfrm>
                <a:off x="11458557" y="4784208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</p:grpSp>
      </p:grpSp>
      <p:pic>
        <p:nvPicPr>
          <p:cNvPr id="19" name="Graphic 18" descr="Social network">
            <a:extLst>
              <a:ext uri="{FF2B5EF4-FFF2-40B4-BE49-F238E27FC236}">
                <a16:creationId xmlns:a16="http://schemas.microsoft.com/office/drawing/2014/main" id="{7F82C568-7A3E-4805-A5F7-F325FA12F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985" y="2742922"/>
            <a:ext cx="621625" cy="6216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F209D0D-45B1-4E15-BDB8-5897E385EBDB}"/>
              </a:ext>
            </a:extLst>
          </p:cNvPr>
          <p:cNvSpPr/>
          <p:nvPr/>
        </p:nvSpPr>
        <p:spPr>
          <a:xfrm>
            <a:off x="4742129" y="3428349"/>
            <a:ext cx="1839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F7EBEB"/>
                </a:solidFill>
              </a:rPr>
              <a:t>LOREM IPSUM DOLOR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6AB076DE-B3BC-48F4-BE40-1A62DB0D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7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8C545B-E161-4AC7-A1AD-65AC295C0278}"/>
              </a:ext>
            </a:extLst>
          </p:cNvPr>
          <p:cNvSpPr txBox="1"/>
          <p:nvPr/>
        </p:nvSpPr>
        <p:spPr>
          <a:xfrm>
            <a:off x="455444" y="1047914"/>
            <a:ext cx="10412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REGISTER</a:t>
            </a:r>
          </a:p>
        </p:txBody>
      </p:sp>
      <p:pic>
        <p:nvPicPr>
          <p:cNvPr id="30" name="รูปภาพ 29">
            <a:extLst>
              <a:ext uri="{FF2B5EF4-FFF2-40B4-BE49-F238E27FC236}">
                <a16:creationId xmlns:a16="http://schemas.microsoft.com/office/drawing/2014/main" id="{4E02BC7D-09A9-1D93-CD90-669FEB235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43" y="2015319"/>
            <a:ext cx="8592534" cy="39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E4095D0-482F-4587-86F3-56BFB6B7C0C4}"/>
              </a:ext>
            </a:extLst>
          </p:cNvPr>
          <p:cNvGrpSpPr/>
          <p:nvPr/>
        </p:nvGrpSpPr>
        <p:grpSpPr>
          <a:xfrm flipH="1">
            <a:off x="-2423" y="1326931"/>
            <a:ext cx="867271" cy="4204138"/>
            <a:chOff x="11324728" y="1412552"/>
            <a:chExt cx="867271" cy="4204138"/>
          </a:xfrm>
        </p:grpSpPr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1EBA535C-5B71-440D-ABFC-95736AE04A64}"/>
                </a:ext>
              </a:extLst>
            </p:cNvPr>
            <p:cNvSpPr/>
            <p:nvPr/>
          </p:nvSpPr>
          <p:spPr>
            <a:xfrm rot="16200000">
              <a:off x="9656295" y="3080985"/>
              <a:ext cx="4204138" cy="867271"/>
            </a:xfrm>
            <a:prstGeom prst="round2SameRect">
              <a:avLst>
                <a:gd name="adj1" fmla="val 31210"/>
                <a:gd name="adj2" fmla="val 0"/>
              </a:avLst>
            </a:prstGeom>
            <a:solidFill>
              <a:srgbClr val="545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5E57DB-2F18-4B01-BB3E-5F5E6A2F1125}"/>
                </a:ext>
              </a:extLst>
            </p:cNvPr>
            <p:cNvGrpSpPr/>
            <p:nvPr/>
          </p:nvGrpSpPr>
          <p:grpSpPr>
            <a:xfrm>
              <a:off x="11440924" y="1986621"/>
              <a:ext cx="684803" cy="3041906"/>
              <a:chOff x="11440924" y="1957746"/>
              <a:chExt cx="684803" cy="3041906"/>
            </a:xfrm>
          </p:grpSpPr>
          <p:sp>
            <p:nvSpPr>
              <p:cNvPr id="35" name="타원 14">
                <a:extLst>
                  <a:ext uri="{FF2B5EF4-FFF2-40B4-BE49-F238E27FC236}">
                    <a16:creationId xmlns:a16="http://schemas.microsoft.com/office/drawing/2014/main" id="{081A5FDF-F7C3-427A-808C-EEABDFDEC8D6}"/>
                  </a:ext>
                </a:extLst>
              </p:cNvPr>
              <p:cNvSpPr/>
              <p:nvPr/>
            </p:nvSpPr>
            <p:spPr>
              <a:xfrm>
                <a:off x="11691420" y="26095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36" name="직사각형 2">
                <a:extLst>
                  <a:ext uri="{FF2B5EF4-FFF2-40B4-BE49-F238E27FC236}">
                    <a16:creationId xmlns:a16="http://schemas.microsoft.com/office/drawing/2014/main" id="{D2820BA0-BE3B-48D0-825F-A1E7A9827C51}"/>
                  </a:ext>
                </a:extLst>
              </p:cNvPr>
              <p:cNvSpPr/>
              <p:nvPr/>
            </p:nvSpPr>
            <p:spPr>
              <a:xfrm>
                <a:off x="11440924" y="21819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F7EBEB"/>
                    </a:solidFill>
                  </a:rPr>
                  <a:t>CONTENT</a:t>
                </a:r>
                <a:endParaRPr lang="ko-KR" altLang="en-US" sz="800" dirty="0">
                  <a:solidFill>
                    <a:srgbClr val="F7EBEB"/>
                  </a:solidFill>
                </a:endParaRPr>
              </a:p>
            </p:txBody>
          </p:sp>
          <p:sp>
            <p:nvSpPr>
              <p:cNvPr id="37" name="직사각형 15">
                <a:extLst>
                  <a:ext uri="{FF2B5EF4-FFF2-40B4-BE49-F238E27FC236}">
                    <a16:creationId xmlns:a16="http://schemas.microsoft.com/office/drawing/2014/main" id="{1441E1DC-E8F1-4966-B9EE-14E7D4F82EC3}"/>
                  </a:ext>
                </a:extLst>
              </p:cNvPr>
              <p:cNvSpPr/>
              <p:nvPr/>
            </p:nvSpPr>
            <p:spPr>
              <a:xfrm>
                <a:off x="11440924" y="2833808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38" name="타원 16">
                <a:extLst>
                  <a:ext uri="{FF2B5EF4-FFF2-40B4-BE49-F238E27FC236}">
                    <a16:creationId xmlns:a16="http://schemas.microsoft.com/office/drawing/2014/main" id="{4F428F1A-0617-4006-97F6-AC168DB13313}"/>
                  </a:ext>
                </a:extLst>
              </p:cNvPr>
              <p:cNvSpPr/>
              <p:nvPr/>
            </p:nvSpPr>
            <p:spPr>
              <a:xfrm>
                <a:off x="11691420" y="3261400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39" name="직사각형 17">
                <a:extLst>
                  <a:ext uri="{FF2B5EF4-FFF2-40B4-BE49-F238E27FC236}">
                    <a16:creationId xmlns:a16="http://schemas.microsoft.com/office/drawing/2014/main" id="{3FE63973-EE73-448D-8303-1764392370F5}"/>
                  </a:ext>
                </a:extLst>
              </p:cNvPr>
              <p:cNvSpPr/>
              <p:nvPr/>
            </p:nvSpPr>
            <p:spPr>
              <a:xfrm>
                <a:off x="11440924" y="3485635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40" name="타원 26">
                <a:extLst>
                  <a:ext uri="{FF2B5EF4-FFF2-40B4-BE49-F238E27FC236}">
                    <a16:creationId xmlns:a16="http://schemas.microsoft.com/office/drawing/2014/main" id="{D20E0FB4-3142-49D9-9AA1-C1058D87E117}"/>
                  </a:ext>
                </a:extLst>
              </p:cNvPr>
              <p:cNvSpPr/>
              <p:nvPr/>
            </p:nvSpPr>
            <p:spPr>
              <a:xfrm>
                <a:off x="11691420" y="1957746"/>
                <a:ext cx="148545" cy="148545"/>
              </a:xfrm>
              <a:prstGeom prst="ellipse">
                <a:avLst/>
              </a:prstGeom>
              <a:solidFill>
                <a:srgbClr val="F7E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41" name="타원 14">
                <a:extLst>
                  <a:ext uri="{FF2B5EF4-FFF2-40B4-BE49-F238E27FC236}">
                    <a16:creationId xmlns:a16="http://schemas.microsoft.com/office/drawing/2014/main" id="{623DACC7-F419-4E8C-B375-FCD43E77AFDE}"/>
                  </a:ext>
                </a:extLst>
              </p:cNvPr>
              <p:cNvSpPr/>
              <p:nvPr/>
            </p:nvSpPr>
            <p:spPr>
              <a:xfrm>
                <a:off x="11709053" y="3908146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42" name="직사각형 15">
                <a:extLst>
                  <a:ext uri="{FF2B5EF4-FFF2-40B4-BE49-F238E27FC236}">
                    <a16:creationId xmlns:a16="http://schemas.microsoft.com/office/drawing/2014/main" id="{93D7D60B-0842-44F3-8DB8-292046DF4F48}"/>
                  </a:ext>
                </a:extLst>
              </p:cNvPr>
              <p:cNvSpPr/>
              <p:nvPr/>
            </p:nvSpPr>
            <p:spPr>
              <a:xfrm>
                <a:off x="11458557" y="41323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43" name="타원 16">
                <a:extLst>
                  <a:ext uri="{FF2B5EF4-FFF2-40B4-BE49-F238E27FC236}">
                    <a16:creationId xmlns:a16="http://schemas.microsoft.com/office/drawing/2014/main" id="{227B6B79-6CE8-4D47-8E48-EB701E3D20B0}"/>
                  </a:ext>
                </a:extLst>
              </p:cNvPr>
              <p:cNvSpPr/>
              <p:nvPr/>
            </p:nvSpPr>
            <p:spPr>
              <a:xfrm>
                <a:off x="11709053" y="45599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44" name="직사각형 17">
                <a:extLst>
                  <a:ext uri="{FF2B5EF4-FFF2-40B4-BE49-F238E27FC236}">
                    <a16:creationId xmlns:a16="http://schemas.microsoft.com/office/drawing/2014/main" id="{128F45CC-AF6A-429E-94B2-3513FC605EAF}"/>
                  </a:ext>
                </a:extLst>
              </p:cNvPr>
              <p:cNvSpPr/>
              <p:nvPr/>
            </p:nvSpPr>
            <p:spPr>
              <a:xfrm>
                <a:off x="11458557" y="4784208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1F4643-F060-4A77-9E13-2CB1D5FD29A6}"/>
              </a:ext>
            </a:extLst>
          </p:cNvPr>
          <p:cNvGrpSpPr/>
          <p:nvPr/>
        </p:nvGrpSpPr>
        <p:grpSpPr>
          <a:xfrm>
            <a:off x="3264982" y="1520960"/>
            <a:ext cx="5487133" cy="1320161"/>
            <a:chOff x="2354317" y="1598972"/>
            <a:chExt cx="3049348" cy="13201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4A22F2D-0795-4EC7-80C7-4397545DEDEA}"/>
                </a:ext>
              </a:extLst>
            </p:cNvPr>
            <p:cNvSpPr/>
            <p:nvPr/>
          </p:nvSpPr>
          <p:spPr>
            <a:xfrm>
              <a:off x="2354317" y="1598973"/>
              <a:ext cx="450572" cy="450572"/>
            </a:xfrm>
            <a:prstGeom prst="rect">
              <a:avLst/>
            </a:prstGeom>
            <a:solidFill>
              <a:srgbClr val="FEC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14A751-2DD2-4109-BC76-A124B1940D53}"/>
                </a:ext>
              </a:extLst>
            </p:cNvPr>
            <p:cNvSpPr/>
            <p:nvPr/>
          </p:nvSpPr>
          <p:spPr>
            <a:xfrm>
              <a:off x="2804889" y="1598972"/>
              <a:ext cx="2598776" cy="1320161"/>
            </a:xfrm>
            <a:prstGeom prst="rect">
              <a:avLst/>
            </a:prstGeom>
            <a:solidFill>
              <a:srgbClr val="545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ADE97CA-538C-433D-9CDB-53BE5D9C674A}"/>
                </a:ext>
              </a:extLst>
            </p:cNvPr>
            <p:cNvSpPr/>
            <p:nvPr/>
          </p:nvSpPr>
          <p:spPr>
            <a:xfrm>
              <a:off x="2919347" y="1860493"/>
              <a:ext cx="24387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th-TH" dirty="0">
                  <a:solidFill>
                    <a:schemeClr val="bg1"/>
                  </a:solidFill>
                  <a:latin typeface="lookpeach" panose="02000503000000000000" pitchFamily="2" charset="-34"/>
                  <a:cs typeface="lookpeach" panose="02000503000000000000" pitchFamily="2" charset="-34"/>
                </a:rPr>
                <a:t>เพื่อศึกษาข้อมูลเกี่ยวกับการประมูลมากขึ้น</a:t>
              </a:r>
              <a:endParaRPr lang="en-US" dirty="0">
                <a:solidFill>
                  <a:schemeClr val="bg1"/>
                </a:solidFill>
                <a:latin typeface="lookpeach" panose="02000503000000000000" pitchFamily="2" charset="-34"/>
                <a:cs typeface="lookpeach" panose="02000503000000000000" pitchFamily="2" charset="-3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494C2A-D041-437C-94D5-E050E1F6662E}"/>
                </a:ext>
              </a:extLst>
            </p:cNvPr>
            <p:cNvSpPr/>
            <p:nvPr/>
          </p:nvSpPr>
          <p:spPr>
            <a:xfrm>
              <a:off x="3757983" y="1667495"/>
              <a:ext cx="102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09868B-6729-4915-BD71-E2B9E4C9D0B5}"/>
                </a:ext>
              </a:extLst>
            </p:cNvPr>
            <p:cNvSpPr/>
            <p:nvPr/>
          </p:nvSpPr>
          <p:spPr>
            <a:xfrm>
              <a:off x="2410515" y="1679586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0EAFEC-A4DE-418D-AA80-29B66CD8CA3A}"/>
              </a:ext>
            </a:extLst>
          </p:cNvPr>
          <p:cNvGrpSpPr/>
          <p:nvPr/>
        </p:nvGrpSpPr>
        <p:grpSpPr>
          <a:xfrm>
            <a:off x="3264982" y="3053807"/>
            <a:ext cx="5479978" cy="1320160"/>
            <a:chOff x="2410515" y="1598973"/>
            <a:chExt cx="2541956" cy="132016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54F9CD-C38D-49A2-93EF-30D633B3DE31}"/>
                </a:ext>
              </a:extLst>
            </p:cNvPr>
            <p:cNvSpPr/>
            <p:nvPr/>
          </p:nvSpPr>
          <p:spPr>
            <a:xfrm>
              <a:off x="2410515" y="1598973"/>
              <a:ext cx="394374" cy="450572"/>
            </a:xfrm>
            <a:prstGeom prst="rect">
              <a:avLst/>
            </a:prstGeom>
            <a:solidFill>
              <a:srgbClr val="FEC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B6BA498-B95C-46F4-A2E5-C6F6494CA580}"/>
                </a:ext>
              </a:extLst>
            </p:cNvPr>
            <p:cNvSpPr/>
            <p:nvPr/>
          </p:nvSpPr>
          <p:spPr>
            <a:xfrm>
              <a:off x="2783286" y="1598973"/>
              <a:ext cx="2169185" cy="1320160"/>
            </a:xfrm>
            <a:prstGeom prst="rect">
              <a:avLst/>
            </a:prstGeom>
            <a:solidFill>
              <a:srgbClr val="545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A04586B-E357-4E98-B8D5-AD8D1ED4D347}"/>
                </a:ext>
              </a:extLst>
            </p:cNvPr>
            <p:cNvSpPr/>
            <p:nvPr/>
          </p:nvSpPr>
          <p:spPr>
            <a:xfrm>
              <a:off x="2855468" y="1822230"/>
              <a:ext cx="19565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th-TH" dirty="0">
                  <a:solidFill>
                    <a:schemeClr val="bg1"/>
                  </a:solidFill>
                  <a:latin typeface="lookpeach" panose="02000503000000000000" pitchFamily="2" charset="-34"/>
                  <a:cs typeface="lookpeach" panose="02000503000000000000" pitchFamily="2" charset="-34"/>
                </a:rPr>
                <a:t>เพื่อเรียนรู้ภาษา </a:t>
              </a:r>
              <a:r>
                <a:rPr lang="en-US" dirty="0">
                  <a:solidFill>
                    <a:schemeClr val="bg1"/>
                  </a:solidFill>
                  <a:latin typeface="lookpeach" panose="02000503000000000000" pitchFamily="2" charset="-34"/>
                  <a:cs typeface="lookpeach" panose="02000503000000000000" pitchFamily="2" charset="-34"/>
                </a:rPr>
                <a:t>PHP HTML </a:t>
              </a:r>
              <a:r>
                <a:rPr lang="th-TH" dirty="0">
                  <a:solidFill>
                    <a:schemeClr val="bg1"/>
                  </a:solidFill>
                  <a:latin typeface="lookpeach" panose="02000503000000000000" pitchFamily="2" charset="-34"/>
                  <a:cs typeface="lookpeach" panose="02000503000000000000" pitchFamily="2" charset="-34"/>
                </a:rPr>
                <a:t>และการสร้างฐานข้อมูลมากขึ้น</a:t>
              </a:r>
              <a:endParaRPr lang="en-US" dirty="0">
                <a:solidFill>
                  <a:schemeClr val="bg1"/>
                </a:solidFill>
                <a:latin typeface="lookpeach" panose="02000503000000000000" pitchFamily="2" charset="-34"/>
                <a:cs typeface="lookpeach" panose="02000503000000000000" pitchFamily="2" charset="-3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800867-71C1-47C9-94C4-D831844FDD80}"/>
                </a:ext>
              </a:extLst>
            </p:cNvPr>
            <p:cNvSpPr/>
            <p:nvPr/>
          </p:nvSpPr>
          <p:spPr>
            <a:xfrm>
              <a:off x="2410515" y="1679586"/>
              <a:ext cx="3674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816A6-23A0-495A-860D-3D9F71AD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8</a:t>
            </a:fld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B0AF5B-3A05-408A-846D-776B51B5F234}"/>
              </a:ext>
            </a:extLst>
          </p:cNvPr>
          <p:cNvSpPr txBox="1"/>
          <p:nvPr/>
        </p:nvSpPr>
        <p:spPr>
          <a:xfrm>
            <a:off x="1126941" y="485118"/>
            <a:ext cx="10412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solidFill>
                  <a:schemeClr val="accent3"/>
                </a:solidFill>
              </a:rPr>
              <a:t>วัตถุประสงค์</a:t>
            </a:r>
            <a:endParaRPr lang="en-US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3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6">
            <a:extLst>
              <a:ext uri="{FF2B5EF4-FFF2-40B4-BE49-F238E27FC236}">
                <a16:creationId xmlns:a16="http://schemas.microsoft.com/office/drawing/2014/main" id="{DC6CFFAD-11C7-4DAD-ACC7-79AE102CCDD1}"/>
              </a:ext>
            </a:extLst>
          </p:cNvPr>
          <p:cNvSpPr/>
          <p:nvPr/>
        </p:nvSpPr>
        <p:spPr>
          <a:xfrm rot="16200000">
            <a:off x="4857451" y="2182270"/>
            <a:ext cx="1484760" cy="2031400"/>
          </a:xfrm>
          <a:prstGeom prst="parallelogram">
            <a:avLst>
              <a:gd name="adj" fmla="val 5322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思源黑体旧字形 Normal" panose="020B0400000000000000" pitchFamily="34" charset="-128"/>
              <a:sym typeface="思源黑体旧字形 Normal" panose="020B0400000000000000" pitchFamily="34" charset="-128"/>
            </a:endParaRPr>
          </a:p>
        </p:txBody>
      </p:sp>
      <p:sp>
        <p:nvSpPr>
          <p:cNvPr id="4" name="右箭头 7">
            <a:extLst>
              <a:ext uri="{FF2B5EF4-FFF2-40B4-BE49-F238E27FC236}">
                <a16:creationId xmlns:a16="http://schemas.microsoft.com/office/drawing/2014/main" id="{FD1BA1F8-168E-4566-82CC-5D242DF89CBE}"/>
              </a:ext>
            </a:extLst>
          </p:cNvPr>
          <p:cNvSpPr/>
          <p:nvPr/>
        </p:nvSpPr>
        <p:spPr>
          <a:xfrm>
            <a:off x="4584127" y="2284335"/>
            <a:ext cx="2645374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  <a:ea typeface="思源黑体旧字形 Normal" panose="020B0400000000000000" pitchFamily="34" charset="-128"/>
              <a:sym typeface="思源黑体旧字形 Normal" panose="020B0400000000000000" pitchFamily="34" charset="-128"/>
            </a:endParaRPr>
          </a:p>
        </p:txBody>
      </p:sp>
      <p:sp>
        <p:nvSpPr>
          <p:cNvPr id="5" name="右箭头 8">
            <a:extLst>
              <a:ext uri="{FF2B5EF4-FFF2-40B4-BE49-F238E27FC236}">
                <a16:creationId xmlns:a16="http://schemas.microsoft.com/office/drawing/2014/main" id="{BF144219-5382-495A-9389-6D27954CC2EA}"/>
              </a:ext>
            </a:extLst>
          </p:cNvPr>
          <p:cNvSpPr/>
          <p:nvPr/>
        </p:nvSpPr>
        <p:spPr>
          <a:xfrm rot="10800000">
            <a:off x="3970154" y="3076423"/>
            <a:ext cx="2645374" cy="1035353"/>
          </a:xfrm>
          <a:prstGeom prst="rightArrow">
            <a:avLst>
              <a:gd name="adj1" fmla="val 66953"/>
              <a:gd name="adj2" fmla="val 50000"/>
            </a:avLst>
          </a:prstGeom>
          <a:solidFill>
            <a:srgbClr val="FEC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思源黑体旧字形 Normal" panose="020B0400000000000000" pitchFamily="34" charset="-128"/>
              <a:sym typeface="思源黑体旧字形 Normal" panose="020B0400000000000000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19A4F-F0AE-429B-A948-5802E88777C6}"/>
              </a:ext>
            </a:extLst>
          </p:cNvPr>
          <p:cNvGrpSpPr/>
          <p:nvPr/>
        </p:nvGrpSpPr>
        <p:grpSpPr>
          <a:xfrm>
            <a:off x="11324728" y="1412552"/>
            <a:ext cx="867271" cy="4204138"/>
            <a:chOff x="11324728" y="1412552"/>
            <a:chExt cx="867271" cy="4204138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DD2272AF-44C7-4C00-AA8B-C677B9759D8A}"/>
                </a:ext>
              </a:extLst>
            </p:cNvPr>
            <p:cNvSpPr/>
            <p:nvPr/>
          </p:nvSpPr>
          <p:spPr>
            <a:xfrm rot="16200000">
              <a:off x="9656295" y="3080985"/>
              <a:ext cx="4204138" cy="867271"/>
            </a:xfrm>
            <a:prstGeom prst="round2SameRect">
              <a:avLst>
                <a:gd name="adj1" fmla="val 31210"/>
                <a:gd name="adj2" fmla="val 0"/>
              </a:avLst>
            </a:prstGeom>
            <a:solidFill>
              <a:srgbClr val="545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9FA044-DD79-4E97-8F06-B14874FCAE43}"/>
                </a:ext>
              </a:extLst>
            </p:cNvPr>
            <p:cNvGrpSpPr/>
            <p:nvPr/>
          </p:nvGrpSpPr>
          <p:grpSpPr>
            <a:xfrm>
              <a:off x="11440924" y="1986621"/>
              <a:ext cx="684803" cy="3041906"/>
              <a:chOff x="11440924" y="1957746"/>
              <a:chExt cx="684803" cy="3041906"/>
            </a:xfrm>
          </p:grpSpPr>
          <p:sp>
            <p:nvSpPr>
              <p:cNvPr id="11" name="타원 14">
                <a:extLst>
                  <a:ext uri="{FF2B5EF4-FFF2-40B4-BE49-F238E27FC236}">
                    <a16:creationId xmlns:a16="http://schemas.microsoft.com/office/drawing/2014/main" id="{14D3C847-5994-4660-8F1F-2C2673289882}"/>
                  </a:ext>
                </a:extLst>
              </p:cNvPr>
              <p:cNvSpPr/>
              <p:nvPr/>
            </p:nvSpPr>
            <p:spPr>
              <a:xfrm>
                <a:off x="11691420" y="26095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2" name="직사각형 2">
                <a:extLst>
                  <a:ext uri="{FF2B5EF4-FFF2-40B4-BE49-F238E27FC236}">
                    <a16:creationId xmlns:a16="http://schemas.microsoft.com/office/drawing/2014/main" id="{E5C1DD22-885D-4403-81B6-8CA166C099F4}"/>
                  </a:ext>
                </a:extLst>
              </p:cNvPr>
              <p:cNvSpPr/>
              <p:nvPr/>
            </p:nvSpPr>
            <p:spPr>
              <a:xfrm>
                <a:off x="11440924" y="21819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F7EBEB"/>
                    </a:solidFill>
                  </a:rPr>
                  <a:t>CONTENT</a:t>
                </a:r>
                <a:endParaRPr lang="ko-KR" altLang="en-US" sz="800" dirty="0">
                  <a:solidFill>
                    <a:srgbClr val="F7EBEB"/>
                  </a:solidFill>
                </a:endParaRPr>
              </a:p>
            </p:txBody>
          </p:sp>
          <p:sp>
            <p:nvSpPr>
              <p:cNvPr id="13" name="직사각형 15">
                <a:extLst>
                  <a:ext uri="{FF2B5EF4-FFF2-40B4-BE49-F238E27FC236}">
                    <a16:creationId xmlns:a16="http://schemas.microsoft.com/office/drawing/2014/main" id="{B80576FC-A240-40CD-BBB8-483CE16F7F69}"/>
                  </a:ext>
                </a:extLst>
              </p:cNvPr>
              <p:cNvSpPr/>
              <p:nvPr/>
            </p:nvSpPr>
            <p:spPr>
              <a:xfrm>
                <a:off x="11440924" y="2833808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14" name="타원 16">
                <a:extLst>
                  <a:ext uri="{FF2B5EF4-FFF2-40B4-BE49-F238E27FC236}">
                    <a16:creationId xmlns:a16="http://schemas.microsoft.com/office/drawing/2014/main" id="{6A893044-A501-4C57-9E88-836EFB246553}"/>
                  </a:ext>
                </a:extLst>
              </p:cNvPr>
              <p:cNvSpPr/>
              <p:nvPr/>
            </p:nvSpPr>
            <p:spPr>
              <a:xfrm>
                <a:off x="11691420" y="3261400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5" name="직사각형 17">
                <a:extLst>
                  <a:ext uri="{FF2B5EF4-FFF2-40B4-BE49-F238E27FC236}">
                    <a16:creationId xmlns:a16="http://schemas.microsoft.com/office/drawing/2014/main" id="{3F1E2386-0EB6-4F35-B8FB-F0A7F438F8EF}"/>
                  </a:ext>
                </a:extLst>
              </p:cNvPr>
              <p:cNvSpPr/>
              <p:nvPr/>
            </p:nvSpPr>
            <p:spPr>
              <a:xfrm>
                <a:off x="11440924" y="3485635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16" name="타원 26">
                <a:extLst>
                  <a:ext uri="{FF2B5EF4-FFF2-40B4-BE49-F238E27FC236}">
                    <a16:creationId xmlns:a16="http://schemas.microsoft.com/office/drawing/2014/main" id="{EF64A25E-C932-4493-BE30-2C5745AE9690}"/>
                  </a:ext>
                </a:extLst>
              </p:cNvPr>
              <p:cNvSpPr/>
              <p:nvPr/>
            </p:nvSpPr>
            <p:spPr>
              <a:xfrm>
                <a:off x="11691420" y="1957746"/>
                <a:ext cx="148545" cy="148545"/>
              </a:xfrm>
              <a:prstGeom prst="ellipse">
                <a:avLst/>
              </a:prstGeom>
              <a:solidFill>
                <a:srgbClr val="F7E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7" name="타원 14">
                <a:extLst>
                  <a:ext uri="{FF2B5EF4-FFF2-40B4-BE49-F238E27FC236}">
                    <a16:creationId xmlns:a16="http://schemas.microsoft.com/office/drawing/2014/main" id="{F8A2D718-D06F-4B46-8844-249EE0F8304C}"/>
                  </a:ext>
                </a:extLst>
              </p:cNvPr>
              <p:cNvSpPr/>
              <p:nvPr/>
            </p:nvSpPr>
            <p:spPr>
              <a:xfrm>
                <a:off x="11709053" y="3908146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18" name="직사각형 15">
                <a:extLst>
                  <a:ext uri="{FF2B5EF4-FFF2-40B4-BE49-F238E27FC236}">
                    <a16:creationId xmlns:a16="http://schemas.microsoft.com/office/drawing/2014/main" id="{629E5396-1198-4703-BCB2-E0F152538699}"/>
                  </a:ext>
                </a:extLst>
              </p:cNvPr>
              <p:cNvSpPr/>
              <p:nvPr/>
            </p:nvSpPr>
            <p:spPr>
              <a:xfrm>
                <a:off x="11458557" y="4132381"/>
                <a:ext cx="64953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dirty="0">
                  <a:solidFill>
                    <a:srgbClr val="888CA6"/>
                  </a:solidFill>
                </a:endParaRPr>
              </a:p>
            </p:txBody>
          </p:sp>
          <p:sp>
            <p:nvSpPr>
              <p:cNvPr id="19" name="타원 16">
                <a:extLst>
                  <a:ext uri="{FF2B5EF4-FFF2-40B4-BE49-F238E27FC236}">
                    <a16:creationId xmlns:a16="http://schemas.microsoft.com/office/drawing/2014/main" id="{C9F9B35D-0563-4CC6-83ED-9A73512BE74B}"/>
                  </a:ext>
                </a:extLst>
              </p:cNvPr>
              <p:cNvSpPr/>
              <p:nvPr/>
            </p:nvSpPr>
            <p:spPr>
              <a:xfrm>
                <a:off x="11709053" y="4559973"/>
                <a:ext cx="148545" cy="148545"/>
              </a:xfrm>
              <a:prstGeom prst="ellipse">
                <a:avLst/>
              </a:prstGeom>
              <a:solidFill>
                <a:srgbClr val="888CA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>
                  <a:solidFill>
                    <a:srgbClr val="545871"/>
                  </a:solidFill>
                </a:endParaRPr>
              </a:p>
            </p:txBody>
          </p:sp>
          <p:sp>
            <p:nvSpPr>
              <p:cNvPr id="20" name="직사각형 17">
                <a:extLst>
                  <a:ext uri="{FF2B5EF4-FFF2-40B4-BE49-F238E27FC236}">
                    <a16:creationId xmlns:a16="http://schemas.microsoft.com/office/drawing/2014/main" id="{B7BF2829-1E62-4F82-814A-FD52017AF508}"/>
                  </a:ext>
                </a:extLst>
              </p:cNvPr>
              <p:cNvSpPr/>
              <p:nvPr/>
            </p:nvSpPr>
            <p:spPr>
              <a:xfrm>
                <a:off x="11458557" y="4784208"/>
                <a:ext cx="66717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888CA6"/>
                    </a:solidFill>
                  </a:rPr>
                  <a:t>CONTENT</a:t>
                </a:r>
                <a:endParaRPr lang="ko-KR" altLang="en-US" sz="800" b="1" dirty="0">
                  <a:solidFill>
                    <a:srgbClr val="888CA6"/>
                  </a:solidFill>
                </a:endParaRPr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39FB64-4F1E-4FE3-8779-C6D852406B89}"/>
              </a:ext>
            </a:extLst>
          </p:cNvPr>
          <p:cNvSpPr/>
          <p:nvPr/>
        </p:nvSpPr>
        <p:spPr>
          <a:xfrm>
            <a:off x="469526" y="3270934"/>
            <a:ext cx="3328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h-TH" dirty="0">
                <a:latin typeface="lookpeach" panose="02000503000000000000" pitchFamily="2" charset="-34"/>
                <a:cs typeface="lookpeach" panose="02000503000000000000" pitchFamily="2" charset="-34"/>
              </a:rPr>
              <a:t>ได้เรียนรู้ภาษา </a:t>
            </a:r>
            <a:r>
              <a:rPr lang="en-US" dirty="0">
                <a:latin typeface="lookpeach" panose="02000503000000000000" pitchFamily="2" charset="-34"/>
                <a:cs typeface="lookpeach" panose="02000503000000000000" pitchFamily="2" charset="-34"/>
              </a:rPr>
              <a:t>PHP HTML </a:t>
            </a:r>
            <a:r>
              <a:rPr lang="th-TH" dirty="0">
                <a:latin typeface="lookpeach" panose="02000503000000000000" pitchFamily="2" charset="-34"/>
                <a:cs typeface="lookpeach" panose="02000503000000000000" pitchFamily="2" charset="-34"/>
              </a:rPr>
              <a:t>และการสร้างฐานข้อมูลมากขึ้น</a:t>
            </a:r>
            <a:endParaRPr lang="en-US" dirty="0">
              <a:latin typeface="lookpeach" panose="02000503000000000000" pitchFamily="2" charset="-34"/>
              <a:cs typeface="lookpeach" panose="02000503000000000000" pitchFamily="2" charset="-3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7B8611-C077-48A0-B044-F04CC1B91CB8}"/>
              </a:ext>
            </a:extLst>
          </p:cNvPr>
          <p:cNvGrpSpPr/>
          <p:nvPr/>
        </p:nvGrpSpPr>
        <p:grpSpPr>
          <a:xfrm>
            <a:off x="7163160" y="2118660"/>
            <a:ext cx="3328874" cy="928004"/>
            <a:chOff x="2527874" y="2031973"/>
            <a:chExt cx="2422348" cy="9280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E0D609-A21D-4B15-806D-2210347A8997}"/>
                </a:ext>
              </a:extLst>
            </p:cNvPr>
            <p:cNvSpPr/>
            <p:nvPr/>
          </p:nvSpPr>
          <p:spPr>
            <a:xfrm>
              <a:off x="2527874" y="2313646"/>
              <a:ext cx="242234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h-TH" dirty="0">
                  <a:latin typeface="lookpeach" panose="02000503000000000000" pitchFamily="2" charset="-34"/>
                  <a:cs typeface="lookpeach" panose="02000503000000000000" pitchFamily="2" charset="-34"/>
                </a:rPr>
                <a:t>ได้ศึกษาข้อมูลเกี่ยวกับการประมูลมากขึ้น</a:t>
              </a:r>
              <a:endParaRPr lang="en-US" dirty="0">
                <a:latin typeface="lookpeach" panose="02000503000000000000" pitchFamily="2" charset="-34"/>
                <a:cs typeface="lookpeach" panose="02000503000000000000" pitchFamily="2" charset="-34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3F65D14-0DB9-4043-A4C4-85A9A48B2CF7}"/>
                </a:ext>
              </a:extLst>
            </p:cNvPr>
            <p:cNvSpPr/>
            <p:nvPr/>
          </p:nvSpPr>
          <p:spPr>
            <a:xfrm>
              <a:off x="3912304" y="2031973"/>
              <a:ext cx="1344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1400" b="1" dirty="0">
                <a:solidFill>
                  <a:srgbClr val="545871"/>
                </a:solidFill>
              </a:endParaRPr>
            </a:p>
          </p:txBody>
        </p:sp>
      </p:grp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3D6ECF3-BE67-4548-8C33-26B1D23C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012B-213C-4455-BE43-BCE1324A05F3}" type="slidenum">
              <a:rPr lang="en-US" smtClean="0"/>
              <a:t>9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DF78D4-0CA1-4C93-B7FD-736B42F39CEE}"/>
              </a:ext>
            </a:extLst>
          </p:cNvPr>
          <p:cNvSpPr txBox="1"/>
          <p:nvPr/>
        </p:nvSpPr>
        <p:spPr>
          <a:xfrm>
            <a:off x="393599" y="722805"/>
            <a:ext cx="10412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solidFill>
                  <a:schemeClr val="accent3"/>
                </a:solidFill>
              </a:rPr>
              <a:t>ประโยชน์ที่ได้รับ</a:t>
            </a:r>
            <a:endParaRPr lang="en-US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2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PowerPointHub-Garud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7EBEB"/>
      </a:accent1>
      <a:accent2>
        <a:srgbClr val="888CA7"/>
      </a:accent2>
      <a:accent3>
        <a:srgbClr val="545873"/>
      </a:accent3>
      <a:accent4>
        <a:srgbClr val="FEC7C0"/>
      </a:accent4>
      <a:accent5>
        <a:srgbClr val="5FD0D4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194</Words>
  <Application>Microsoft Office PowerPoint</Application>
  <PresentationFormat>แบบจอกว้าง</PresentationFormat>
  <Paragraphs>64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lookpeach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66944504762</cp:lastModifiedBy>
  <cp:revision>30</cp:revision>
  <dcterms:created xsi:type="dcterms:W3CDTF">2019-09-20T04:13:46Z</dcterms:created>
  <dcterms:modified xsi:type="dcterms:W3CDTF">2023-03-23T06:38:40Z</dcterms:modified>
</cp:coreProperties>
</file>