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2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62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E8B0-977B-42E1-A8BB-C46A41D096A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C443F8-88CE-4237-B174-5C5ADB4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71600"/>
            <a:ext cx="7766936" cy="1646302"/>
          </a:xfrm>
        </p:spPr>
        <p:txBody>
          <a:bodyPr/>
          <a:lstStyle/>
          <a:p>
            <a:pPr algn="ctr"/>
            <a:r>
              <a:rPr lang="en-US" sz="9600" dirty="0" err="1" smtClean="0"/>
              <a:t>Blockchain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7200" dirty="0" smtClean="0"/>
              <a:t>with some bitcoin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iandra" pitchFamily="2" charset="0"/>
              </a:rPr>
              <a:t>RAPEXA</a:t>
            </a:r>
            <a:endParaRPr lang="en-US" sz="9600" dirty="0">
              <a:solidFill>
                <a:schemeClr val="tx1"/>
              </a:solidFill>
              <a:latin typeface="Aliand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07" y="3440575"/>
            <a:ext cx="8596668" cy="1320800"/>
          </a:xfrm>
        </p:spPr>
        <p:txBody>
          <a:bodyPr>
            <a:noAutofit/>
          </a:bodyPr>
          <a:lstStyle/>
          <a:p>
            <a:r>
              <a:rPr lang="en-US" sz="23900" dirty="0" smtClean="0"/>
              <a:t>YOU</a:t>
            </a:r>
            <a:endParaRPr lang="en-US" sz="2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07" y="48418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?</a:t>
            </a:r>
          </a:p>
          <a:p>
            <a:r>
              <a:rPr lang="en-US" sz="2800" dirty="0" smtClean="0"/>
              <a:t>Who ?</a:t>
            </a:r>
          </a:p>
          <a:p>
            <a:r>
              <a:rPr lang="en-US" sz="2800" dirty="0" smtClean="0"/>
              <a:t>How ?</a:t>
            </a:r>
          </a:p>
          <a:p>
            <a:endParaRPr lang="en-US" sz="2800" dirty="0"/>
          </a:p>
          <a:p>
            <a:r>
              <a:rPr lang="en-US" sz="2800" dirty="0" smtClean="0"/>
              <a:t>What is this class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7" y="230089"/>
            <a:ext cx="6062353" cy="6434782"/>
          </a:xfrm>
        </p:spPr>
      </p:pic>
    </p:spTree>
    <p:extLst>
      <p:ext uri="{BB962C8B-B14F-4D97-AF65-F5344CB8AC3E}">
        <p14:creationId xmlns:p14="http://schemas.microsoft.com/office/powerpoint/2010/main" val="42078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9"/>
          <a:stretch/>
        </p:blipFill>
        <p:spPr>
          <a:xfrm>
            <a:off x="431914" y="346363"/>
            <a:ext cx="9086160" cy="5223164"/>
          </a:xfrm>
        </p:spPr>
      </p:pic>
    </p:spTree>
    <p:extLst>
      <p:ext uri="{BB962C8B-B14F-4D97-AF65-F5344CB8AC3E}">
        <p14:creationId xmlns:p14="http://schemas.microsoft.com/office/powerpoint/2010/main" val="14675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Aliandra</vt:lpstr>
      <vt:lpstr>Arial</vt:lpstr>
      <vt:lpstr>Trebuchet MS</vt:lpstr>
      <vt:lpstr>Wingdings 3</vt:lpstr>
      <vt:lpstr>Facet</vt:lpstr>
      <vt:lpstr>Blockchain with some bitcoin</vt:lpstr>
      <vt:lpstr>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with some bitcoin</dc:title>
  <dc:creator>cactus</dc:creator>
  <cp:lastModifiedBy>cactus</cp:lastModifiedBy>
  <cp:revision>3</cp:revision>
  <dcterms:created xsi:type="dcterms:W3CDTF">2021-01-04T12:46:40Z</dcterms:created>
  <dcterms:modified xsi:type="dcterms:W3CDTF">2021-01-04T15:44:09Z</dcterms:modified>
</cp:coreProperties>
</file>