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e1177e6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e1177e6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e1177e6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e1177e6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e1177e69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e1177e69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e1177e69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e1177e69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016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Life in Berlin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2354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aleway"/>
                <a:ea typeface="Raleway"/>
                <a:cs typeface="Raleway"/>
                <a:sym typeface="Raleway"/>
              </a:rPr>
              <a:t>Results from a small survey about life in Berlin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611975" y="135702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Why did we choose this topic?</a:t>
            </a:r>
            <a:endParaRPr b="0" sz="18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How many people answered the survey?</a:t>
            </a:r>
            <a:endParaRPr b="0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/>
          </a:p>
        </p:txBody>
      </p:sp>
      <p:sp>
        <p:nvSpPr>
          <p:cNvPr id="80" name="Google Shape;80;p14"/>
          <p:cNvSpPr/>
          <p:nvPr/>
        </p:nvSpPr>
        <p:spPr>
          <a:xfrm>
            <a:off x="606650" y="1913425"/>
            <a:ext cx="537900" cy="156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Intro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975" y="0"/>
            <a:ext cx="3411025" cy="5141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25" y="2862750"/>
            <a:ext cx="537900" cy="5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225" y="1845650"/>
            <a:ext cx="537900" cy="5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</a:t>
            </a:r>
            <a:r>
              <a:rPr lang="en"/>
              <a:t>How many years have you lived in Berlin?</a:t>
            </a:r>
            <a:endParaRPr/>
          </a:p>
        </p:txBody>
      </p:sp>
      <p:pic>
        <p:nvPicPr>
          <p:cNvPr id="90" name="Google Shape;90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575" y="1346600"/>
            <a:ext cx="5633649" cy="34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>
            <p:ph type="title"/>
          </p:nvPr>
        </p:nvSpPr>
        <p:spPr>
          <a:xfrm>
            <a:off x="303300" y="1679075"/>
            <a:ext cx="28983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Average: 6.2 years</a:t>
            </a:r>
            <a:endParaRPr b="0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75% of the group are 5 years or less</a:t>
            </a:r>
            <a:endParaRPr b="0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Newest Berliner: 3 months</a:t>
            </a:r>
            <a:endParaRPr b="0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Veteran Berliner: 22 years</a:t>
            </a:r>
            <a:endParaRPr b="0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</a:t>
            </a:r>
            <a:r>
              <a:rPr lang="en"/>
              <a:t>How many more years do you predict to live in Berlin?</a:t>
            </a:r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359950" y="1631700"/>
            <a:ext cx="3230100" cy="28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/>
              <a:t>All respondents plan to live in Berlin for at least one year</a:t>
            </a:r>
            <a:endParaRPr b="0" sz="1500"/>
          </a:p>
          <a:p>
            <a:pPr indent="-32385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0" lang="en" sz="1500"/>
              <a:t>Most people (66% - 2 out of 3) see themselves living in Berlin at least 5 more years.</a:t>
            </a:r>
            <a:endParaRPr b="0"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0" lang="en" sz="1500"/>
              <a:t>Only one person will live in Berlin for 1-2 years.</a:t>
            </a:r>
            <a:endParaRPr b="0" sz="1500"/>
          </a:p>
        </p:txBody>
      </p:sp>
      <p:pic>
        <p:nvPicPr>
          <p:cNvPr id="98" name="Google Shape;98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575" y="1631700"/>
            <a:ext cx="5194326" cy="32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</a:t>
            </a:r>
            <a:r>
              <a:rPr lang="en"/>
              <a:t>Why did you move to Berlin?</a:t>
            </a:r>
            <a:endParaRPr/>
          </a:p>
        </p:txBody>
      </p:sp>
      <p:pic>
        <p:nvPicPr>
          <p:cNvPr id="104" name="Google Shape;104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475" y="1250375"/>
            <a:ext cx="5439426" cy="33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>
            <p:ph type="title"/>
          </p:nvPr>
        </p:nvSpPr>
        <p:spPr>
          <a:xfrm>
            <a:off x="95525" y="1631700"/>
            <a:ext cx="3135300" cy="28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0" lang="en" sz="1500"/>
              <a:t>Almost half (42%) of respondents </a:t>
            </a:r>
            <a:r>
              <a:rPr b="0" lang="en" sz="1500"/>
              <a:t>moved to Berlin for family/relationships</a:t>
            </a:r>
            <a:endParaRPr b="0"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0" lang="en" sz="1500"/>
              <a:t>Other common reason is work (25% of respondents).</a:t>
            </a:r>
            <a:endParaRPr b="0" sz="15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</a:t>
            </a:r>
            <a:r>
              <a:rPr lang="en"/>
              <a:t>stio</a:t>
            </a:r>
            <a:r>
              <a:rPr lang="en"/>
              <a:t>n 4: </a:t>
            </a:r>
            <a:r>
              <a:rPr lang="en"/>
              <a:t>How would you rate Berlin as a place to live?</a:t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535775" y="1679075"/>
            <a:ext cx="2665800" cy="28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Average: 8.3</a:t>
            </a:r>
            <a:endParaRPr b="0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Most common response: 8</a:t>
            </a:r>
            <a:endParaRPr b="0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Only 25% gave Berlin a perfect 10</a:t>
            </a:r>
            <a:endParaRPr b="0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500"/>
          </a:p>
        </p:txBody>
      </p:sp>
      <p:pic>
        <p:nvPicPr>
          <p:cNvPr id="112" name="Google Shape;112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975" y="1355713"/>
            <a:ext cx="5637624" cy="348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