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613" r:id="rId2"/>
    <p:sldId id="705" r:id="rId3"/>
    <p:sldId id="665" r:id="rId4"/>
    <p:sldId id="706" r:id="rId5"/>
    <p:sldId id="644" r:id="rId6"/>
    <p:sldId id="708" r:id="rId7"/>
    <p:sldId id="669" r:id="rId8"/>
    <p:sldId id="707" r:id="rId9"/>
    <p:sldId id="709" r:id="rId10"/>
    <p:sldId id="710" r:id="rId11"/>
    <p:sldId id="71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 autoAdjust="0"/>
    <p:restoredTop sz="72903" autoAdjust="0"/>
  </p:normalViewPr>
  <p:slideViewPr>
    <p:cSldViewPr snapToGrid="0" snapToObjects="1">
      <p:cViewPr varScale="1">
        <p:scale>
          <a:sx n="93" d="100"/>
          <a:sy n="93" d="100"/>
        </p:scale>
        <p:origin x="260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4758 2896 8157,'-14'5'-7,"7"-1"-178,-2-4 74,2 0 1,0 0-84,1 0-109,4-4 1,-5 2 168,4-4 1,-1 2 130,1-2 274,1 4-201,-6-6-5,7 7 1,-4-4 17,2 2 0,1 2 87,-4-3-11,4 3-254,-7 1 161,8 0-49,-3 0 0,8 4 53,2-1 0,3 1-4,0-1 1,0-2 8,1 2 1,2-2-50,0-1 0,4 3 13,-4 0 1,5 0-61,-1-3 0,1 3 70,2 1 0,-1-1-14,1-3 0,3 0 1,-1 0 0,5 0 108,-1 0-100,2 0 26,1 0 1,0 0 29,0 0 0,0 0-55,0 0 1,2 0 3,-2 0 1,5 0-27,-5 0 0,5 0-13,-2 0 1,3 0 68,-3 0 0,3-3-36,-3-1 0,3 1-4,-3 3 1,1-1 21,-1-2 1,3-1 9,3-2 1,0-2-50,0 1 0,0 2-7,1-1 0,-1 3-111,0-3 1,-3 3 90,0-4 1,0 5-18,0-1 0,2 1 10,-2-1 1,-1 2-1,1-2 0,-3 2 9,4 1 0,-2 0 10,1 0 0,2 0 18,-2 0 1,1-3 5,-1 0 1,3 0-11,-3 3 0,2 0-6,1 0 1,0 0-13,1 0 1,-2 0 49,-2 0 1,2 0 64,-2 0 0,0 0-53,0 0 0,-3 0 9,3 0 1,0 0 0,3 0 0,-3 0-3,0 0 0,1 1-34,2 2 1,-1-2 8,-2 2 0,2-2-37,-1-1 0,1 3 76,1 0 0,1 0 3,3-3 1,-2 0-41,4 0 0,-3 0 1,0 0 0,2-3-16,2 0 0,-1 0-7,4 3 0,-3-3-275,6 0 1,-2-4 292,-2 4 0,-1-1-34,1 1 0,-1 2 27,4-2 0,-4 2-86,-2 1 1,0 0 97,0 0 0,3 0 7,-3 0 1,2 0-44,-2 0 0,6 3-5,-3 0 1,0 0-19,-3-3 1,0 1 32,0 2 0,3-2 15,-3 3 1,3-3-17,0-1 0,0 0-1,-3 0 0,3 0-28,-3 0 0,2 0-1,-2 0 1,2 0 41,-5 0 0,1 0 1,0 0 1,-2 0 15,4 0 1,-3 0-167,0 0 0,-2 0 73,0 0 0,2 0 61,0 0 0,4 0-30,-4 0 1,5 0 31,-2 0 1,1 0 1,0 0 0,0 0-3,-3 0 1,3-4-6,0 1 0,-2 0 25,2 3 0,-5 0-21,1 0 0,3 0-37,0 0 0,-1 0 39,2 0 1,-2 0-54,2 0 0,1 0 28,-1 0 0,-2 0-5,2 0 0,-2 0 17,2 0 1,1 3-4,-2 0 0,0 2-9,0-2 1,-3-2 6,0 2 0,4 1 69,0-1 1,4 1-4,-5-1 0,-1-2 7,2 2 1,-1 0-37,4 0 0,-4-2 10,1 2 0,-4 1-5,4-1 0,-4 0 4,3-3 1,-3 3-58,0 0 1,-1 1 42,2 0 0,-3-2-105,2 4 1,-1-3 51,-2 3 0,1-3-14,2 3 0,-1-2 7,1 2 1,1-1-9,0 1 0,0 1 18,0-3 1,-3 2-2,2-3 1,-2 3 8,0-3 0,-1 3-6,0-3 0,0 2 10,1-2 1,-2-1-10,-2 4 1,-1-3-2,-2 3 0,-2-3 9,2 4 0,1-4 0,-1 3 1,3-4 63,-3 1 1,4-1 6,-4 1 1,3-2-27,-3 2 0,0-2 70,-3-1 0,0 0-85,0 0 0,0 1 246,-1 3 0,1-3-289,0 2 0,-3-2 142,0-1 1,-4 0-156,0 0 1,-1 0-91,-1 0 0,-4 0-605,1 0-925,-5 0 741,3 0-1012,-9 4 1920,-9-3 0,-11 3 0,-9-4 0</inkml:trace>
  <inkml:trace contextRef="#ctx0" brushRef="#br0">4711 3249 8039,'-4'6'0,"3"-1"4,-2-2 1,2-1 173,1 4 0,0-3 11,0 4 1,5-4 54,4 3 1,2-4-187,4 1 0,2 1 20,5-1 0,1 0-95,5-3 0,1 0 146,2 0 1,2-1-24,5-2 0,2-2-142,0-4 0,4 3 99,-4-1 1,8 1-351,-2-3 0,3 1 398,-3 1 0,4-1-161,0 2 1,-23 3 0,0 1 34,-1-2 1,0 1 0,2 2-1,0-1-34,2-1 1,-1 0 0,0 1 0,-1-1 53,1 0 0,1 0 0,0 0 1,0 1-13,-1 0 0,1 0 1,1 2-1,0-1 43,-1 0 1,-1-1 0,2 0 0,0 0 4,-1 1 0,-1-1 0,3 0 0,-1 1-185,0 1 1,0 0 0,1 0 0,-1 0 164,0 0 1,0 0 0,1 0 0,0-1-13,-3-1 0,1 1 24,3 0 0,1 1-39,-3-2 0,0 0 0,2 1 0,0 1 8,-2-2 0,0 1 0,1 0 0,0-1 9,1-1 1,-1 0-1,4 2 1,-1-1-9,-2-1 0,-1 0 0,2 1 1,-1 1 21,0-2 0,-1 0 1,1 0-1,0 0-5,-1 0 1,1 0 0,1-1 0,0 1 34,0 1 0,0 1 0,1-2 1,-1 0-40,-2 1 1,1 1 0,-1-1-1,0 1 32,-1 1 0,0 0 0,3-2 0,-1 0-42,0 1 0,-1-1 1,2 1-1,0-1 3,-2 2 0,1 0 0,-2-1 0,1-1 6,1 1 0,-1-1 1,-1 0-1,0 1-4,2 1 0,-1 0 1,1-1-1,0-1-4,-2 0 1,0 1-1,-1-1 1,1 1-8,0 1 0,0 0 0,0-2 0,0 0 53,1 1 0,1-1 1,-1 1-1,0-1-38,-1 2 1,0 0 0,0-1 0,0-1 19,0 1 1,0-1 0,-1 0 0,-1 1-10,4 1 1,-1 0 0,0 0 0,-1 0 4,0 0 0,0 0 1,-1 0-1,1 0 3,-2 0 1,1 0 38,0 0 1,1 0-56,1 0 1,1 0 0,-2-1 0,0-1 3,0 0 0,0 1 1,-2-1-1,1 1-12,1 0 1,0 2 0,-1-1 0,-1 0-38,2 0 1,0 0 0,-2 0 0,0 0 47,1 0 1,-1 0 0,0 0 0,-1 0-46,0-1 0,0 2 0,0 0 0,0 1 43,-1-1 1,1 1 0,2 0-1,-1-1-3,1-1 0,-1 0 0,0 0 0,-2 0-240,26 0 1,0 0 248,-25 0 0,0 0 1,1 0-1,1 0 29,-1 0 0,1 0 1,-2 0-1,1 0-29,-1 0 0,-1 0 0,26 0 5,-25 0 0,0 0 1,0 1-1,0 1 1,-2 0 1,1-1 0,0 1 0,-1-1-20,27-1 0,-26 0 1,0 0 33,23 0 0,2 1-2,-2 2 1,-2-2-17,-2 3 0,-2-2-4,2 1 0,1-2-18,-4 2 0,3 1-97,0-1 1,1 0 201,-1-3 1,4 1-87,0 2 1,-1-2 31,-2 2 1,3-1-15,-1-2 0,-2 0 4,-4 0 1,1 3-32,2 0 0,1 0 6,-1-3 0,-2 1-79,-1 2 1,0-2 66,0 2 1,2-2-36,-5-1 1,3 0 44,-2 0 1,0 3 51,-1 0 1,-3 0-77,3-3 1,-7 4 185,4-1 0,-5 0-195,3-3 1,-2 3 0,1 0 0,1 0-29,-4-3 0,3 0-128,-3 0 0,0 1-239,-3 2 1,-3-2 526,0 2 0,-5-2-1127,-2-1 0,0 0 624,-6 0 384,1 0 0,-4 5 0,0 0 0</inkml:trace>
  <inkml:trace contextRef="#ctx0" brushRef="#br0">6629 14190 7595,'-9'5'0,"4"3"121,2-2 1,-2-1 0,-1-1 257,1 0 1,-3-2 243,2 4-460,2-4 0,-5 5-222,3-4 76,2 1-7,-4 0 109,7-3 83,-8 7-283,8-7 255,-3 3 1,5-3-100,2 2 1,-1-2 71,5 3 0,-1 0-32,3-1 1,0 1-7,1-1 1,2-1-5,1 4 0,2-3 15,-2 4 0,3-5-25,0 1 1,4-1-34,2 1 0,3-2 19,-3 2 0,3-2 1,0-1 0,2 0-112,1 0 0,0 0 47,0 0 0,0 0-55,0 0 1,0 0 122,0 0-356,0 0 174,0 0 1,-4 0-10,1 0 0,-3 0-57,3 0 0,-4 0 82,4 0 0,-4 0 23,1 0 1,-6 0-225,0 0 0,-5 0-9,2 0 0,-4 1-284,-3 2-69,2-2-471,-7 3 315,4-4 95,-5 0 705,-5-4 0,0-1 0,-4-4 0</inkml:trace>
  <inkml:trace contextRef="#ctx0" brushRef="#br0">7179 14022 7595,'10'9'0,"1"1"1032,-8-1 223,5 0 0,-6 1-753,4-1 0,-3 0-204,3 1 1,-1-4-281,2 0 1,1 0 71,-2 4 0,3-2-269,4-2 1,-2 2 228,5-1 0,-2-2 146,2 1 0,1-3 41,-1 3 1,2 0 29,0 4 1,1-4-201,-1 0 0,1 1 81,0 6 1,-4-3-65,1 3 1,-2-2 129,2 1-344,1-1 135,-6 2 1,2 0 57,-4-1 0,0 1-128,-3 0 0,1-3 138,-4 3 0,0-3 33,-3-1 0,0-3 45,0 1 1,-5-1-77,-4 3 0,-2-4-133,-4-2 1,-2 2-210,-4-2 1,0 3-363,-4-3 0,0 1 47,-3-1 1,3-1-471,-3 5 0,2-2 1052,-5 1 0,-2 6 0,-1-1 0</inkml:trace>
  <inkml:trace contextRef="#ctx0" brushRef="#br0">6434 6257 7252,'9'0'90,"0"0"1,-2 0 132,-1 0 1,-3 0-67,3 0 1,0 1 94,4 2 1,-1-2-135,0 2 1,1-2-4,-1-1 1,3 0 5,1 0 0,2 1-74,-2 2 1,2-2 24,-2 2 0,3 3-135,0 0 0,-2-1 20,2 1 0,-4-1 76,4 2 0,-2 1-172,2-2 66,1 2-12,-2-2 1,2 2 48,-1-2 0,1-2-1,-1-1 1,-2 1-9,2 0 0,-4-1 46,4-3-478,-5 0 311,-1 0 1,-2 0-508,-2 0 161,-2 0-178,0 0 690,-4 0 0,0-5 0,0 0 0</inkml:trace>
  <inkml:trace contextRef="#ctx0" brushRef="#br0">6760 6089 7761,'14'10'-15,"0"-5"167,-9-1 0,6-1-8,-2 0 1,4 1 25,-1-1 0,3-1 76,3 5 0,1-4 85,0 3 1,0-3-133,3 3 0,-5-1 48,1 2-263,-5 1 58,0-3 1,-3 1 185,3 1 0,-6-1-183,2 3 0,-1 0-31,1 1 1,0-1 0,1 0 0,-1 4 18,0-1 1,-3 1-136,1-4 0,-1 0 108,3 0 0,-4-2 60,-2-1 0,2 0 287,-2 3-282,0-3-27,-3 2 0,-4-3 18,-3 4 0,-4 1 70,-1-1 0,-5 0 2,2 1 0,-3-4-68,-1 0 1,-3 1-85,-3 6 0,-2-3-311,-1 2 166,0-1 80,0 2 1,-3-1-609,0 3 0,1-4 24,5 2-1016,2-3 1596,5 4 0,-5-4 1,-1 3-1</inkml:trace>
  <inkml:trace contextRef="#ctx0" brushRef="#br0">6527 10000 7658,'0'6'-962,"0"0"360,0-4 2556,0 2-335,0-4-1330,0 5 53,0-4 43,0 3 330,4-4-399,1 0 0,1 0-81,1 0 0,-1 0-43,3 0 1,0 0-111,1 0 0,-1 3 81,0 0 1,2 1-305,1-1 1,3-2 58,3 2 0,1 2-98,0-2 1,2 3 127,1-3 1,4 0 46,-1-3 0,2 3 26,0 0 0,1 0 10,0-3 1,-3 0 91,0 0 0,-3 0-85,3 0 0,-5-1 166,2-2-16,-2 2-199,-2-3 0,-3 4-123,-3 0 1,-2 0-61,0 0-321,-5 0 343,-1 0-735,-4 0 0,-7 0 101,-2 0 0,-6 0 321,3 0 0,-5 0-692,2 0 1177,1 0 0,-3-4 0,2-1 0</inkml:trace>
  <inkml:trace contextRef="#ctx0" brushRef="#br0">6946 9795 7658,'5'9'1287,"0"1"-857,-2-1 0,-1 0-147,5 1 0,-1-2-31,3-2 0,5 2 47,1-1 0,0 1 31,0 1 0,1-3 196,2 1 0,-2-2-156,-1 1 0,0 1 8,0-4 1,-1 5-225,-5-2 0,0 1-82,1-1 0,-2 2-266,-2-1 266,2 1-5,-7 1 1,4 2 3,-5 1 0,3-1 42,0 5 1,0-5 15,-3 2 1,0-3-17,0-1 0,-1 1 208,-2-1 0,1-1-259,-5-2 1,1 3-103,-3-3 1,-1-1-261,-3 1 0,2-3 76,-5 4 1,0-1-205,-6 3 0,-1 1-270,-2 3 0,-5 1-730,3 5 0,-5 0 1428,1-1 0,-2 1 0,-4-1 0</inkml:trace>
  <inkml:trace contextRef="#ctx0" brushRef="#br0">3156 9171 6131,'6'0'460,"-2"-1"-278,-4-2-63,0 2-304,0-3 0,0 4 1</inkml:trace>
  <inkml:trace contextRef="#ctx0" brushRef="#br0">3222 9320 9132,'-6'0'784,"-2"0"-381,7 0-84,-3 4-164,0 1 1,3 5-85,-2-1-33,2 0 0,1 2 22,0 1 1,0 4 73,0 5 0,0 0-209,0 4 1,0 0 53,0 3 0,3-1-122,0-3 0,0 2-111,-3-4 1,0 3-102,0-3 1,3-1-62,0-2 0,0-5-96,-3-1-242,0-3 109,0-1-353,0-3 998,0-2 0,-4-8 0,-1-2 0</inkml:trace>
  <inkml:trace contextRef="#ctx0" brushRef="#br0">3110 9581 7711,'0'6'84,"0"0"9,0-4 1,4 4 104,2-3 0,3-2 274,4 2 0,-2-2-125,5-1 1,-2 0 219,2 0 1,1 0-161,-1 0 1,-2 0-467,2 0 1,-2 3-154,2 0 0,0 0-91,-3-3 0,2 0 140,-2 0 0,-1-3-129,-2 0 0,2-1-794,0 1 0,1 1 426,-4-5 1,0 4 115,1-3 544,-1 0 0,0-3 0,1-1 0</inkml:trace>
  <inkml:trace contextRef="#ctx0" brushRef="#br0">3538 9423 6500,'-5'6'808,"2"0"1,-1-3 34,1 3-514,0 1 1,-1 2 194,1 0 0,0 0-145,3 1 0,0 0 41,0 3 0,3 1-84,0 5 0,4 3-478,-4 3 1,3-1 120,-3 1 1,1 0-8,-1 3 0,-2-5-837,2-1 1,2-2 457,-2-2 0,4-3-343,-1-3 0,-1-2 239,1-4 1,-2-2-141,2-4 0,-4-1 651,1-2 0,2-2 0,0-5 0</inkml:trace>
  <inkml:trace contextRef="#ctx0" brushRef="#br0">3659 9432 7711,'0'-6'39,"0"-1"1,0 4 448,0-3 111,0 4-67,0-6 221,0 7 602,0-3-1274,0 12 1,0-5-211,0 6 0,3-5-380,0 3 0,2-5-599,-2 1 17,2-2 1,4-1 1090,0 0 0,1 0 0,-1 0 0</inkml:trace>
  <inkml:trace contextRef="#ctx0" brushRef="#br0">3752 9525 7730,'0'9'141,"0"1"0,-1-4-31,-2 0 0,2 0 102,-2 4 0,2-1-27,1 0 0,0 2-3,0 1 0,3-1 13,0 5 0,1-4-9,-1 4 0,-2-2-13,3 2 0,0 0-300,-1-3 1,0 2 123,-3-2 1,0 2-221,0-2 1,1-4 39,2-3-808,-2 0 83,3-1-257,-4 0 1003,0-5 0,0 0 1</inkml:trace>
  <inkml:trace contextRef="#ctx0" brushRef="#br0">4004 9357 7730,'0'-5'818,"0"0"-84,0 2 192,4 2-375,-3-3 0,3 5-173,-4 2 0,0-1-3,0 4 1,0 1 92,0 6 0,0 1-135,0 5 1,0 0-151,0-1 0,0 4 29,0 0 0,4 2-215,2-2 0,-1 1 7,2-1 0,-4-4-8,3 1 0,-3-1-111,3-6-227,-4 4 1,6-5-14,-5 1 1,0-5 128,-3 0 0,1-5-338,2 1 215,-2-2 265,3-1 1,-8-3-23,-2 0 0,1-4 62,-2 4 1,-2-3 5,-3 3 0,-1-3 99,4 3 0,-3-1-70,-1 1 0,1 1 110,2-1 1,1 2-74,0 1 0,-1 1 45,1 2 0,0 3-15,0 3 0,2 0 24,1 1 0,1-1 10,-1 0 0,1 1 107,1-1 0,3 3 18,-2 1 1,2 0-86,1 0 0,0-3 67,0 2 0,4-1-85,3-2 0,4-1-109,1-2 1,5 2-79,-1-5 1,-2 0-320,2-3 1,0-1-115,6-2 1,-2-3-554,5-7 1,-3-1-218,3-5 0,0-3 1276,3 1 0,0-9 0,0 1 0</inkml:trace>
  <inkml:trace contextRef="#ctx0" brushRef="#br0">4479 9283 7730,'-2'8'-802,"-1"-2"1,-2 3 1389,-4-3 1,0 1-168,-1-1 1,4 3 31,0-3 1,0 1-126,-4-1 1,2 3 46,2-3 1,-2 2-126,1 1 0,2 5 208,-1 1 0,3 0-40,-3 0 1,4 1-43,-1 2 1,1 2-347,2 2 1,0-3 120,0 3 1,0-2-151,0-2 0,4 0 92,-1-2 0,3 0-154,-3-3 0,1 2 56,-1-3 1,-1 1-372,5-4 0,-5 1-107,1-1 7,-2-4 87,3 3-228,-3-7 599,3 3-40,-8-4 1,-1-3 75,-5 0 1,4-3-90,0 3 1,0-4 152,-4 0 0,0 2-7,-2-1 1,1 0 112,-1-3 0,1 0 29,-2 3-125,3-2 0,-4 4 175,5-3-212,0 3 1,-1 4 124,1 0 1,3 4-105,0 3 0,3 1 116,-4 1 1,5 2-12,-1 1 0,2-2 84,1 3 0,0 0-262,0 0 0,4-1 127,3-3 0,2 2-114,3 1 0,0-5 76,3 3 0,1-7-536,2 0 0,1-2 240,0-1 0,-1-1-1339,1-2 0,0-3 122,3-7 1421,-2-1 0,7-9 0,-3-1 0</inkml:trace>
  <inkml:trace contextRef="#ctx0" brushRef="#br0">4693 9581 7698,'4'13'549,"-3"-2"1,3-1 393,-4-4-223,0 0-399,0 4 1,1-2 155,2-2 240,-2-2-168,3-4 272,-4 0-428,4 0-403,-3-4 1,7-1 106,-5-4 1,1 0-380,-1 3 1,-2-2 150,2 2 0,-2-3-60,-1 0 0,0 3 10,0 0 0,-4 1 27,-2-2 60,-2-1 0,-2 7 42,1-2 0,0 2-17,-1 1 0,1 4 33,0 2 1,3 6 156,-1 0 1,4 4-94,-3-4 1,4 5 167,-1-2 1,2 2 7,1-2 1,1 2 2,2-5 0,2 4-67,4-4 0,4 0-38,-1-2 0,5-2-488,-2-2 0,0 1 224,0-3 0,1 2-683,2-3 0,1 0 390,0-3 1,-1-4-627,1-2 0,-1 0 95,-3 0 986,3 0 0,-4-7 0,5-2 0</inkml:trace>
  <inkml:trace contextRef="#ctx0" brushRef="#br0">5074 9497 7684,'-5'9'360,"-3"1"1,4-1 293,-2 0-403,-3 1 0,7-1 400,-4 0 1,3 1-175,-3-1 1,4 3-8,-1 1 0,-2 3 43,2 0 0,-3 1-166,3 2 1,0-4-218,3 1 1,0 0 64,0 2 0,0-2-492,0-1 0,-3-3 244,0 0 25,0-2 1,4-5-313,2-1-82,-2-3 0,6-3 8,-4-5 1,4 0 125,0-8 0,-2 2 21,1-2 1,0-1 118,3-2 1,1-1 199,-1 0 0,0-2-59,1-1 0,-1 3 90,0 4 1,1 3 209,-1 0-12,0 2 1,1 4 96,-1 3 1,-1 3-137,-2 3 1,2 3-24,-5 3 0,3 4-76,-3 3 1,4 1-189,-1 2 0,0-3-38,0-1 1,-3 0-126,3 0 0,-3 2-201,3-5 1,0 0-599,0-2 0,2-2 1007,-2-2 0,3 3 0,0-4 0</inkml:trace>
  <inkml:trace contextRef="#ctx0" brushRef="#br0">5689 9292 7652,'0'-5'-165,"-4"1"1244,3 4-376,-3 0-363,-1 0 0,4 4 83,-2 2 1,2 4-25,1 2 1,0 2-130,0 5 0,0 4-68,0 2 0,3 3-11,1 3 1,2-1-301,-3 4 0,3 0 27,-3 3 0,0-1-344,-3-1 0,1 0-201,2-4 0,-2-3 98,3-4 0,0-6-105,-1 1 0,4-7 192,-1 1 0,-1-7-490,2-3 932,-1-2 0,3-5 0,0-1 0</inkml:trace>
  <inkml:trace contextRef="#ctx0" brushRef="#br0">5903 9525 7652,'6'8'-1179,"0"-2"590,-3 3 1128,1-4 1,-4 4-109,0 1 0,0-1 19,0 0 0,-3 4-53,-1-1 0,-2 4 19,3-4 0,-3 4-126,3 0 0,-3 2 33,3 0 0,-1 0-34,4-3 0,0 2-85,0-5 0,0 1-177,0-4 1,4 0 133,-1 1 1,4-5-300,-1-2 1,2-2 43,2-1 0,2-2-92,1-4 1,2-2-497,-3-7 0,2 2 312,-2-2 0,-1 0-142,1 0 0,-2-3 138,0 3 0,-4 0 267,0 0 0,-4 3-73,1 0 0,1 2 371,0 0 0,-1 1 18,-3 0 84,-4-1 221,-2 1 1,-3 4 58,0 2 178,4 2-195,-4 1-254,4 4 1,-1 1 204,0 4-247,4 1 0,-3-1-63,5 0 0,0 1 21,0-1 0,0 0-87,0 1 1,0 2-4,0 0 0,2 1-118,1-4 0,0 4 42,6-1 1,-4 1-192,8 0 1,-5-3 113,4 3 0,-1 0-150,-2 0 1,0-2-24,1-5 1,0 1-29,2-4 0,-1 1-123,1-4 0,-2 0-269,0 0 1,2-5-281,1-1 0,-1-2 416,-3-1 1,4-4-430,-1 1 0,1-4 911,-4 4 0,4-9 0,2 2 0</inkml:trace>
  <inkml:trace contextRef="#ctx0" brushRef="#br0">6387 9525 7652,'5'0'209,"0"0"0,-5 1 38,0 2 0,-1 1 122,-3 2 1,3 3 149,-2-3 1,-1 2-171,1 2 1,-1 2 142,1 0 0,2 4-135,-2-4 1,2 4-10,1-4 0,0 4-34,0-4 1,0 4 64,0-4 1,1 1-239,2-4 0,1 0-89,2 0 0,2 0-356,-1-3 0,1-2 242,1-4 0,2 0-230,1 0 0,-2-1 156,3-2 0,-2-3-875,1-7 1,-1 2 246,1-5 0,-1 5 69,-2-1 1,0-3 296,1 0 0,-3 0 55,2 0 0,-5 2 298,6-2 0,-3 2-98,2-2 1,-1 3 77,-1 0 1,-2 2-218,-2 0 968,-2 5 107,3-3-131,-4 7 0,-1 1 208,-2 6 1,-2 6-356,-5 4 1,1-2 30,0 2 0,-4 3-204,1 2 0,-4 4-20,4-3 1,-5 4-131,2-1 0,-3 2-55,0 5 0,-1-2 29,0 4 0,0-2-124,-3 5 0,1-3-288,-3 3 0,3 0-173,-1-6 1,3 0-200,0-3 1,3-5 296,1-1 1,5-3-2258,0-4 1870,1-5 1,9-6-301,0-4 0,4-10 1008,5-5 0,5 1 0,0-3 0</inkml:trace>
  <inkml:trace contextRef="#ctx0" brushRef="#br0">6629 9646 7652,'14'0'77,"-4"0"240,3 0-29,-3 0 16,-1 0 1,-1 4 103,-1 2 122,1 3 1,-6-1 180,4-2 344,-4 2-274,7-7-374,-4 4-317,4-5 0,0-5 114,1-1 0,-2-2-346,-2-1 0,2-4 179,-1 1 0,-2-1-250,1 4 0,-4-3 128,1-1 0,-2 0-95,-1 0 1,0 3-18,0-2 299,-4 1 1,-1 3-4,-4 2 0,-1-1-62,1 3 0,-3 1 122,-1 3 1,1 8-49,2 1 0,1 3-18,0 1 0,0 4-8,-1 5 0,2 0-104,2-4 0,1 4 44,1 0 0,3 3-125,-2-4 1,5 0-74,1-5 1,6 0 50,0-3 0,0 1-799,4-5 0,-3 2 388,-1-8 1,4 0-438,-1-3 0,5-1 445,-2-2 0,3-7 525,1-5 0,-1-3 0,1 0 0</inkml:trace>
  <inkml:trace contextRef="#ctx0" brushRef="#br0">7020 9488 7652,'6'-10'0,"-3"1"251,-2 0-18,-1 4 0,-1 5 0,-2 6 0,0 6 239,-3 4 1,0 1-128,-3 2 1,3 0-9,-1-1 0,2 4-73,-1 0 0,-1-3-188,4 0 0,-4-6 116,4 6 0,0-7-169,3 1 14,0-3 3,0 0-217,0-5 123,0-1 0,3-8 210,0-3 0,5-5-106,-2-3 0,2-3 36,1-1 0,1-2-21,-1-1 0,1-4 63,3 1 1,-3 0-61,3-3 1,-2 6-91,1-6 1,-1 6-377,1 0 1,-2 3 185,0 0 0,-1 4-772,0-1 1,1 8-130,-1-2-401,0 7 1514,1-1 0,-5 4 0,-1 0 0</inkml:trace>
  <inkml:trace contextRef="#ctx0" brushRef="#br0">7477 9199 7147,'5'0'-1060,"-1"-1"1060,-4-2-65,0 2 1,3-4 173,0 2-27,0 2 1,-3-5-22,0 3 381,0 2 852,0-3-989,-4 4 1,3 1-13,-2 2 1,1-1-106,-1 5 0,2-4 200,-2 3 1,1-3-86,-2 3 1,3 0 165,-2 4 0,-1 0-71,1 3 0,-3 1-15,3 5 1,-4 0-141,0 3 0,-2 1-53,-3 2 0,1 5-99,-1-2 1,2 3 76,0 0 0,1-2-216,0 2 0,-1-3 78,1-4 0,0 2-487,-1-4 1,2 0-95,2-4 1,-2 0-323,1-3 0,3-4-548,1-5-641,2-4 898,1 2 1164,0-4 0,0-8 0,0-2 0</inkml:trace>
  <inkml:trace contextRef="#ctx0" brushRef="#br0">7681 9460 7618,'21'-3'-753,"-2"0"1,-7 0 952,1 3 1,-6-2 1646,-1-1-544,-4 2-900,2-3 0,-5 4 71,-2 0 1,-2 0-138,-4 0 1,-4 0 145,1 0 0,-5 1-76,2 2 0,-2-2-163,2 2 0,-3 3-52,3 0 1,-3-1-25,-1 1 1,1 0-179,-1 4 0,0-1 103,1 0 1,2 2-107,1 1 0,3-2 46,0 3 1,3-3-80,3 0 1,1-1 60,5 0 1,0 0 48,0 1 1,2-1 45,5 0 0,0-2 128,8-1 1,1 0-88,3 3 1,-4 2-20,1 1 1,-1-2-134,4 3 0,-1-3 82,1 0 0,-5-1-26,-1 0 0,-3 0-1,0 1 1,-2-4-10,-2 0 0,-2 0 40,-4 4-46,0-1 0,-7 0-59,-2 1 0,-6-2 87,3-2 1,-8 1-516,1-4 1,-1 4 199,1-4 1,-3 1-376,1-1 0,-5-2-331,1 2 1,1-2 953,-1-1 0,1 0 0,-4 0 0</inkml:trace>
  <inkml:trace contextRef="#ctx0" brushRef="#br0">2970 10242 7729,'1'5'-934,"2"-2"0,-1-2 1560,5-1 0,-3 0-216,5 0 0,-2 0-241,6 0 1,-2-1-97,1-2 0,3 1-196,4-4 0,-4 3 82,1-3 1,-1 2 114,4-2 1,0 4-140,3-1 0,-2-1 12,2 1 0,-2-1-347,2 1 0,2 0 55,4-3 345,0 4 0,8-6 0,2 3 0</inkml:trace>
  <inkml:trace contextRef="#ctx0" brushRef="#br0">4385 10093 7731,'24'14'0,"-1"-1"695,-4-7 1,-1 1-487,1-4 0,4 4-440,1-4 0,0 3 26,1-3 1,-1 3-170,1-3 0,2 0-151,-3-3 0,4 0 136,3 0 0,-2 0 389,2 0 0,1-3 0,-1 0-220,5-4 1,-3-2 0,4-6 0</inkml:trace>
  <inkml:trace contextRef="#ctx0" brushRef="#br0">5996 10326 7731,'37'5'526,"5"-1"-369,1-4 1,3 0-1398,0 0 0,2 0 1240,2 0 0,-3-4 0,4-1 0</inkml:trace>
  <inkml:trace contextRef="#ctx0" brushRef="#br0">7737 10307 8078,'33'10'822,"1"3"-548,-3-7-520,2-2 0,5 3-395,2-3 0,3-1 382,3-3 0,-2 0-59,-1 0 0,1-4-165,2-3 0,1-4 483,-1-1 0,4-2 0,0 2 0,-24 5 0,1-1 0,-1-1 0,0 0 0,2-1 0,0 1 0,1 0 0,0-1 0,2 1 0,0 0 0</inkml:trace>
  <inkml:trace contextRef="#ctx0" brushRef="#br0">9693 10205 7713,'46'5'0,"2"-1"0,1-4 0,-1 0 840,2 0 0,0 0-289,0 0 0,1-1-605,-2-2 1,-1-2-270,2-5 0,-2 0-669,2-2 1,-2 0 464,-21 5 0,-1-1 1,1 0-1,-1 0 354,2-1 1,0 0 0,-1-1 0,0 0-138,1-1 1,0 0 309,-2 2 0,1-1 0,3-3 0,0 0 0,-2 2 0,0 0 0,0 0 0,0 1 0,0 0 0,0 1 0,0-1 0</inkml:trace>
  <inkml:trace contextRef="#ctx0" brushRef="#br0">12169 9981 7696,'33'7'399,"-1"1"1,-1-1-1,-1-1 324,0-1 0,-1-1 0,0 1 0,-1-1-851,0-1 1,0 0-1,3 1 1,0 0 297,0 0 0,0-2 0,1 1 1,-1 0-84,-1 0 0,-1 0 1,-1-2-1,0 0 17,0 1 0,0-1 1,2 0-1,-1-1-499,-1 0 1,0 0-1,2 0 1,1 0 91,-1 0 0,-1 0 0,1-2 0,-1 0-50,-1-1 0,0 0 1,3-1-1,1-1 145,0 1 0,1-1 0,1 0 0,-1 1-95,0-1 0,0 0 0,1 1 0,1 0 109,0 1 1,1 0 0,3-1 0,0 0-280,1 0 1,1 2 0,-2-1 0,1 1 330,1 1 1,-1-1 0,0 0 0,1 0 141,0 1 0,1-1 0,2 0 0,-1 1 0,1 1 0,-1 0 0,1 0 0,-1 1 0,-1 0 0,0 1 0,1-1 0,0 0 0,-1 2 0,0 0 0,1 0 0,-1 1 33,-1 0 1,-1 1 0,1 0 0,0-1 32,-1 1 1,1-1 0,-2 1 0,0 0 28,-1-1 1,-1 1-1,0 0 1,0-1 124,0 1 0,1 0 0,-1-1 0,0 1 218,0 0 1,1-1 0,-3 1 0,0 0-226,-1-1 1,0 1-1,1 0 1,0-1-38,-1 1 1,0 0 0,0-1 0,0 1-67,-1 0 0,-1-1 0,-2 1 0,-1 0-354,1-1 0,-1 1 0,-1-2 0,0 0 163,3 0 0,0 0 0,-1-1 1,-1-1-39,2 2 1,0 1-1,-2-3 1,-1 1 87,3 1 1,0 0 30,-3-2 0,0 0 0,5 1 0,1 0 0,-3-2 0,-1 0 0,1 0 0,0 0 0,1 0 0,-1 0 0</inkml:trace>
  <inkml:trace contextRef="#ctx0" brushRef="#br0">17570 10344 7683,'50'15'0,"-2"0"1453,2-5 0,-2 1-1112,2-5 0,-3 3-764,3 0 1,-3-3 15,-4 0 0,3-1-124,-3 2 1,6-3 27,0-4 0,1 0-248,-3 0 0,3-4-251,-23 1 1,-1-1 1001,25-4 0,-24 4 0,0 0 0,0 0 0,-1 0 0,2-1 0,-1 0 0,1-1 0,0-1 0,0-1 0,0-1 0</inkml:trace>
  <inkml:trace contextRef="#ctx0" brushRef="#br0">19488 10335 7683,'34'9'835,"0"1"0,1-4 803,5 0 0,-1-3-1089,1 3 1,-3 0-1247,-3 0 0,2 1 296,-5-4 1,0 3-257,-3-3 1,1 1-101,2-4 0,-1 0 305,4 0 0,0-5 452,3-1 0,5-6 0,0-3 0</inkml:trace>
  <inkml:trace contextRef="#ctx0" brushRef="#br0">20642 10633 7662,'0'34'0,"0"-2"3276,0-10-1638,4 6 0,1 5-1456,5 4 0,-1-1-234,0-1 0,2 4-371,1-2 0,0 6 60,3-3 0,-3 3-343,4-2 0,0-1 193,2-3 1,1 2-264,-1 1 0,1 1-151,0 3 0,3 0 927,3-3 0,1 2 0,1-3 0,1 2 0,-12-20 0,0 0 0,2 2 0,-1 0 0</inkml:trace>
  <inkml:trace contextRef="#ctx0" brushRef="#br0">21015 12840 7566,'-8'37'-1,"1"1"0,-1-2 0,0 0 349,1-3 0,1-1 0,0-3 0,1 1 98,1 1 0,2 0 1,-1-1-1,1 1-302,2-2 1,0 1 0,1-2 0,-1 0-389,2-2 1,0 0-1,3 24-56,-1-23 1,1-1 0,5 22-745,3 2 0,-2-5 106,5-2 0,-4-1 938,4 2 0,-3-3 0,2-3 0,-3-1 0,2 0 0,3 0 0</inkml:trace>
  <inkml:trace contextRef="#ctx0" brushRef="#br0">21136 14534 7608,'-3'29'655,"0"0"0,-1-1 1,-1 0-1,0 1 0,0 0-100,-3-2 1,0-1-1,1 1 1,0 0-222,-1-1 0,0 0 1,-5 25 50,4-4 1,-1-4-213,1 0 0,3-3-1384,-1 0 0,5-6 770,-1-3 0,5-2-339,1-1 1,5-1 397,-2-2 1,6-2-1600,4-5 1981,-3 1 0,5-3 0,-3-1 0,3-3 0,1 1 0</inkml:trace>
  <inkml:trace contextRef="#ctx0" brushRef="#br0">21136 15819 7589,'-10'47'1964,"-3"-2"-326,-3-1 0,0-5 0,0-8 0,-1 3-716,1-6 0,2-2-591,-2-4 1,5-4-136,-2-2 0,0-3-1093,1-3 1,-1-2 606,4-2 0,-1-2-1324,1-4 0,3 0 300,0 0 1314,4 0 0,-7 0 0,4 0 0</inkml:trace>
  <inkml:trace contextRef="#ctx0" brushRef="#br0">20288 16415 7575,'-37'24'0,"0"-2"0,0-8 1638,-1-5 0,0 0 0,-2-6 0,-3 3-1203,-3-3 1,-4 0-1529,0-3 1,22 0 0,0 0 272,0 0 1,0 0 0,-2 0 0,1 0 64,-1 0 0,1 0 0,-1 0 1,0 0 327,-1 0 0,0 0 427,-1-2 0,0 0 0,1 2 0,2-1 0,-3-1 0,1-1 0,2 0 0,-1 1 0,2-1 0,0-1 0,0 1 0</inkml:trace>
  <inkml:trace contextRef="#ctx0" brushRef="#br0">17439 16406 7570,'-28'7'863,"0"0"1,0 0 0,0-1-45,1-3 0,-1 0 0,0-1 0,1-1-74,0-2 0,1-1 0,-1 0 0,0-1-871,-22-7 0,2 0-1513,4-2 1,-1 0-1,-2-3 1,-4 3-1,0 0 1,0 2 296,0 0 1342,2 1 0,-3 2 0,1-1 0,24 5 0,-1-1 0,0 2 0,-1 0 0,0 1 0,0 0 0</inkml:trace>
  <inkml:trace contextRef="#ctx0" brushRef="#br0">13938 16536 7369,'-37'12'591,"0"0"1,-2-2-1,-1-3-283,0-1 1,0-2 0,-2-1 0,0-1-578,1-2 0,1 0 1,-2 0-1,0 0 12,5 0 0,0 0 0,-3 0 1,0 0 256,1 0 0,1 0 0,-1 0 0,0 0 0,2 0 0,-1 0 0</inkml:trace>
  <inkml:trace contextRef="#ctx0" brushRef="#br0">9786 16992 7589,'-30'0'0,"0"0"0,1 0 0,0 0 386,-2 0 1,0 0-1,2 0 1,0 0-595,-1 0 0,1 0 0,0 0 0,0 0-51,-1 0 1,1 0 0,0 0 0,1 0 74,-1 0 1,-1 0 0,0 0 0,0 0-206,0 0 0,1 0 1,1 0-1,-1 0 389,1 0 0,0 0 0,1 0 0,0 0 0,-2 0 0,0 0 0,0 2 0,2-1 0,0 1 0,1 0 0,-3 1 0,0 0 0,1-2 0,0 1 0,-1 0 0,-1 0 95,1 0 1,-1-1 0,2 0 0,-1 0-92,0 2 0,-1 0 1,1-1-1,0-1-4,0 2 0,-1 1 0,0-2 0,0 0 0,-1 1 0,0 1 0,1 1 0,-1-1 0,0 1 0,-1 1 0</inkml:trace>
  <inkml:trace contextRef="#ctx0" brushRef="#br0">5829 16815 7606,'-27'3'780,"1"0"0,-1-1 1,1-1-1,-24-3-875,24 1 0,0-2 0,-24-7-452,24 6 1,-1-1-1,-21-7 547,-2 3 0,22 1 0,0-1 0,0-1 0,-1 0 0</inkml:trace>
  <inkml:trace contextRef="#ctx0" brushRef="#br0">4060 16406 7615,'-46'14'0,"3"-1"0,-7-7 0,6-3 1638,4-6 0,6-2 1638,3-5-3386,-2-3 1,0-6 0,-5-5 0</inkml:trace>
  <inkml:trace contextRef="#ctx0" brushRef="#br0">3138 14869 9282,'-13'-23'1638,"1"-5"0,4-4 0,5-6 0,3 0-2838,3-2 1,-1-4 769,4-5 0,0-3 1,-1 24-1,-1 0 1</inkml:trace>
  <inkml:trace contextRef="#ctx0" brushRef="#br0">3138 12281 7640,'-18'-23'0,"0"-9"1638,-7-8 0,6-5 0,7-1 0,1 1-1258,2-1 0,0-1-799,4 20 0,0-2 0,1 2 0,-1-2-401,0-3 1,1-1 0,-1 1 0,0 0 350,1-3 1,-1-1 0,-1-2 0,-1 0 0,-1-2 0,1 1 0</inkml:trace>
  <inkml:trace contextRef="#ctx0" brushRef="#br0">2933 10093 7668,'-16'-7'1638,"1"-3"0,-1-1 0,7 2 0,1-1 0,2 1 0,-3-1-376,3-3 1,-1-2-4478,1-7 3215,-3-6 0,8-9 0,-3-5 0</inkml:trace>
  <inkml:trace contextRef="#ctx0" brushRef="#br0">21592 12719 9546,'-5'-5'538,"1"4"1,3-3-78,-3 4-230,3 0 1,-6 4 76,4 3 1,-3 1-3,3 1 0,-3 2-106,2 1 0,1 2-181,3 5 1,-3 1 76,0 1 1,0 3-51,3 4 0,0 3-129,0 0 1,-3 8-175,0-2 1,-1 5-17,1-1 1,2 1 145,-3-5 0,3 3 261,1-6 0,0-2-87,0-1 1,0-3 109,0-3 0,5-3-68,1-3 1,3-5 270,3-1 0,3-3-80,4-1 1,0-3 20,3-3 1,1-2-56,2-1 0,0 0-290,-3 0 1,2 0-566,-5 0 0,4-4 347,-4-3 1,-1-1-78,-3-1 0,-4 0 114,2-1 0,-3 1-788,-1 0 1,-3-1-12,-3 1 1024,-2 0 0,-1-5 0,0 0 0</inkml:trace>
  <inkml:trace contextRef="#ctx0" brushRef="#br0">21387 12849 7704,'4'-9'0,"-2"-4"1225,4 1-756,-3-1 0,6 0-20,0-3 0,6-1 50,6-2 1,3 1-105,4-1 0,3 1-98,0 3 0,6-2 190,-2 5 1,3 0-132,-4 2 1,1 5-288,-1 2 1,1 2-148,-4 1 0,0 1-305,-3 2 1,0 1-86,0 2 0,-4 3-654,-2-3 1,-7 6-799,-2 4 1920,-7 1 0,-2 2 0,-4 0 0</inkml:trace>
  <inkml:trace contextRef="#ctx0" brushRef="#br0">21536 13193 7704,'0'10'0,"4"-5"1423,2-2 1,3-2-653,0-1 0,3-3-424,1 0 0,0 0-253,0 3 1,0 0-191,3 0 0,1-3 63,-1 0 0,1-1-182,2 4 1,0 0-637,-1 0 0,2-1 415,2-2 1,-2 1 435,5-4 0,-4 0 0,1-3 0</inkml:trace>
  <inkml:trace contextRef="#ctx0" brushRef="#br0">22188 13166 7671,'5'0'2168,"-1"0"-1589,-4 0 0,0 4-362,0 2 1,0 2 129,0 1 1,3 1-103,0-1 0,0 5-83,-3 1 0,0 1-59,0 2 1,3 3-137,1 7 1,-2 3-4,-5 0 0,0 4-301,-3-1 1,1-2 11,-1-1 0,-2-3 148,1-3 0,3-2 44,1-5 0,1-4-42,-1-5 11,2 1 1,-2-10-40,6 0 1,2-9-138,4-6 0,1-4 0,-1-3 1,0-2 153,1-7 0,-1 1 220,0-5 0,2 5-159,1-1 0,-5 5 371,3 2 1,-3 3-166,2-1 1,0 4 84,1 2 0,-2 3 410,-2 3-70,3 5 0,-4 1-178,4 4 0,-3 0 43,0 0 1,-2 4-264,2 2 0,-1 4 88,1 2 0,1 3-81,-4 3 0,4 1 30,-4-1 1,3 2-27,-3 2 0,3-1-198,-3 3 1,1 1-250,-4 3 1,3-3-44,0 0 1,1-5-408,-1 2 0,-2-5-1385,2-2 2163,2-3 0,0 1 0,5-4 0</inkml:trace>
  <inkml:trace contextRef="#ctx0" brushRef="#br0">22728 13277 7668,'5'0'377,"-1"-4"1,-4-1-86,0-4 0,0-1-183,0 1 58,0 0 0,-1 0-78,-2 3 1,1-1 129,-4 4 0,-1 0 8,-2 3 0,0 0 118,0 0 0,-1 1-163,1 2 0,-3 1-25,-1 2 0,1 3-13,2-3 0,-2 5-118,0 2 1,-1 0 63,4-1 0,3 2-155,-1 1 1,5 3 107,-1-3 0,2 2-91,1-1 0,1 1-200,2-1 1,3 2 128,3 4 1,3-2-376,1 1 1,3-2 77,0-3 0,1 1-95,2-1 0,-4-3 168,1-1 1,-1-1-28,4-2 0,0-4 43,-1-2 1,1-2 75,0-1 0,-1-4 69,1-2 0,-1-5 182,1-2 0,0-3 0,-1 0 0,-2-4 0,-1-2 0,-3 0 0,0 3 0,-5 1 0,0-1 0,-5 2 0,1 1 0,-2 3 269,-1 3 0,0 4-8,0 0 377,0 4 0,-1-2 122,-2 4-167,2 4 0,-4 4-187,5 5 1,0 3-62,0 0 1,0 1-45,0 2 0,4-1-54,-1 1 0,4 3-86,-1 0 0,3-2 25,4-4 0,1-3-188,5-3 0,0-2 78,-1-2 0,5-2-85,2-4 1,-1-5-35,0-4 0,0-2 26,1-4 0,1-1-49,-4-2 0,-4-1-161,-2 0 0,-6 1 60,-1-1 0,0 1 101,-6-1 0,-1 0 243,-5 1 0,-3-4-78,-7 0 0,-1 1-63,-5 2 0,0 4-36,1 3 1,-2 6 14,-2 3 0,3 2-1,-3 1 1,6 1-127,0 2 0,5 2-256,-2 4 1,4 1 140,3-1 1,-2 0-1173,5 1 973,0-1 0,7-1-1007,3-2 1433,5-2 0,2-8 0,5-1 0</inkml:trace>
  <inkml:trace contextRef="#ctx0" brushRef="#br0">23529 12979 7662,'0'-6'370,"0"0"630,-5 4-179,4-2-491,-3 4 1,4 1-69,0 2 1,0 3-70,0 6 0,0 4 12,0 6 0,3 2 0,0 3 0,1 1-13,-4 0 1,1 0 12,2 0 0,-1 0 0,4 0 0,0 0 142,3 0 1,-2-1-404,-1-2 0,0-3-56,3-3 0,-2 2-201,-1-3 1,-3 2 8,3-8 1,-4 4 113,1-4 1,-2 1 102,-1-4 1,0 0-90,0 1 210,0-1 16,0-4 86,0-1 1,-1-5-111,-2-2 1,2-2 113,-2-4 1,-2-4-127,-1 1 0,-3-4 11,0 4 1,-3-4 109,-1 4 0,0-1-91,0 0 1,2 3 160,-5-3 0,4 6-31,-3 1 0,2 4-70,-2-1 1,3 2-40,0 1 0,-2 4 6,2 2 1,0 2 84,2 2 1,2 3-68,2 3 1,-1-2 53,3 2 0,1-2-57,3 2 0,0 1-89,0-1 0,1-2 14,2 2 1,3-4-104,3 4 0,0-4-66,1 4 0,2-5-241,0 1 0,5-2-566,-2-4 1,3 1 443,1-4 1,2 0-241,1-3 0,3-2 6,-3-4 755,-1 0 0,2-16 0,1 2 0</inkml:trace>
  <inkml:trace contextRef="#ctx0" brushRef="#br0">23808 13408 7653,'-5'14'1546,"-4"0"-1051,4-5 1,0-3-173,2 0 0,4-4 7,5 1 0,1-5-93,9-1 1,-1-3 181,4 3 0,0-4-63,-1 1 0,1-3-136,0 0 0,0 0 6,3-1 0,-2-2 80,1-1 1,-4-3-255,-2 0 0,0-1 89,0-2 0,-1 4-335,-5-1 0,-4 1 172,-2-4 0,-2 5-293,-1 1 0,-1 3 142,-2 0 1,-5 4-14,-4 0 1,-5 4 190,2-1 0,-3 7-59,-1 5 1,1 2 260,-1 4 1,1 4-66,-1 3 1,4 2 49,3-2 1,2 4-28,0-1 1,5-1-223,2 0 1,2 0-43,1 1 0,7-2-286,3-5 0,2 1 65,0 0 0,0-5-181,3-1 0,1-4-515,2-3 1,1 1 464,0-4 1,-4 1-147,1-4 0,-1-2 285,4-1 0,-4-3 412,1-6 0,-1-3 0,4-3 0</inkml:trace>
  <inkml:trace contextRef="#ctx0" brushRef="#br0">24273 13193 8439,'0'10'1349,"-1"-1"-1095,-2 0 0,1 2 26,-4 1 0,3 0 91,-3 3 0,4 1-89,-2 2 0,3 1-162,1-1 1,0 4 35,0 0 1,4 1-72,-1-2 1,4 0 80,-1 4 0,-1-8-19,1 2 0,-2-3-92,2-1 1,-4-1-154,1-5 1,1 0-405,-1 1 295,0-5 785,-3-1 771,0-4-936,0-8 0,0-2 40,0-5 1,0-3-38,0 3 0,0-2 61,0 2 0,0-3 39,0 2 0,1 2-148,2-2 0,-2 4 26,3-3 0,-3 3-87,-1 0 1,1 0-206,2 0 0,-1 2 64,4-3 0,-3 6-98,3 1 0,1 0 26,2-4 1,3 2-173,1 2 1,6-3-670,0 3 0,3-2 394,-1-1 0,4-1-1286,6 1 1,-1-1 82,4-3 0,2-1-1721,4-5 3277,-2 1 0,6-1 0,-3-2 0,5-2 0,-23 11 0,1 0 0,1-1 0,0 1 0</inkml:trace>
  <inkml:trace contextRef="#ctx0" brushRef="#br0">3184 10046 7728,'10'0'128,"-1"-3"-64,0 0 1,5-3 0,0 2-15,1-1 0,3 3-368,1-1 232,0 1 0,6 2-918,-3 0 1004,4 0 0,-2-4 0,4-1 0</inkml:trace>
  <inkml:trace contextRef="#ctx0" brushRef="#br0">5289 9879 7672,'27'-4'1438,"9"-1"-1115,1-5 1,9-3-646,1-3 1,-20 7 0,0 0-269,1-2 1,0 0 0,0 0 0,0-1 412,1 0 1,1-1 0,-2 0 0,-1-1 5,0 2 0,-1 0 1,0-2-1,0 1 171,-1-1 0,0 0 0,-2 0 0,1 0 0,1 0 0,1 0 0</inkml:trace>
  <inkml:trace contextRef="#ctx0" brushRef="#br0">7374 9730 7681,'28'0'0,"0"-4"0,0-1 0</inkml:trace>
  <inkml:trace contextRef="#ctx0" brushRef="#br0">8045 9758 7689,'10'4'1460,"6"0"-1132,-3 2 1,4-2-170,5-4 1,2 0-356,4 0 1,1 0-418,2 0 1,-1-1 100,4-2 1,-2-3-98,5-6 1,-1-3 271,4-3 0,2-5 0,1-1 0</inkml:trace>
  <inkml:trace contextRef="#ctx0" brushRef="#br0">9516 9637 7689,'37'14'0,"3"0"338,1-5 1,3-1 53,0-2 0,5 2-217,-22-7 0,-1 1 1,26 4-383,-26-4 0,0-1 1,2 3-1,0-1 71,2 1 1,-1-1 0,0-1-1,0 1 128,-2 0 1,-1 0 0,1-2-1,1 0-537,-2 0 1,1 1-1,0 0 1,0 0 305,1 0 0,0-1 0,1 1 1,0-1-137,-1 0 0,0-2 375,3 2 0,0-2 0,-3 0 0,0-1 0,4 1 0,0-1 0,1 1 0,-1 0 0,2 1 0,0-1 0</inkml:trace>
  <inkml:trace contextRef="#ctx0" brushRef="#br0">11536 9683 7689,'47'4'0,"-1"-3"242,1 3 0,-2-3 68,-1-1 1,1 0 24,-1 0 1,2 0-477,4 0 0,-1 0 130,3 0 0,-2 0 87,3 0 0,-4-1-337,-22-1 1,-1 0 0,23 0 125,0-4 1,0 3-556,1-3 0,-3 0 188,3-4 1,1 1 501,-2 0 0,3 1 0,-3 1 0,-1-2 0,4-1 0,-25 3 0,0 1 0</inkml:trace>
  <inkml:trace contextRef="#ctx0" brushRef="#br0">13752 9497 7677,'37'0'732,"1"0"1,0-1-257,2-2 0,-1 2-840,1-2 1,1 2 421,0 1 0,0 0-225,-1 0 0,2 0 37,1 0 0,3 0-96,-3 0 0,0 0-48,0 0 1,0-1-264,4-2 0,-1 2 537,-3-3 0,1 3 0,-1 1 0,0 0 0,2 0 0,-2 0 0</inkml:trace>
  <inkml:trace contextRef="#ctx0" brushRef="#br0">15642 9581 7669,'41'8'466,"-1"-2"1,3 0 652,-2-3 1,3-2-1942,0 2 1,2 1 753,4-1 1,-2 0-1034,5-3 1,-1 3 818,-26-1 1,1-1-1,0 1 1,0-2 281,22-3 0,-20 1 0,0-1 0,0-2 0,-1 1 0</inkml:trace>
  <inkml:trace contextRef="#ctx0" brushRef="#br0">17504 9581 7669,'28'10'0,"1"2"462,2-9 0,0 0 674,7-3 1,-3 0-1359,5 0 0,-3 1-234,-2 2 1,2-2 147,0 2 0,0-2 111,4-1 1,0 0-434,-1 0 1,1-4 205,-4-2 0,3 1 91,1-2 0,2 1 186,-3-3 1,5 3 139,-2-1 0,-1 4 7,-2-3 0,1 4-85,0-1 1,-1-1 294,-3 1 0,0 0-149,-3 3 0,1 3 175,-4 0 1,3 4 78,-3-1 0,1-1 277,-1 2 0,-2-2-254,2 1 0,-2 2 136,-1-1 1,0-3-415,0-1 0,0-2 102,0-1 1,0 0-289,0 0 1,3 0 106,0 0 1,4-4-600,-1-3 1,2-1 128,2-1 1,-1 0-36,0-1 1,3 1 119,1 0 1,0-1 403,-1 1 0,-1 0 0,2 0 0,-4 3 0,1 1 0,-1-2 0,0-4 0</inkml:trace>
  <inkml:trace contextRef="#ctx0" brushRef="#br0">20139 9488 7669,'28'4'1014,"-1"-3"-615,-2 2 0,3-2-165,0-1 1,0-1-41,3-2 0,-1 2-153,1-2 0,-4 2-281,4 1 0,-3-3-460,6 0 0,-4-4 487,1 4-30,-2-4 1,3-2-1,1-6 1</inkml:trace>
  <inkml:trace contextRef="#ctx0" brushRef="#br0">21061 9441 7669,'9'4'0,"2"-3"1426,1 2 1,3-1-657,3-2 0,1-4-1864,0 1 1,-4-1 305,1 1 0,-1 1 222,4-4 0,-1 0 213,1-4 0,-3-2 124,-1-1 0,4 0 181,2 1 1,1-3 47,-3-4 0,3 1 0,2-1 0</inkml:trace>
  <inkml:trace contextRef="#ctx0" brushRef="#br0">21629 8910 7669,'0'-27'0,"0"-1"1244,0 0 1,4-4-923,2-3 0,3 2-943,0-1 1,0-3 12,1-3 0,-1-3 608,0 0 0,5-5 0,-7 20 0,0 0 0</inkml:trace>
  <inkml:trace contextRef="#ctx0" brushRef="#br0">22029 6592 7656,'16'-50'1201,"0"1"-1201,-5-1 0,11 4 0,-3-1 0</inkml:trace>
  <inkml:trace contextRef="#ctx0" brushRef="#br0">22309 5084 7667,'0'-27'792,"0"2"0,0-1-863,0 4 1,1 1-1851,2 2 1921,2 0 0,4-7 0,1-3 0</inkml:trace>
  <inkml:trace contextRef="#ctx0" brushRef="#br0">22635 4087 7667,'0'-13'318,"0"-3"1,0 3 1309,0 1-2145,0 1 0,-1 2 196,-2 0 1,-3 2 121,-3 1 0,0 3 120,-1-3 1,1 0 141,0-4 0,0 0-112,-1-2 1,4 0-42,0-3 1,1-1-92,-2-2 1,-1 2 180,2 1 0,-7-1 0,-1-3 0</inkml:trace>
  <inkml:trace contextRef="#ctx0" brushRef="#br0">21210 3836 7714,'-32'0'0,"-1"0"0,0 0 0,1 0 0,-1 0 0,1 0 0,1 0 0,1 1-1331,0 1 0,1-1 1366,-2-1 1,1 1 0,-1 3 0,1-1-100,-3-1 0,0 0 1,2-1-1,0 1-88,0-2 1,0 0-1,0 0 1,0 0 1,-1 0 1,-1 0-1,0-2 1,1 0 50,-1-1 0,1-1 0,-2-1 0,-1-1 89,1 0 0,0 0 1,-2-2-1,0 0-18,0 2 0,0 0 1,1-1-1,0 1-234,-1 1 1,0 1 0,0-1 0,0 1 261,-3-1 0,0 0 0,2 1 0,-1-1 0,-3 1 0,0 0 0,2 0 0,1 1 0,-1 2 0,1-1 0</inkml:trace>
  <inkml:trace contextRef="#ctx0" brushRef="#br0">17756 3883 7696,'-38'2'171,"0"0"0,-1-1 0,1 0-69,2 2 1,0 0 0,2-1 0,0-1-1742,1 2 1,1 0 1398,-3 0 1,1 1 0,1 0 0,-1 1-1,-3 0 1,0-1 0</inkml:trace>
  <inkml:trace contextRef="#ctx0" brushRef="#br0">15707 3920 7714,'-28'0'0,"1"0"0,-3 0 0,0 0-80,-1 0 0,-1 0 1,2 0-1,-1 0-286,1 0 1,-2 0 0,0 0 0,-1 0 108,-1 0 0,0 0-39,-2 0 1,-1 0-1,2 0 1,0 0-1,-2 0 1,0 0-1</inkml:trace>
  <inkml:trace contextRef="#ctx0" brushRef="#br0">13398 3976 6642,'-44'5'90,"-1"1"1,2-1 0,-1-1 0,2 0 0,0 1-117,0 1 1,0 0 0,1-1 0,1 0-558,0 2 1,-1-1 0,1-1 0,0 0 595,-2 0 0,0 0 0,1-1 0,1 1-36,0 0 0,0-1 0,3-1 1,0-1-159,0 0 1,0-1 0,-1 0 0,0-1 153,-1 1 0,0-2 0,0 1 0,-1 0-24,2 1 1,1-2 0,-1 1 0,0-1-8,2 0 0,0-1 0,-2 1 0,-1 0-53,-1-2 0,-1 0 0,0 2 1,-1 0 42,0 0 1,1-1 67,3-1 0,0 1 0,-1 1 0,0 1 0,4-2 0,-1 1 0,-1 0 0,1 1 0</inkml:trace>
  <inkml:trace contextRef="#ctx0" brushRef="#br0">9683 4153 7588,'-37'7'0,"0"0"0,0 0 0,-1-1 0,1-1 0,0 0-242,-1 0 0,1-1 1,2 1-1,-1 0-431,0-1 1,1 1 0,1 0 0,0 0 672,0 1 0,0 1 0,-1-2 0,0 0 0,0 2 0,-1-1 0</inkml:trace>
  <inkml:trace contextRef="#ctx0" brushRef="#br0">7188 4479 7712,'-28'2'200,"0"1"1,1-1 0,0 1-111,-1-1 0,0-1 1,1 0-1,0 0-346,-4 2 0,0 0 0,2 0 0,1-1 256,0 1 0,0 1 0,-2 0 0,0 0-172,0-1 0,1 0 1,-1-1-1,0 0 172,-1 0 0,0-1-111,0 0 0,0-1 0,-2 2 0,0 1 0,1-1 0,-1 1 0</inkml:trace>
  <inkml:trace contextRef="#ctx0" brushRef="#br0">4786 4627 7712,'-35'8'54,"-1"-1"1,0 0-1,0-1 48,2-1 0,0 0 0,0 1 1,0 0-409,3 0 1,0 1 0,0-1-1,-1 0 550,3-1 1,-1-1-1,-1 1 1,0 0-290,2-1 1,-1 1 0,2 0-1,0-1-57,2 1 0,0 0 1,-26 1-64,26-3 0,-1 0 0,-24-1-97,5 1 1,2-2-13,1-1 1,7-1 237,-1-2 0,1 1-188,-1-4 0,0 0 224,0-4 0,3 3 0,-1 0 0,2-1 0,3 4 0,3 2 0</inkml:trace>
  <inkml:trace contextRef="#ctx0" brushRef="#br0">2905 4981 7712,'-29'33'0,"-2"-2"0,5-2 816,-2-1 1,6 0-294,1 0 1,2 0-399,4 0 0,-2 3-264,5 0 0,-1 3-359,4-3 1,0 0 141,-1-3 0,1 0-355,0 0 0,-1 0-65,1 0 776,0-4 0,-5 7 0,0-2 0</inkml:trace>
  <inkml:trace contextRef="#ctx0" brushRef="#br0">2486 6220 7712,'-8'51'0,"5"-23"0,-2-1 514,-2 0 0,-1-1 0,2 1 0,1 0-528,-2-1 1,1 1 0,1 0-1,0 0 186,0 0 0,1-1 1,0 1-1,1 1-71,0 0 1,0 0-1,0 24-66,-3-3 1,4-1-188,-1-2 0,2-6-370,1-3 1,0-2-547,0 2 1,0 4 537,0-1 1,0 7 529,0-4 0,0 3 0,0-3 0,0 7 0,0-23 0,0-1 0</inkml:trace>
  <inkml:trace contextRef="#ctx0" brushRef="#br0">2402 8054 7712,'0'51'0,"0"-24"0,-1 1 269,0 3 1,-1 1 0,2-4 0,-1-1-172,-1 0 1,1-1 0,0 23 394,1-3 0,1 0-377,2-3 0,2 0-225,5-3 0,-1-3-824,0 1 0,4-2 500,-1-5 1,1-1-372,0-5 804,-3-3 0,3 0 0,-5 0 0,1-1 0,3-2 0</inkml:trace>
  <inkml:trace contextRef="#ctx0" brushRef="#br0">2663 9385 7712,'-4'52'616,"-2"-2"1,0-4-40,0-2 0,4-3 25,-1-4 0,3 0-769,3-3 1,3 1-1080,7-4 1246,1 0 0,9-7 0,1-1 0</inkml:trace>
  <inkml:trace contextRef="#ctx0" brushRef="#br0">22374 6024 8269,'0'9'-84,"0"1"1,3 0 434,0 3 0,4 2-80,0 7 0,1 2-311,1 3 1,-3 2 169,1 2 1,-4 3 3,3 3 0,-4 0-10,1 0 1,-2 0 73,-1-3 0,0 1-13,0-4 1,4-3 78,2-3 0,0-5-394,0 2 1,0 1 116,3-1 0,3-2-450,-3-4 1,2 1 139,-4-1 1,0-3-25,-1 0 0,1-6-493,-4-1-574,1-4 1105,0 2 1,-3-9 308,2-4 0,-3-6 0,-3-6 0,1 0 0,-5-4 0,1 0 0,-3-3 0,-3-4-35,-1-2 1,-3-2-115,0-1 1,2-1 245,-2 1 1,4 3 185,-4 0 0,5 4-73,-2-1 0,4 3 24,3 3 0,-1 2 59,3 5 1,-2 0-103,3 3 1,0 1 42,3 5 0,0 0-15,0-1 0,0 4 512,0 0-273,0 0 1,4-3 68,2 3 0,6-1-42,0 4 1,8 0-164,-2 3 0,7 1-187,0 2 0,3 5 107,3 5 1,-1 3-185,4 0 0,-4 1-89,1 2 0,-2-4-208,-1 1 0,-3 0 96,0 6 0,-3-2-149,2 2 0,-2-2 205,3 2 0,-6-1 36,2 3 0,-6-2-41,3 3 1,-5-1 54,-1 1 0,-5 2-96,0-3 0,-5 3 169,1 1 0,-7 0-20,-6 0 0,0-3 3,-5 0 0,-4-1 77,-3 0 0,-4 2-86,1-4 1,-1-1-19,-2-6 0,3 2-210,0-5 0,0 1 141,-3-4 1,3-1-119,1-2 1,0-2-96,-1-4 0,2 0-251,5 0 0,0-4-27,2-2 1,3-1-784,4 1 1351,4-3 0,-4 0 0,4-5 0</inkml:trace>
  <inkml:trace contextRef="#ctx0" brushRef="#br0">23082 6685 7806,'9'0'40,"0"0"1,-3 0 141,1 0 0,0 0 175,5 0 0,-1 0-231,1 0 1,-2 0-160,0 0 0,0-1 92,2-2 1,-3 2-215,3-2 1,-4-1 204,5 1 1,1-5 56,2 2 0,-2-2-170,2-1 0,-4-1 69,4 1 1,-1 0-34,4-1 0,-5 1 13,-1 0 1,-3-1-99,-1 1 0,-3 0 115,-3 0 0,-2-1-98,-1 1 0,-1 0 84,-2-1 1,-3 2-16,-3 2 0,0-1 78,0 3 0,-4-2-69,1 3 0,-1-1 246,4 1 1,0 2-29,-1-2 0,1 2-30,0 1 0,-1 3-124,1 0 0,1 4 0,2-1 1,-2 7-2,5 2 0,-3 2 33,3-2 1,0 6-100,3-2 0,0 1 67,0-1 1,0 0-211,0-1 0,3 4-95,0 0 1,4-1-101,0-2 1,1-3 12,1-1 0,0-4-156,1 2 0,0-6-366,3-1 867,-3-4 0,7 3 0,-2-5 0</inkml:trace>
  <inkml:trace contextRef="#ctx0" brushRef="#br0">23715 6546 8073,'-10'0'1306,"1"0"-302,4 0-733,-3 0-155,2 0 0,-3 4-60,0 2 1,0 2 186,-1 1 1,-2 5-4,-1 1 0,1 7-131,3 3 0,-1 2 108,1 1 0,3 0-495,0 0 0,4-1 199,-2-3 0,3 0-456,1-2 1,1-7 63,3 1 0,1-5-210,4-1 0,3-5 231,1-2 1,3-2 449,0-1 0,2-8 0,0-3 0</inkml:trace>
  <inkml:trace contextRef="#ctx0" brushRef="#br0">23929 6611 8074,'-5'9'-84,"1"4"-42,4 3 0,0-2 189,0 2 1,0 0 142,0 2 0,1 1-286,2-1 0,-1 1 115,4 0 1,0-2 400,4-1 0,-3-2-121,2-1 0,-2-6 126,6 2 1,-2-6-92,2 0 1,-2-2-169,4-1 0,-2 0-79,2 0 1,-5-5-257,2-4 1,-7-1-88,5-6 1,-7 1 182,0-4 0,-2 0 23,-1 1 1,0-2 42,0-2 1,0 2 92,0-5 0,-3 3-98,0-3 0,-5 5 20,2-2 1,-2 2 24,-1 2 1,-1 3 5,1 3 0,3 1-58,0 2 1,-1 4 45,-2 2 0,3 2-366,0 1 0,2 4 138,-2 2 0,4 5-409,-1 2 0,2 0 132,1 0 0,4-2-22,2 5 1,4-6 483,2-1 0,3 1 0,3-5 0</inkml:trace>
  <inkml:trace contextRef="#ctx0" brushRef="#br0">24376 6350 9504,'-5'-5'1359,"0"1"-1307,5 4 0,0 4 86,0 2 0,-1 3 71,-2 4 1,2 5-53,-2 7 0,1 0 77,-1 3 0,2-1-277,-2 7 0,2 1-16,1 6 1,0 0-69,0 2 1,0-1 3,0-5 1,0-1-53,0-2 1,0-3 138,0-6 1,0 1-122,0-4 1,0-2 26,0-4 0,0-3-20,0-3-80,0-5 142,0-1 73,0-12 0,-3-2 14,0-5 1,-4-3 100,4 3 1,-1-3-34,1 0 1,2-1 159,-2 0 1,-1 1 64,1-1 1,-3 4-84,2-1 0,-2 5 43,3-2 0,-3 3-71,3 1 0,-1 0 72,1 3 0,0 2-142,-3 4 0,3-3-119,-3 0 1,3 1 76,-3 5 1,3-1-143,-4 4 0,1 1 148,-3 6 1,0-2-1,-1 5 0,2-1-57,2 4 1,-2-1 21,5 1 1,0 0-250,3-1 1,1 1-115,2 0 1,3-2-149,3-1 1,1 0-56,3-3 0,0-4-313,3-3 0,1-4-143,-1 1 0,1-2 98,2-1 884,-5-4 0,4-1 0,-4-4 0</inkml:trace>
  <inkml:trace contextRef="#ctx0" brushRef="#br0">24553 6825 8006,'-4'5'223,"3"3"0,-4-3-87,5 5 0,0-4 690,0 0-646,0-4 0,5 6-84,1-5 1,-1 1 1225,1-1-890,0-2 1,4 3 50,-1-4 1,-3 0-59,0 0-513,-4 0 1,6-1 123,-5-2 0,1 1-199,-1-4 1,-2-4 79,2-2 0,1-5 29,-1 2 1,2 0-9,-2 0 0,-2-1 25,2-2 0,1-1 130,-1 0 1,0 0 1,-3-3 1,0 6 73,0-3 0,0 6-65,0 1 0,-3 5 98,0 1 0,-1 4-114,1-2 0,1 3 19,-5 1 1,4 5-271,-3 1 1,3 3 77,-3 3 1,3 0-61,-4 3 0,5 4 65,-1 3 0,-1 4 35,1-2 0,0 2-17,3-1 0,0 5-90,0-2 0,0-1-288,0-2 0,3 0 168,0 3 0,4-2-421,0-1 0,1-2 234,1-4 0,-2-4-280,3 1 0,-5-6 223,7-1 1,-3-4-241,3-5 756,3 0 0,-5-4 0,3-1 0</inkml:trace>
  <inkml:trace contextRef="#ctx0" brushRef="#br0">24907 6713 8000,'-10'0'564,"4"1"-487,0 2 1,4 2-56,-1 5 1,-2 0-283,2 3 0,0 0 107,3 2 0,-3 3 135,0-2 0,0 1 169,3 2 1,0-1 285,0 1 0,0 3-122,0-1 1,-3 1-127,0-3 1,-1-2-336,1-1 0,0 0 122,-3-3 1,4-1-42,-1-2 0,2-4 176,1 0 21,-4-4-30,3 2 0,-2-8 296,6-2 0,-2-3-30,2-4 0,-1 1-101,1-7 0,-1 3 247,4-6 1,-2 1-79,2-1 1,-3 2 22,3-5 1,-1 3-110,1-3 1,3 5-87,-3-2 0,2 2-65,2 2 0,-1-1 0,0 0 1,4 5-133,-1 2 1,-1-2 46,-4 2 0,1 0-224,-2 6 1,2-1 119,2 4 1,-1-3-293,0 2 1,1 1-265,-1 3 0,0 0-513,0 0 0,1 0 203,-1 0 0,0 0-1236,1 0 2092,3 0 0,-2 4 0,2 2 0</inkml:trace>
  <inkml:trace contextRef="#ctx0" brushRef="#br0">12756 9637 7659,'-5'12'333,"-5"1"0,2-1 486,-1-3 0,1 4-752,4-1-57,1 5 0,3-3 80,0 5 0,4 0-102,3 3 0,1 2 14,1 4 1,1-3 160,-1 0 0,0-4-305,0 4 0,1-5 96,-1-2 1,-1 0-339,-1-6 3,1 1 184,-3-8 0,1-1-5,0-4 1,-3-2-51,0-4 1,-2-3-12,-1-7 1,0-3 90,0 1 1,0-5 165,0-5 1,0 0-85,0 0 0,-3 0 229,-1 0 1,-2 0 64,3 0 0,-3-3 61,3 0 0,-4 0-137,0 3 0,3 2 100,1 1 0,1 4-6,-1 9 1,2-1 115,-2 7-31,2 2 1,1 5-83,0 8 1,0 9-50,0 7 1,0 9-29,0 3 1,3 5 51,0-1 0,1-1-78,-1-3 0,-1 1-8,5-1 0,-5-2-162,1-4 1,2-1 61,1-8 1,-2-2-130,-1-4 1,1-3 52,0-3 1,0-5-300,-1-2 0,-1-3 19,4-3 1,-3-6-95,3-7 0,-4-6 172,2-2 1,-2-6-55,1-2 0,-2-3 145,2 1 1,-2 1-53,-1-1 1,-3 3 372,0-3 0,-4 5-161,4 1 0,0 2 387,3 7 1,0 3-131,0 6 1,0 4 252,0 0-50,0 4-127,0 6 1,3 3 28,0 9 1,4 0-121,-4 6 0,4 2-280,-1 4 0,-1 3 79,2 0 0,-4 3-87,3-3 0,-4 2-30,1-5 0,1 1 90,-1-7 0,0-1-7,-3-6 0,1-2-208,3-7-94,-3-2 1,6-5 116,-4-2 1,1-3-65,-1-7 1,-2-2 102,2-7 1,-2-2 210,-1-4 0,0 0-58,0 0 0,0 0 60,0 0 0,0-3-11,0 0 0,-3 0 213,0 3 0,-3 4-10,3-1 0,-3 7 102,3-1-88,-1 7 1,3 0-41,-2 5 0,2 8-188,-2 9 1,1 4 44,-1 8 1,2 9-65,-2 6 0,-1 7 38,1-1 0,-4 2-270,4-2 1,-3 1 158,3-7 1,-1-2 54,1-7 0,-1-4-127,-3-3 1,2-8 32,2-4 1,1-6-77,-4 0 0,4-4-57,-1-5-1,-1-5-170,0-11 1,0-2 164,1-4 0,1-3-60,-4 0 1,3-3 248,-3 3 0,3-1-129,-4 1 1,1-1 298,-3-2 0,-1 2-95,1 4 0,0 4 253,0 2 0,0 4-96,3 2 1,-2 7 153,2 6 1,0 3-111,0 3 1,4 7 53,-1 9 0,2 7-97,1 5 1,0 10-60,0-1 1,0 6-253,0-6 0,0 6 204,0-6 0,0 1-92,0-9 0,0-2 1,0-6 1,0-2-199,0-6-11,0-3-52,0-8 1,0-5-119,0-6 1,0-7 158,0-6 1,0-4-12,0-5 1,-3-3 89,0 0 0,0-3 98,3 3 1,-4-1 21,-3 1 1,0 2 235,1-2 0,-2 5-120,1 1 1,2 6 474,-1 0 208,4 4-535,-6 10 0,7 3 18,-2 8 0,2 6-114,1 9 1,3 5 101,0 8 1,4 1-104,-1 5 1,2-2-2,2 0 1,-1-2-65,0-2 0,0-3-117,-3-6 1,1-4-108,-4-5 0,3-6 85,-2-3 1,0-6-45,-1-1 1,-2-6 18,2-6 0,-2-5-258,-1-7 0,0-1 95,0-6 0,0 1-10,0-1 0,0 2 202,0-2 0,0 2 154,0 1 0,0 0-16,0 0 0,-3 4-105,0 2 0,0 1 238,3 2 0,0 2 150,0 8 207,0 4 70,0 1-307,4 16 0,1-2-196,4 11 0,1 1-94,-1 6 0,0 0 38,0 0 0,0 0 60,-3 0 1,5-5-153,-1-1 1,1-3 58,-2-4 0,1-4-217,-1-5 1,1-4-61,3 1 1,-3-6-57,2-3 1,-1-7 63,-2-2 1,3-3-87,-3 0 1,2-1 143,-5 0 0,-1-2 19,-2-1 0,1-3 151,-1 3 1,0 1-83,-3 2 0,0 1 156,0 3-148,0 1 20,0 9 1,0 2-230,0 6 1,3 7-764,0 5 1042,0 7 0,6 2 0,1 4 0</inkml:trace>
  <inkml:trace contextRef="#ctx0" brushRef="#br0">8827 10335 8039,'-10'0'691,"4"0"-506,0 0 0,0 4 40,-4 2 0,1 4-187,0 2 0,-5 4 38,-1 5 1,-3 0-268,0 4 1,-4 0 79,0 3 1,-3 0-155,4 0 1,-5 0 25,1 4 1,1-2-123,-1 4 0,5-4 149,-2 1 0,2-1-139,2 1 1,0-3 5,3 0 1,2-3 344,7-6 0,-7 2 0,3-7 0</inkml:trace>
  <inkml:trace contextRef="#ctx0" brushRef="#br0">9218 10335 7733,'-14'42'0,"1"-1"1346,-3-7 1,1 2-712,5-2 0,-1 1-590,5 0 1,1-4-130,-1-7 1,0 3-342,0-2 0,-1-5-390,4-2-1139,0-5 629,3-4 1325,4-9 0,1-9 0,4-6 0</inkml:trace>
  <inkml:trace contextRef="#ctx0" brushRef="#br0">9804 10298 7712,'0'14'0,"-4"4"380,-2-3 0,-5 4 561,-2 3 0,-2 2-747,2 3 0,-2 1-17,2 0 0,-3 3-1079,0 0 0,0 1 245,0 0 0,-1-7-59,1 3 1,3-6 271,0 0 444,-1-3 0,3-4 0,-2-2 0</inkml:trace>
  <inkml:trace contextRef="#ctx0" brushRef="#br0">10270 10410 7668,'-8'33'1128,"-2"0"249,-5-2 1,-2 0-1075,5 6 1,-1-1-825,4 8 0,-3-5-394,-1 1 1,0 0 450,0 0 1,3-5-514,-2 2 0,1-7 539,2-2 1,1-1 437,1-5 0,-1-4 0,7-1 0,-3-2 0</inkml:trace>
  <inkml:trace contextRef="#ctx0" brushRef="#br0">11424 10382 7705,'11'18'2971,"-2"-5"-2518,-6-1 1,-2 0-880,2 7 0,-2 5 192,-1 4 0,0 0 45,0 3 1,-5 5-462,-4 1 0,-4 6 77,-2-3 1,-5 2 79,5-4 0,-5 0 153,5-7 0,-2-1 188,2-5 0,2-2 145,7-5 1,-2-3 0,2-2-1</inkml:trace>
  <inkml:trace contextRef="#ctx0" brushRef="#br0">12262 10410 7675,'0'23'0,"-8"1"547,-4-2 0,-2 2 793,-1 4 0,2 4-1031,-2 2-460,-1 6 1,1-1-52,-1 5 1,1-5-534,-4 2 0,4-6-428,-1-1 0,5-8 642,-2-1 0,4-6-123,3-3 644,-3-3 0,13-8 0,-3-9 0,8-6 0</inkml:trace>
  <inkml:trace contextRef="#ctx0" brushRef="#br0">12840 10326 7675,'-4'24'0,"-7"3"955,-7 1 1,-4 4-635,-3 6 1,-1 2-868,4 0 0,-2 5 482,2-2 0,0 0-410,4 0 1,0-7 100,2 2 0,3-8-117,4-2 0,0-6-100,3-6-41,2-3 631,12-12 0,3-6 0,7-9 0</inkml:trace>
  <inkml:trace contextRef="#ctx0" brushRef="#br0">13519 10195 7669,'-4'33'0,"-5"0"2158,-7-6-1474,-1 6 1,-2 4-1173,1 6 0,-2 4 269,9-22 0,0-1 0,-7 24-185,8-23 1,1 0 0,-9 17 9,6-5 0,0-1 219,2-9 1,2 1-123,2-9 0,2-2 125,4-8 0,2-4-73,4-2 1,5-10-55,11-5 1,3-9 298,6-4 0,2-2 0,8-1 0,2 0 0</inkml:trace>
  <inkml:trace contextRef="#ctx0" brushRef="#br0">14162 10233 7669,'23'0'201,"-5"0"1,-7 5 564,-8 4 0,-2 6-287,-1 6 1,-4 4-73,-3 6 1,-5 5-92,-4 5 0,0 0-565,0-1 0,-4 2 174,1 1 0,-1-1-250,5-5 0,-2-4 83,5-2 1,0-6-369,6-3 1,-1-7-395,4-2 0,1-7 417,5-3 0,7-7 587,9-6 0,8-11 0,6-8 0</inkml:trace>
  <inkml:trace contextRef="#ctx0" brushRef="#br0">14851 10214 7669,'5'24'1095,"-2"3"245,-6-2 0,-6 3-936,-7 7 0,-1-1-329,-2 6 1,3 2-348,1-2 1,-1 0 247,-2-3 1,2 0-876,1-3 1,3-3 424,0-6 0,2-4 21,0-5 0,5-6-5,2-4 1,3-5-140,3-1 0,7-8 597,9-7 0,4-7 0,5-2 0</inkml:trace>
  <inkml:trace contextRef="#ctx0" brushRef="#br0">15298 10261 7669,'14'0'0,"-1"5"1035,-7 4 1,-3 6-442,-6 6 0,-3 4-228,-7 6 1,-1 1-123,-5 2 1,0 6-585,1-3 1,-4 2 125,0-2 0,1 1-233,2-1 0,1-1 269,3-2 0,2-6-271,3-6-199,5-2 1,3-10 150,8-4 1,6-9-45,9-6 1,6-9-103,4-7 643,-9 10 0,0-1 0,-3-2 0,1-1 0,5-2 0,1 0 0</inkml:trace>
  <inkml:trace contextRef="#ctx0" brushRef="#br0">15912 10214 7663,'0'28'1034,"-8"0"198,-4 0 0,-8 7-855,-2 2-1,-4 7-635,1-1 0,12-20 0,0 0 8,-2 0 1,2 0 0,-12 24 61,0-1 1,4-4-470,0-5 0,5-8 298,4-7 0,4-7-218,2-2 191,4-7 1,3-4 166,8-8 1,6-9-149,7-10 1,3-5 367,6-1 0,2-4 0,-13 18 0,1 1 0,0-3 0,0 1 0</inkml:trace>
  <inkml:trace contextRef="#ctx0" brushRef="#br0">16182 10307 7654,'10'9'150,"-5"2"39,-2 1 0,-2 4 738,-1 5 0,-4 3-400,-2 4 1,-3 1 58,0 2 0,-1-2-295,-3 2 1,3-2-382,-3-1 0,4-3 45,3 0 0,-1-5-45,4 2 1,-1-9-294,4-4-196,0-2 0,6-6-457,3-4 1,4-8 419,6-5 0,3-2-31,-1-4 0,6-2 647,1-4 0,0 0-155,3 0 0,-3 0 155,-3 0 0,3 0 0,0 0 0,-3 5 0,3 1 0,-6 6 0,3 4 0,-8 3 162,-2 2 0,-3 3 37,-3 4 0,-1 1 629,-2 2 0,-1 7-315,-5 5 0,-3 7 38,-1 3 1,-6 2-164,1 1 0,-4 3-18,1 0 0,-2 3-289,-1-3 0,-2 2-154,5-5 1,0 4-419,2-7 1,2 0 501,2-7 1,2-6-747,4-3 1,4-6 150,2 0 0,11-11-57,4-8 0,9-5 641,4-7 0,3-4 0,0-1 0</inkml:trace>
  <inkml:trace contextRef="#ctx0" brushRef="#br0">16964 10372 7641,'-4'23'995,"-2"2"1,-2 2-467,-2 1 0,1 4 385,0 2 0,0 2-223,-1 1 1,1-4-279,0-1 1,3-5-321,3-2 1,-1-3-206,1-6 1,1-4-250,5-6 1,4-3-233,9-6 0,5-14-1898,10-11 2491,2-11 0,-13 18 0,1 0 0,0-2 0,0-1 0</inkml:trace>
  <inkml:trace contextRef="#ctx0" brushRef="#br0">17355 10335 7627,'0'32'-1,"-1"-2"934,-2 4 1,1 0 704,-4 4 0,4 2-484,-1 0 0,-2 8-630,-2-2 1,-2-1-435,-3-5 0,0-2 99,-3-4-189,3-6 0,-9-6 0,1-3 0</inkml:trace>
  <inkml:trace contextRef="#ctx0" brushRef="#br0">16936 9255 7629,'-9'5'394,"-4"3"1,2-2 520,-1 3 1,6 0-702,3 1 1,2-1-304,1 0 0,0 4 37,0-1 1,3 0 44,0-2 0,3 0 63,-3 2 0,0 0-61,-3 3 0,0-2-164,0 2 0,-1 4-32,-2 3 1,-2 2-141,-4-2 0,-2 3 111,-1-3 1,1-1-63,-1-2 1,5-3 34,1-1 1,4-7-135,-2 2 391,3-7 0,-3-3 0,-1-5 0</inkml:trace>
  <inkml:trace contextRef="#ctx0" brushRef="#br0">16843 9218 7626,'-17'33'0,"-5"-2"0,0-3 1638,1-3 0,4 5-738,1-2 1,8 5-1194,-1-2 1,3-1 215,-1-5 0,0-4-2215,4-5 1578,-4 1 1,5-7 70,-4-1 0,4-5 251,-2-7 1,0-2 391,1-4 0,0-9 0,3-2 0</inkml:trace>
  <inkml:trace contextRef="#ctx0" brushRef="#br0">16462 9320 7630,'-38'33'0,"3"-4"3125,4-4-2042,0 0 0,11 4-944,-1 2 1,1 1-889,1 2 1,4-3-891,-1-6 1,5-2 1629,-1-5 1,-3 1-1,1 0 1</inkml:trace>
  <inkml:trace contextRef="#ctx0" brushRef="#br0">16061 9385 7647,'-16'22'0,"0"-1"0,-17 15 910,-4-8 0,8 0-651,4-3 0,5 4-751,5-1 0,1-3 492,5-6 0,0-4 0,-1-2 0</inkml:trace>
  <inkml:trace contextRef="#ctx0" brushRef="#br0">15642 9460 7650,'-16'21'490,"0"0"0,-16 16 612,-2-5 1,6-7-1247,6 0 1,6-1-827,0 1 1,8-3-664,-1-7 1633,1-1 0,3-9 0,1-1 0</inkml:trace>
  <inkml:trace contextRef="#ctx0" brushRef="#br0">15493 9348 7665,'-32'30'1254,"-2"-2"1,2-2-561,1-7 1,3 2-275,3 1 0,3 3-876,7-3 1,-2-4 171,5-2 1,0-5-995,2 1 1,1-5 474,0-4 0,-1-2 803,1-1 0,0-8 0,-1-3 0</inkml:trace>
  <inkml:trace contextRef="#ctx0" brushRef="#br0">15018 9367 7663,'-41'27'0,"-2"-3"0,2-3 1579,4-2 1,4-3-1159,5 6 1,4-2-1077,2-2 0,3-2-65,0-1 1,1-3-1109,-1 0 1828,4-6 0,-2-2 0,2-4 0</inkml:trace>
  <inkml:trace contextRef="#ctx0" brushRef="#br0">14246 9441 7660,'-38'28'0,"1"-4"0,0-2 0,8-3 471,4 0 0,5-1-399,5-3 0,0-2-1230,3-3 1158,2-5 0,-8 3 0,4-3 0</inkml:trace>
  <inkml:trace contextRef="#ctx0" brushRef="#br0">13920 9274 7684,'-32'28'1444,"0"-6"194,-3-3 0,4 0-1806,7-4 44,1 3 1,4 0-48,1 1 1,0-4-61,2 1 0,-1-5-391,1 2 0,2-7-2048,-2-3 2670,1-2 0,-4-5 0,1-1 0</inkml:trace>
  <inkml:trace contextRef="#ctx0" brushRef="#br0">13380 9208 8308,'-27'24'1403,"0"0"-1127,-10-2 0,5 2 69,-6 3 1,6 1-433,-2 0 0,4-3 198,-1 0 0,2-4-1,1 0 1,1-2 14,2-3 0,3-3 57,3-4 0,0-4-16,1-1-148,3-8 0,-2-1 0,2-4 0</inkml:trace>
  <inkml:trace contextRef="#ctx0" brushRef="#br0">12756 9218 7684,'-23'23'0,"-3"-5"958,-2 1 1,-4-1-528,7-2 0,-3 1-543,7 2 1,-4-3-339,3-1 1,2-5-1257,4 0 1706,-6-1 0,7-4 0,-8 5 0</inkml:trace>
  <inkml:trace contextRef="#ctx0" brushRef="#br0">12095 9292 7683,'-26'19'1081,"-2"-1"0,-2-2-517,2 0 1,4-1-206,3 4 1,1-5-683,1-1 1,5 0-768,1-1 0,0-2-5,1-4 0,-1-4 1095,4 1 0,-5-2 0,0-1 0</inkml:trace>
  <inkml:trace contextRef="#ctx0" brushRef="#br0">11518 9413 7720,'-37'20'1638,"3"-5"0,3 0-1809,6-3 1,6 2-188,3-2 1,2-1-206,-2 1 0,3-5-104,3-1 667,1-4 0,-4 3 0,-2-5 0</inkml:trace>
  <inkml:trace contextRef="#ctx0" brushRef="#br0">11071 9348 7720,'-24'19'970,"-4"-1"0,0 0-389,-3-3 0,0 3-233,3-2 1,-2 0-151,5 0 1,2-2-664,2-1 0,1-3-163,1 2 0,1-2-454,-1-4 0,0-2 421,1-4 661,3 0 0,-2 0 0,2 0 0</inkml:trace>
  <inkml:trace contextRef="#ctx0" brushRef="#br0">10167 9441 7696,'-37'15'810,"1"-2"99,2-4 0,6 2-972,6 1 1,3-1-598,0 1 1,3-2 659,1 0 0,-1-1 0,-2 0 0</inkml:trace>
  <inkml:trace contextRef="#ctx0" brushRef="#br0">9488 9478 7735,'-32'27'0,"-2"-2"0,3-5 1104,3-5 0,8 0-450,8 0 0,1-2-2315,2-7 1661,0 2 0,-1-7 0,1 3 0</inkml:trace>
  <inkml:trace contextRef="#ctx0" brushRef="#br0">8976 9506 7708,'-33'24'1631,"-1"-2"-1264,10-7 0,1-1-1968,14-5 1601,-3 0 0,7 1 0,-4-1 0</inkml:trace>
  <inkml:trace contextRef="#ctx0" brushRef="#br0">8585 9339 7736,'-25'16'348,"1"1"0,1-2 0,-1 1 0,2 0 0,1 0-226,-13 15 1,7-4-548,8-5 0,2-3 425,4 0 0,1-5 0,3 0 0</inkml:trace>
  <inkml:trace contextRef="#ctx0" brushRef="#br0">8100 9478 7749,'-27'24'0,"-1"-1"0,0 0 0,1 1 191,0-1 0,1 0 0,3 0 1,0 0-3,4-2 1,1 1 0,3 0 0,0 0-190,-10 15 0,5-2 0,-3-7 0</inkml:trace>
  <inkml:trace contextRef="#ctx0" brushRef="#br0">12728 9823 7723,'5'-1'-125,"-2"-2"1,2-2 0,1-5 0</inkml:trace>
  <inkml:trace contextRef="#ctx0" brushRef="#br0">12719 9683 7723,'-5'-5'0,"3"-3"-15,-4 2 1,3 0 116,-3 0-115,4 0 1,-2-3 168,4-1-144,0 5 195,0-3-8,0 7 156,0-3 1,0 11-274,0 2 1,0 0-124,0-3 0,3 0-32,0 3 0,1 1 112,-1-1 1,-1 0-24,4 1 0,0-1 52,0 0 0,1 1-133,-4-1 0,0 0 18,-3 0 1,0 1-148,0-1 0,-1 0 105,-2 1 1,-2-2-57,-4-2 0,-4 1 146,1-3 0,-4 2-41,4-3 1,-4 1 27,4-1 0,-4-2-44,4 2 1,1-3 131,4-3 0,0-2-25,4-4 0,1-5-16,5-1 1,3-6-88,7-1 0,1-1-5,5 2 1,-1 0 17,1-4 1,0 8 24,-1-2 0,-3 7 5,-3-1 0,-1 4-43,-2 3 146,0 2 1,-1 5-26,-1 2 0,-3 4 153,-4 8 1,0 1-77,0 6 1,0 1 113,0 2 1,-3-1-87,0 1 0,-5-3-57,2 2 0,1-3-78,-1 1 0,0-2 48,-4-2 1,1 0-227,0-3 0,-1-2-21,1-7 1,0 1-56,-1-4 0,1 0 116,0-3 0,3-3-87,-1 0 0,4-5 28,-3-1 0,4-2 73,-1-4 1,2-1-136,1-2 0,4-2 81,2-2 1,2 1 55,2-3 1,-1 3 59,0-1 0,4-1 155,-1 2 1,0 0-36,-6 6 0,2 1 383,-2 5-243,-2-1 0,2 5 152,-3 2-216,-2 2 0,3 5-42,-4 3 1,-3 2 7,0 3 0,-1 0-67,0 3 0,2 1-122,-4 2 0,4 1 93,-1 0 0,-1-1-27,1 1 1,-5-1-91,2 1 1,1-3 56,-1-1 0,3-4-58,-3 2 0,0-3 60,0 0 0,-1-4-64,4 0 0,-1-4 68,1 1 6,2-2 1,-4-2-50,5-2 0,1-3-80,3-7 0,1 2-152,4-5 1,0 1 58,1-4 0,-1-2 68,0-1 1,1 0 50,-1 4 0,-3 0 82,0 2 1,-3 2-40,4 2 204,-5 1 1,2-2-96,-4 3 1,1 5 262,2 2 374,-2 2-227,3 1 0,-4 4-290,0 2 1,-1 3 0,-2 0 0,2 0-81,-2 1 1,-1 0-155,1 2 0,-1 0 133,0 3 1,3-3-36,-2 0 1,-1 2-112,1-2 0,0 0 80,3-2 0,-3-1 3,0 0 1,0 1 27,3-1-51,-5 0 43,4 1 10,-3-1-49,4-4-18,0-1 21,0-4 0,1-7-235,2-2 0,2-6 73,1 3 1,2-5 13,-2 2 1,-2-3 42,0-1 1,-3 4 25,-1-1 1,0 4 21,0-4 1,0 5 118,0-1 1,0 1 345,0 2-280,0 4 1,0 0 349,0 2-138,0 2 596,0-4-778,-5 5-104,4 0 0,-4 0 38,2 0 1,2 1-95,-2 3 0,2-2 83,1 4 0,-1-3-73,-2 3 1,1 0 18,-4 4 1,-1 0-79,-2 2 0,0-1 57,-1 1 0,1-1-14,0-2 1,-1 3 143,1 1 0,-3-2-104,-1-5 0,1 3 43,3-3 1,-1-2 2,1-1 20,0 2-82,-1-4 1,4 3-15,0-4-64,4 0-94,-2-4 0,4-1-73,0-4 0,1-1 78,2 1 0,-1-3 77,4-1 0,0-3 4,4 0 1,-1-1 40,0-2 0,1 0-3,-1 1 0,1-1 117,3 0 1,-3 2-11,2 1 1,-1 0 152,-2 3 0,0 1-29,1 3 0,-4 0-38,0 3 0,-4 1-92,1 2 1,-1 2 74,1-2 199,-2 2-67,4 1-121,-10 4 1,1-2-24,-2 4-59,-2 0 0,4 4-107,-2-1 1,-2 0 86,5 1 0,0-4-144,3 0 159,-4 0 1,2 3-159,-4-3 0,4-1 26,-2-2 66,3-2-220,1 3 71,5-4 1,-3-3 36,4 0 0,-3-3 23,3 3 0,-4-1 146,1 0 0,1 2-103,0-4 1,0 4 140,-1-1 0,-2-2-61,2-1 74,2 1 1,-3-3-61,4 2 0,-2 2 250,2 1-159,-4-2 26,6-1-64,-3 1 0,4 0 99,-3 2-128,2 2 0,-3-3-1,4 4 0,1 1-49,-1 2 0,0-1 50,1 4 1,0 0-9,2 4 0,0 0-57,3 2 0,-3-1-5,0 1 1,2-1 51,-2-2 0,1 0-7,0 0 1,-2 1 69,5-1 1,-5 1-74,2 3 1,-3-6 48,-1 2 1,4-1 0,-1 1-178,1 0 0,-5-3-2,-2 1-101,2-5 152,-7 6-194,3-7 219,-4 3-19,0-4 1,-4 0 132,-2 0 1,1 0-72,-1 0 0,0-4-23,-4-2 1,1-2-49,0-2 1,-4 1-7,1 0 1,-4-1 33,4 1 1,-5 0-13,2-1 1,-2 1-31,2 0 1,-6 1 22,2 1 0,1 3 45,-1 4 1,3 0-40,-6 0 0,2 1 79,2 2 1,-2 2-65,-2 5 1,4-1 2,-1 0 0,0-2 9,4-1 0,0 0 0,0 3 1,3-2 3,0-1 0,5-4-6,1 1 1,3-1-151,0 1 139,2-2 0,2 3-66,2-4 1,4 0 30,5 0 1,3 0-2,3 0 0,1 0-25,-1 0 1,4 0-117,0 0 1,3 0-38,-4 0 1,4 0 92,-3 0 1,0 0 199,-4 0 1,1-1 23,0-2 0,-4 2 145,1-2 1,-5 2-149,1 1 1,-4 0 263,-2 0-163,-4 0-2,6 0 110,-7 0-202,-9 0 1,-3 3-92,-11 0 0,-2 3 3,-1-3 1,-2 5-14,-1-2 0,0-1 62,1 1 0,-1-3-8,0 4 1,1-4-113,2 3 1,0-4 66,7 1 1,-2-2-149,7-1 1,1 0 6,3 0 97,4 0 1,1-3 9,8 0 0,6-4 21,9 0 1,0-1-5,6-1 1,3-4 3,3 1 0,4 0-71,-1 2 1,2 1-125,2 0 1,-5 3 27,-2-1 1,-6 5 68,-4-1 0,-2 2 92,-3 1-373,-3 0 25,-8 0 1,-9 4 37,-8 2 1,-7 1-441,-6 2 777,0-6 0,-15 9 0,2-6 0</inkml:trace>
  <inkml:trace contextRef="#ctx0" brushRef="#br0">12626 9907 7670,'-6'0'-103,"-2"0"284,3-4 0,-3 2-13,1-5 0,2 4-52,2-3 207,2 4-103,-7-6-64,7 7 0,-4-5 257,2 3-103,1 2 42,-2-3-173,4 4-233,0 0 59,0 4 82,4 2 1,2 2-64,3-2 0,-3 2 58,0-2 0,1 2-15,2-2 0,0 2 0,1-2 0,-4 6 9,0 0 0,0 1-50,3-4 1,2 0-4,1 1 0,-1-1-36,1 0 0,-2 0 75,0 1 0,2-4-130,0 0 1,1-1 58,-4 2 0,4 0-64,-1-4 1,0 3 58,-2-3 1,-4 4-5,0 0 0,-1 1 13,2 1 0,-2-3-4,-2 1 8,-2-1 1,6 0 0,-4 0 0,1-4 79,-1 1 0,-1-1-73,5-2 0,-4-2 154,3-1 0,0-5-116,4-4 0,-1-4-36,0 4 0,-3-5-18,1 2 0,-1 0-5,3 0 0,-3 2 78,0-2 1,1 3-41,2 0 0,0-1 61,1 0 1,0-2-71,2 2 1,0 0-55,3 0 1,0 3-9,0-2 0,2 4-107,-5 2 1,1 1 78,-4-1 1,-1 1-247,-2 1-22,-1 3 258,-5-3 1,-1 8 158,-3 3 1,-1 1-57,-4 1 1,-4 2 51,-3 1 1,-5-2 0,0 3 1,-2 0 161,1 0 0,1-1-29,-3-3 0,-1 2-108,-3 1 1,4-5-3,2 3 0,0-3-6,0 2 1,0-3-169,3 1 0,2-5 13,1 1 1,0-2-106,3-1 0,0 0 107,1 0 0,4-1-72,-1-2 0,5 2 81,-2-2-7,4-3 1,2 2-74,6-2 0,3-1 84,4 4 0,5-5-32,7 2 0,2 1-25,1-1 1,3 0-2,0-4 1,3 1 33,-3 0 1,0 0-4,-3 3 1,-3-2 44,0 2 0,-9 2 125,0 0 0,-6 2 291,-4-1-253,-2 2 0,-6-2 158,-4 6 1,-5 2-92,-11 5 0,-3-1-57,-6 0 0,-2 1-71,-4-1 0,0 3-2,-1 1 1,2-1-458,2-2 1,-1-2 198,4-2 1,0 1 192,3-4 0,0 0 0,0-3 0</inkml:trace>
  <inkml:trace contextRef="#ctx0" brushRef="#br0">21368 13910 7611,'5'6'1398,"0"-3"-1092,4-6 1,0 1 0,1-5-408,-1 0 1,4 2 89,3-1 26,-3 4 126,5-7 0,-4 7-100,5-4-95,0 4 130,3-2 0,-1 1-72,4 0 0,0-5 43,3 2 1,3 1-100,0-1 0,3 3-8,-3-3 0,4 0 118,-1 0 0,6 1-113,0 2 1,1 2 110,0-2 0,1-1-54,5 0 0,-1 1 187,1 3 1,3 0 185,3 0 1,-24 0-1,0 0-163,0 0 0,1 0 0,2 0 0,-1 0 9,0 0 0,0 0 0,1 0 0,0 0-86,1 0 0,0 0 0,1 0 1,1 0-295,1 0 1,-1 0 0,2 0-1,-1 0 201,-1 0 1,1 0 0,1 0 0,0 0 37,-2 1 1,1-2 0,-1 0 0,-1-1-125,1 1 0,-1-1 0,-1-1 0,0-1-91,-1 1 1,1 0-1,-2 0 1,0 1-328,0-2 1,0 1 0,-1 2 0,0 0 269,0 0 0,-1-1 1,0 0-1,0 0-424,21-1 1,-2 0-145,-4 3 0,-4 0-342,-6 0 0,-3 3 1102,-6 0 0,1 3 0,-4-3 0,-2-1 0,0-1 0</inkml:trace>
  <inkml:trace contextRef="#ctx0" brushRef="#br0">22467 7113 7684,'0'-13'398,"0"3"1,0-4-221,0 5 0,1 4 24,2 2 1,2-1-57,5 0 1,3 1 48,3 3 0,6 1-140,6 2 1,7 0 39,8 3-1877,5-4 1798,-19 0 1,2 0 0,-1 0-1,2-1 47,1 1 0,2-1 0,2 1 0,0 0-408,3 0 1,1-1-1,2 0 1,1-1 363,1 2 1,0 0 0,3 0 0,0 0 2,1-1 1,2 1-1,-16 0 1,2 1 0,-1-1-38,1 0 1,0 0 0,1 0-1,1 1 1,0 0 0,1-1-182,-1 1 0,1 0 1,-1 1-1,-1 0 1,1 0-1,0 0 145,-1 0 1,0 0 0,0 1-1,2-1 1,0 1 0,0-1-273,1 0 0,-1 0 0,0 0 0,2 1 0,-1-1 0,0 1 162,-1 0 1,0 0 0,1 0 0,-2 1-1,1 0 1,-1-1 3,-2-1 1,0 0 0,0 0 0,1 1 0,0-1 0,-1 1 156,15 1 0,-2 0 0,2 0 0,0 0 0,-2 0 0,-1 1 0</inkml:trace>
  <inkml:trace contextRef="#ctx0" brushRef="#br0">22579 14786 7703,'1'5'542,"2"-2"25,-2-2 0,7-2-138,-2-2 1,6 1-46,0-4 0,6 2-80,0-2 0,1 3-62,3-3 0,2 3-87,0-3 0,3 4-59,1-2 0,1 0-95,2 1 0,-1-3 78,4 3 0,-4-4-407,1 0 0,-2-1 111,-1-1 0,-4-2 33,-2-1 0,1 2-134,-2-3 1,1 3-206,-3 1 1,-4 0 179,1 3 0,-4-2-140,4 2 0,-5 1-158,1-2 182,-1 5-281,-2-6 740,-4 7 0,-5-7 0,-5 2 0</inkml:trace>
  <inkml:trace contextRef="#ctx0" brushRef="#br0">22886 14329 8080,'-9'0'2207,"4"0"-1925,0 0 0,6 5 110,3 1 1,1 0 18,4 3 0,0 0-96,1 6 0,3-1-103,3 4 0,2 0-64,4 7 0,2 2-85,4 5 0,0 3-356,0-1 0,3 2-11,0 1 1,3-1-224,-3-1 1,-1 0-721,-5-4 1,2-3 1246,-3-3 0,-1-5 0,0 3 0</inkml:trace>
  <inkml:trace contextRef="#ctx0" brushRef="#br0">8007 9078 7733,'-4'-6'0,"-2"0"0,2 4 481,-4-7 51,7 8-355,-4-3 247,5 4-582,0 0 114,0-4 0,1 3 55,3-2 1,-2 1 111,4-1 0,-3 2-26,3-2 1,-3 2-177,3 1 0,-2 1 10,2 2 1,-4 3-163,1 6 1,-2 0 88,-1 3 0,0-2 30,0 2 1,1 1 51,2 2 0,-2-2 13,2-1 1,1 1 19,-1 2 0,5 1 152,-2 0 0,2 0-90,2 3 0,-1-1 4,0 4 1,-1-1-307,-1 4 1,0 3 101,-4 0 1,0 0-41,-3-3 1,0 3-29,0 0 0,0-1-4,0-5 0,0-2 73,0-4 0,1-1 151,2 1 0,-1 0 13,4-1 0,-2-1 0,2 1 0,-4-1 0,2 6 0,-4-5 0</inkml:trace>
  <inkml:trace contextRef="#ctx0" brushRef="#br0">8110 10112 7733,'0'23'163,"0"3"145,0-4 0,-3 0-145,0-4 0,-2 2-112,2 2 1,-1 0-146,-2 3 94,-2 2 1,4-4 3,-3 2 1,0 2-126,4-3 0,0-1 134,3-1 0,0 1-63,0-2 1,0 1-161,0-3 0,0-2-28,0-1 238,0 2 0,0 0 0,0 6 0</inkml:trace>
  <inkml:trace contextRef="#ctx0" brushRef="#br0">8063 11136 7672,'4'13'585,"-2"-3"157,5-1 1,-3 0-1193,5-3 1,-2 0 121,6 0 0,-2-4-439,2 1 1,-2-2 766,4-1 0,1 0 0,3 0 0</inkml:trace>
  <inkml:trace contextRef="#ctx0" brushRef="#br0">8296 11434 7672,'4'9'590,"1"0"0,8-2-485,-1-1 1,5-4-202,-2 1 0,6-2 148,1-1 1,7-4-17,-2-2 0,8-3-415,-1 0 1,1 0 209,-1-1 0,2 4-64,-2 0 0,2 4-15,-2-1 0,2 2-99,-2 1 0,-1 0-103,1 0 195,0 0 0,8 0 1,0 0-1</inkml:trace>
  <inkml:trace contextRef="#ctx0" brushRef="#br0">12607 11443 7607,'0'5'594,"5"2"-542,4-3 1,2-1-61,4-3 1,4 0-200,3 0 1,0-4-31,0-3 1,2 2 88,4-1 0,-3 0-29,-1-4 1,1 1 111,3 0 1,0-1-70,0 1 0,0 3-84,0 0 0,0 0 218,0-4 0,0 1 0,0 0 0</inkml:trace>
  <inkml:trace contextRef="#ctx0" brushRef="#br0">13529 11387 7607,'15'9'179,"1"1"1,-1-4 207,4 0 0,3-4-212,-1 1 1,5-2-11,-1-1 0,2-1-1043,1-2 1,0-2 282,0-4 1,-1 3 594,-3-1 0,3 5 0,-3-6 0,4 3 0</inkml:trace>
  <inkml:trace contextRef="#ctx0" brushRef="#br0">14879 11369 7605,'39'3'371,"-2"0"0,-2 0-595,3-3 1,2 0-226,0 0 0,5 0 318,-2 0 0,6-1-367,1-2 0,-1 1 152,-2-5 1,2 4 217,1-3 0,1 3 144,-1-3 1,-3 3-118,3-3 1,-4 2 100,-2-2 0,1 4 0,-6-2 0,1 4 0,-2 0 0,-1 0 0,1 0 0</inkml:trace>
  <inkml:trace contextRef="#ctx0" brushRef="#br0">16704 11369 7591,'14'18'1079,"3"-2"216,-5-1 1,5-7-1345,-2 2 1,6-7 60,1 0 1,-1-2-706,-2-1 0,0 0 41,-1 0 0,-2-1-209,-1-2 0,1-1 554,2-2 0,-2-3 193,-1 3 1,1 1 113,3-1 0,-1 3 0,1-4 0,-2 4 0,-1-3 0,6 4 0,-3-2 0</inkml:trace>
  <inkml:trace contextRef="#ctx0" brushRef="#br0">17355 11387 7584,'10'5'0,"-1"3"957,0-5-658,1 0 0,-1 0 38,0 0 0,-3 0-285,1-3 0,-5-1-391,1-2 0,-2 1 69,-1-4 1,1 3-154,2-4 1,-2 1 275,2-3 1,-2 3 120,-1-1 0,4 1-158,3-3 1,1-3 31,1-1 0,0 0-545,1 0 697,-1-1 0,5-5 0,0 1 0</inkml:trace>
  <inkml:trace contextRef="#ctx0" brushRef="#br0">17579 10661 7584,'0'-24'948,"-4"-3"185,-2 2 0,0 0-853,0 0 0,1 1-418,-1 2 0,-2 3-396,1-3 1,2-1 224,-1 1 1,3 0-50,-3 0 0,4-2 135,-2-4 1,0 0 182,1 0 1,-3-1-176,3-2 0,0 1-104,3-4 1,0 3 318,0-3 0,-4 0 0,-2-3 0</inkml:trace>
  <inkml:trace contextRef="#ctx0" brushRef="#br0">17551 9395 7584,'5'-24'0,"-1"-3"797,-4 2 0,0 2 23,0 2-821,0-3 32,0 4 0,0-4-26,0 3 0,3 0-209,0-4 0,1 4-24,-4 0 0,0 1-291,0 1 0,0 1 209,0-1 1,0 2 109,0 1 0,-4 0-201,1 3 1,-4 1-86,1 2 486,-6 1 0,-3 0 0,-4-1 0</inkml:trace>
  <inkml:trace contextRef="#ctx0" brushRef="#br0">17244 8873 7602,'-16'9'0,"1"-3"0,0-1 0,0-2 0,1-2 0,5 2 0,0-2 1152,-1-1 1,0 0-511,-2 0 0,1-3-2281,-1 0 1,-3-4 726,0 1 0,0-3 912,0 0 0,-2 0 0,-5-1 0,-1 1 0,-5 0 0,0 0 0,0 3 0,-4-1 0,-2 4 0,-3-4 0,0 1 0</inkml:trace>
  <inkml:trace contextRef="#ctx0" brushRef="#br0">15903 8901 7602,'-30'3'0,"0"-1"0,1 2 0,0 0 185,-2-3 0,0 1 1,0-1-1,1 1-298,-1-2 1,0 0 0,1 0-1,0 0 118,2 0 1,0 0 0,-2 0-1,0 0-294,-1 0 0,0 0 0,1 0 1,0 0-52,0 0 0,1 0 0,0-1 0,1 1 220,0-2 0,0 1 1,0-1-1,0 0-7,0-1 0,0-1 1,0 0-1,1 0 127,-1 1 0,0 0 0,-2 0 0,1 0 0,-1-2 0,1 0 0,0-1 0,0-1 0,0-1 0,1-1 0</inkml:trace>
  <inkml:trace contextRef="#ctx0" brushRef="#br0">12681 8827 7636,'-46'9'91,"-1"-4"1,1-2-373,3 2 0,-1-4 281,3 3 0,-3-8 0,2-1 0</inkml:trace>
  <inkml:trace contextRef="#ctx0" brushRef="#br0">10512 8938 7666,'-47'9'-771,"1"-3"0,2-2 771,1-4 0,-5 0 0,-3 0 0</inkml:trace>
  <inkml:trace contextRef="#ctx0" brushRef="#br0">8864 9032 7700,'-33'8'146,"2"-2"1,3-2-454,3-4 0,-1 0-921,4 0 1228,1 0 0,-2-4 0,-1-1 0</inkml:trace>
  <inkml:trace contextRef="#ctx0" brushRef="#br0">8249 8938 7700,'-28'10'-1204,"1"-1"903,-1 0 0,1 0 1703,2-3 1,-1 1-993,4-4 1,1 3-411,2-3 0,-4 1 0,-1-4 0</inkml:trace>
  <inkml:trace contextRef="#ctx0" brushRef="#br0">23463 7626 7868,'-9'9'0,"0"0"-294,-1 1 0,1-2 0,0-1-258,-1-1 0,4 0 552,0 4 0,0-1 0,-3 0 0</inkml:trace>
  <inkml:trace contextRef="#ctx0" brushRef="#br0">23314 7821 7868,'-4'9'-662,"-2"1"0,1-1 331,-1 0 0,3-2 544,-4-1-109,5 0-103,-6 3 1,6 0 11,-4-3 0,3 1-8,-4-4 0,5 1 106,-1-1-9,-2-2 222,0 8-138,0-8 249,1 3-204,4-4 221,0 0-312,4 0 1,1-3 14,4 0 0,1-4-12,-1 4 0,1-4 104,3 1 1,-2-2-66,4-2 1,-2 1 84,2 0 1,1-4-156,3 1 0,-1-5 33,1 2 1,0 0-44,3 0 1,-2 0-11,2 0 1,-3-3-172,0 3 1,-1-2 34,1 2 0,-3-2-229,-1 5 0,-4-1 81,2 4 1,-6 0-94,-1-1 1,0 1 83,0 0 1,1 2 36,-4 1 0,4 1 39,0-1 1,1-1-96,1 4 1,-3-4-18,1 4 0,-4-1-483,3 1-5,-4 2 725,6-3 0,-7 4 0,3 0 0</inkml:trace>
  <inkml:trace contextRef="#ctx0" brushRef="#br0">23389 7532 7810,'-18'0'479,"3"0"0,-2 0-75,5 0 0,2 0 6,4 0-79,4 0-218,-2 0 237,4 0-228,0 5 0,4-3 174,2 4 1,6 0-72,0 3 0,6 2-181,0 1 1,2 4-143,5 5 0,-3 0-101,2 4 1,-3 1 15,1 5 1,-2-2-133,-2 2 0,1 1-108,-1-1 1,-2 0-485,-1-3 1,0-1 906,0-2 0,3 2 0,-4-4 0</inkml:trace>
  <inkml:trace contextRef="#ctx0" brushRef="#br0">4711 2989 7336,'-5'-1'-657,"2"-2"945,2 2 1,1-8-334,0 3 1,0-2-138,0-1 105,0 3 0,0-2 93,0 2 17,0 2 0,-1-3 87,-2 3 1,1 1 120,-4 3 1,2-1-38,-2-2 1,3 2-31,-3-2-117,4 6 0,-5 2 205,4 5-240,-1-1 1,4 0-21,0 1 1,1-4 14,3 0 1,1-4 80,4 1 0,1-2-47,3-1 1,-2 0 3,5 0 1,-1 0 7,4 0 1,-1-1 0,1-2 1,3 2-23,0-2 0,2 2-3,-2 1 0,4-1 2,-1-2 0,1 2-5,-2-2 1,3 2 21,-2 1 1,2 0-9,1 0 1,0-1-20,0-3 0,0 3 15,0-2 0,3-1-70,0 1 0,4-4 69,-1 1 0,-1 0-69,1 0 0,0 3 15,0-3 1,1 3-8,-4-3 1,3 2 5,-3-2 0,3 4-7,-3-1 1,3-1 55,-3 1 0,1 0-33,-1 3 1,-2-1 123,2-2 1,-3 2-110,-3-3 0,2 3 1,-2 1 1,-1 0-14,1 0 0,-2 4 5,2-1 0,1 0-15,-4-3 0,3 0-7,-4 0 1,4 0 42,-3 0 0,3 0-29,-4 0 0,1 3-10,-3 0 0,3 0-2,-1-3 0,1 3-1,-3 0 0,2 0 2,1-3 0,3 0-2,-3 0 0,0 0 3,0 0 1,-1 0 4,4 0 0,-5 0 17,2 0 0,1 0-21,-1 0 1,0 0 21,0 0 0,-2 0-13,1 0 1,-1 0 25,-1 0 0,-1 1-16,1 3 1,3-3 2,-1 2 1,2-2 3,-1-1 0,-1 3 2,3 0 0,0 0-20,1-3 0,2 0 10,-2 0 0,-1 0-34,0 0 1,0 0 16,1 0 1,2-1-6,-2-2 1,2 2 3,1-2 0,-2 2-3,-1 1 0,5 0 4,-2 0 0,2 0-2,-2 0 0,2 0 3,-2 0 0,5-3 1,-5-1 0,5 1 33,-2 3 1,0 0-14,-3 0 1,1 0 2,2 0 0,-2 0-15,2 0 0,1 0 2,-1 0 1,3 0-6,-3 0 1,5-1 2,-2-2 1,2 1-53,1-4 0,1 3-79,-1-3 1,0 4 105,0-2 0,-1 2 21,-1-1 1,1 2 45,-2-2 0,2 2-48,1 1 0,1-1 6,-1-2 0,0 2 0,0-2 1,1 1 3,-1-1 1,1 2 49,2-2 1,-1-2-45,1 2 0,-2 0-1,0 3 0,-1 0 2,0 0 0,0-3-61,1 0 1,-2 0 31,-2 3 1,1 0-3,-4 0 0,3 0-22,-3 0 0,5 0 32,-2 0 1,-2 3-13,-1 0 1,1 0 1,-1-3 1,3 3 64,-3 0 0,1 2-36,-1-2 0,-1-1 6,4 4 0,-4-3-8,1 3 1,-1-3 2,1 4 1,-2-5 46,2 1 1,-1 1 7,1-1 0,-4 1-26,4-1 1,-4-1-18,4 4 0,1-3 1,-1 0 0,5-2-6,-2-1 0,1 1 2,-1 2 1,1-2-23,-4 2 1,4-2-15,0-1 0,-2 3-33,1 0 0,-3 0 55,3-3 0,-1 3-77,1 1 1,2-1 62,-1-3 0,1 1-93,1 2 1,1-2 67,3 2 1,-3-2-177,2-1 0,2 0 171,-2 0 1,1 0-1,0 0 1,0 3 33,3 0 1,-3 1-18,-4-1 0,1-2 47,3 3 0,0 0-45,3-1 1,0 1 59,-4-1 0,2-2-44,-2 2 1,2 1 2,1-1 1,1 0-1,-3-3 1,5 0-4,-2 0 0,3 0-7,-3 0 0,-3 0 7,0 0 1,0 2 14,-1 1 1,2-2-16,-2 2 0,-2-2 99,3-1 1,-2 0-101,1 0 1,-2 3 7,-1 0 0,0 0-7,-3-3 1,1 0-6,0 0 1,1 0-21,-2 0 1,1 0 100,-1 0 1,1 0-189,-4 0 0,0 0 101,-3 0 1,-1 0-102,-2 0 1,1 0 15,-4 0 0,-1 0-122,-2 0 0,-1 0-27,-3 0 0,2 0 18,-5 0 1,-3 0-1221,-2 0 809,-5 0 634,2 0 0,-12 0 0,-3 0 0</inkml:trace>
  <inkml:trace contextRef="#ctx0" brushRef="#br0">4739 3389 7907,'10'-9'-295,"-1"0"0,0 2 287,0 1 0,5 3 50,1-3 0,3 3 69,1-4 1,0 5-26,3-1 0,-1-1-30,4 1 0,-4-3 23,4 3 0,-3-3 90,3 2 0,-1-2-58,4 3 0,-2 0-7,2 3 1,-2 0-22,5 0 0,-2 0 14,-1 0 1,-2 0-154,2 0 1,-1 3 91,7 0 0,-1 3-111,1-2 0,2 2 78,-2-3 0,6 1-252,0-1 1,5-2 314,-2 2 0,-1-2 3,2-1 0,-1 0-47,4 0 1,-1 0 10,1 0 1,-3 0-29,3 0 1,-2 0 34,4 0 1,2 0 61,-1 0 1,2 0-59,-2 0 0,3 0-260,-4 0 0,-22 0 0,0 0 233,26 0 1,-26 0 0,1 0-11,0 0 1,0 0 0,-1 0 0,-1 0 24,2 0 0,0 0 0,25 0-3,-25 0 1,0 0-1,0 0 1,0 0 50,25 0 0,-2 0-36,2 0 0,-4 0-49,0 0 1,0 0 43,1 0 1,-2 0-39,5 0 1,-3 0 16,2 0 1,-2 0-8,3 0 1,-4 0-17,4 0 1,-4 0-11,1 0 1,0 0 142,0 0 0,0 3-105,-4 0 1,0 4-217,-3-4 1,3 4 225,-3-1 1,-1-1-45,2 2 1,-4-5 31,4 1 0,-2-2 3,2-1 1,1 1 11,-1 2 0,1-2-6,2 2 0,1-2 5,-1-1 0,1 0-10,-4 0 1,1 0-16,2 0 1,-1 0 20,1 0 1,-1 0-31,-3 0 1,1 0 15,-3 0 1,3 0 5,0 0 0,0 0 50,0 0 1,0 0 3,-3 0 1,3 0-51,-1 0 1,0 1 8,0 2 1,-2-2-24,2 2 0,1-2 26,2-1 1,1 0-42,-1 0 0,0 0 43,-3 0 0,6 0-4,-3 0 0,3-3-31,-2 0 1,-1-1-2,1 1 1,2 2-16,1-2 1,-24 2 0,1 0 25,22-2 0,-22 2 0,0 1-17,0-2 0,-1 1 0,1-2 0,0 1 8,-1 1 1,1-1 0,0 1 0,-1-1 16,24 2 0,-23 0 1,0 0-7,26 0 0,-2 0 4,2 0 0,-3 0 15,2 0 0,1 0-14,-25 0 1,0 0 0,25 0-375,0 0 1,-2 3 361,-24-1 1,-1-1-1,2 1 1,-1 0-8,26-2 1,-26 0 0,1 0 2,-1 0 1,1 0 0,2 0 0,-1 0 1,1 0 1,-1 0-1,1 0 1,0 0 4,0 0 1,-1 0-1,-2 0 1,0 0-1,1 0 1,0 0-1,-1 0 1,0 0 0,1 0 1,0 0 0,0 0 0,1 0-2,0 0 1,0 0 0,0 0 0,-1 0 12,2 0 0,-1 0 0,-2 0 0,0 0 4,26 0 1,-1 0-74,0 0 0,-1 0 65,-4 0 0,-2 1-73,-1 2 1,-2-2-57,-2 2 0,-4-2-178,1-1 0,-3 1 8,0 2 1,-2-1 169,-4 4 1,-4-3-858,-2 4 1,-4-1 962,-2 3 0,-1-2 0,-5 3 0,-3 1 0</inkml:trace>
  <inkml:trace contextRef="#ctx0" brushRef="#br0">18380 13864 7597,'0'-9'97,"0"-1"1,0 4 88,0 0 1,0 0 11,0-4 0,0 1-172,0 0 1,0-4 102,0 1 0,-3-1-258,-1 4 1,-2 0 124,3 0 0,-4-4 222,1 1 0,-3-1-43,0 4 1,0 0 35,-1-1 1,1 4 66,0 0 1,-2 1-39,-1-1 1,1 1-136,-5 5 1,1-3 91,-4 0 0,0 0-151,1 3 0,-1 4-38,1 2 1,-1 3-42,0 0 1,-2 1 100,-1 3 1,-1-2-145,1 5 1,6-1-11,-3 4 0,3 3 100,-3-1 1,5 2-5,1-1 1,3 2 18,0 3 1,1 6-80,0 1 0,3 3 16,-1 3 0,5 3-307,-1 3 1,2 2 367,1 1 0,0 4-14,0-23 1,0-1-1,0-1 1,0 0-10,0 0 1,0 0-1,0 0 1,0-1-2,0 22 0,0-22 1,0 0-14,0 26 1,1-1 34,1-26 0,-1 0 0,3 26 47,-1-25 0,1-1 1,7 25 69,-2-5 0,7 0 176,-1-3 0,3 2-105,1-5 1,3-3 32,3-3 0,2 0-66,1 0 0,0-6-51,0-7 1,3-1 193,0-1 1,7-5-88,0-2 1,1-5 59,-2-4 0,-3-2-158,0-1 0,0-4-78,4-3 0,-2-4 73,-2-1 1,-2-6-21,-4-1 0,0 0 91,0-6 1,0 0-52,0-3 1,-3-1 32,-1-2 1,-4 1-37,-1-4 0,-1 0-137,-2-3 0,-3-4-167,0 1 0,-4-1 156,-3 0 0,2 0 97,-5-3 0,0-4 1,-3 1 0,0-1-40,0 1 0,3 0-10,0-3 0,-1 24 1,-1-1-225,-1-2 1,0-1 0,0 2 0,0 0 155,0 0 1,0 0 0,-2 1-1,0 0-199,-4-23 1,-4 0 156,-2 4 1,-3-1 26,-3 1 1,-2 2-3,-2 1 0,-1 4-26,-5 2 1,-3 1-19,0 5 1,0 0 128,3 3 0,-4 4-175,-3 2 1,2 7 95,-1 2 1,3 3-403,-3 1 1,3 4-61,-3 2 1,1 6-248,-1 3 1,-3 3 212,3 4 1,-1 1-97,1 5 0,-1-1-1590,4 1 2211,0 0 0,1-1 0,0 1 0,2-1 0,1 1 0,2 0 0</inkml:trace>
  <inkml:trace contextRef="#ctx0" brushRef="#br0">18314 5531 7782,'-6'-25'0,"0"0"0,0 8 419,-3 2 1,-1 4-142,1 1 0,-1 2-279,-3 2 1,-1 2 50,-5 4 0,-7 0-173,-2 0 1,-5 4 206,2 2 1,-3-1-7,3 1 1,0 1 42,3 2 0,4-3-49,2 0 1,0 0-19,0 4 1,0 3-23,4 3 0,-2-1-72,-2 4 0,6-2 123,-3 8 1,2-2-26,-1 5 0,3-2 108,3 5 0,3 2-65,2 1 1,2 2 42,2 2 0,2-1-203,-2 0 1,3 0 135,3 1 1,2-1 22,5 0 1,0 0 5,2 1 1,3-4-31,3 0 0,1 0-21,0 3 0,2-1 103,1-1 1,3 0-71,-3-4 0,4 3 11,-2-3 0,3 0-6,1-3 1,0 0 6,0 0 1,4 0 14,2 0 0,-2-1 0,-1-3 0,-1-1 13,1-4 1,2-4 1,1 1 0,0-4-65,0 4 1,-1-9 153,4-1 0,4-1-73,-4-2 1,5 0-21,-1-7 1,2-1 117,-3-4 0,1-5-59,-4-1 0,1-3 119,3 0 0,-3-5-189,2-2 0,0-6-375,-20 14 1,0 0 0,17-20 185,-18 17 0,-1-1 1,16-18 41,-7-4 0,-4-4-4,-13 23 1,-1-2 0,0 0 0,-1-1 13,-1 0 1,-1 1 0,0-1 0,0-1-50,-1 0 1,0 0-1,-2-2 1,0 0-23,0-1 1,0 0-1,-2 1 1,0-1-20,0 0 0,1 0 1,0 2-1,0 0 84,0-1 0,-1 1 1,1 2-1,0 0 14,-2-25 1,-2 3-214,-1-1 1,-3 4 173,-6 2 0,-4 4 116,-5 6 0,-7 2-97,-7 4 1,-6 5-72,-5 4 0,19 12 1,-1 1-200,-3 2 1,0 2 0,-4-1-1,-1 2 172,-2 0 0,-1 2 0,1 2 0,0 1 29,-2 0 0,-1 1 0,0 2 0,1 2-65,1-2 0,0 1 0,1 1 0,1 1-3,3 0 1,2 1 0,3 0 0,-1 0 32,1 3 0,0 0 0,1-1 0,1 1-403,-3 3 1,1 0-1,2-1 1,0-1 540,0 2 0,1 0 0,1 0 0,0 1 0,-1 0 0,0 1 0,-1-1 0,0 1 0,0 0 0,-1-1 0</inkml:trace>
  <inkml:trace contextRef="#ctx0" brushRef="#br0">22737 1918 7925,'6'-4'0,"1"-2"-380,-5-3 1,3 1-284,-2 2 1888,2 2-805,4 4 0,0 1-22,-3 2 1,-2 5-147,-4 5 0,-1 6 118,-2 0 0,-2 7-127,-5 2 0,-3 5-77,-3 7 0,-4 3-400,-2 3 1,9-21 0,0 1 316,1 0 0,-1 1 1,2-3-1,0 0-326,0 1 1,0 0-1,-9 19-347,2 3 1,0-3 58,2-6 0,3 0 213,4-7 1,3 0-126,3-3 1,2-4 64,1-3 0,0-4-376,0-2 1150,0-3 1,4 0-397,3-6 0,5-6 0,3-5 0</inkml:trace>
  <inkml:trace contextRef="#ctx0" brushRef="#br0">22914 1862 7936,'9'-4'-1993,"-2"3"3647,-1-2-1125,0 2 1,2 9-300,-2 5 1,2 3-25,-5 3 1,0 5 0,-3 3 0,-1 3-39,-2 8 1,-2-3-45,-5 5 0,-2 0 1,-1 0 0,2-1-135,5 5 1,-1-4-104,3 3 1,1-3-57,3 0 1,0-2-56,0 0 0,1-5 77,3-2 0,-2-6-110,4-4 0,0-1-270,3-1 1,-2-5 179,-1-2 1,-3-2 91,3-4 0,-3-2-60,3-4 1,-3 0 198,4 0 116,-5 0 0,6-8 0,-3-2 0</inkml:trace>
  <inkml:trace contextRef="#ctx0" brushRef="#br0">22383 2402 7823,'-5'-5'477,"5"1"-322,6 4 0,7-3 40,2 0 0,4 0-75,3 3 1,-2-4-1,5 1 1,-1 0 25,1 3 0,1 0 13,-5 0 1,4-1-240,-3-2 1,3 2-294,-4-2 1,5 1-28,-1-1 0,1 2 181,-1-2 0,3-1-358,0 0 0,-1-3 1,1 1 576,-1-2 0,-3-2 0,4 1 0</inkml:trace>
  <inkml:trace contextRef="#ctx0" brushRef="#br0">23380 1993 7865,'-5'5'331,"4"-1"1,-3-3-44,4 2 0,0-1-239,0 4 1,0 0 143,0 4 0,0 2 27,0 1 1,0 3-8,0 0 0,0 1 0,0 2 1,0 1-99,0 1 1,0 3 97,0 4 0,-3-1-151,0-2 0,0 1 123,3-5 1,0 5-289,0-1 0,0-2-20,0-2 1,0 2 9,0-1 0,-3 1 52,0-2 1,-1-1-127,0 2 1,2-3 6,-4 0 1,3 3 158,-3 0 0,1-1-15,-1-2 0,0-4-4,3 1 1,2-5 68,-2 2 0,3-3-16,3-1 0,-1 0 84,4-3 0,1 1-56,2-4 0,0 0 114,1-3 1,2 3-84,0 1 1,2-1-28,-2-3 1,0 0-43,3 0 0,0 0 53,0 0 0,3 0-84,-3 0 1,6-5 24,1-1 0,4 0-16,-2-3 1,3 2-45,1-6 1,3 0-131,0 0 0,-3-2-111,-3 2 0,-4 0 99,1 0 1,-4 2-344,-2-4 0,0 2 181,-3-2 1,2 2-26,-2-2 1,-1 2-172,-3-2 563,1-1 0,-1-2 0,0-1 0</inkml:trace>
  <inkml:trace contextRef="#ctx0" brushRef="#br0">23342 2020 7874,'-9'0'0,"0"0"522,4 0-94,0 0-395,5 5 1,1-3 2,3 4 0,1-3-88,4 3 0,0-4 190,1 1 0,0 1 54,2 0 0,3-1 144,3-3 1,2 0-69,2 0 0,2-3-148,4-1 1,0-3 69,-1 1 0,1-2-444,0-2 1,-1 1 55,-2 0 0,-1 0-130,-2-1 1,-3 1 141,3 0 1,-6 0-30,0 3 0,-5-1-396,2 4 0,-7-4-219,-3 0 830,-2 3 0,-5-4 0,-1 3 0</inkml:trace>
  <inkml:trace contextRef="#ctx0" brushRef="#br0">23249 2328 7931,'0'9'0,"0"0"0,1-2 301,2-1 0,3 0-10,3 3 0,4-3-55,3 1 1,2-4-92,4 3 0,1-4-133,2 1 1,2-2-178,-3-1 1,0-1 154,1-2 0,-3 1 4,3-4 0,-5 0-112,2-4 1,1 1-252,-1 0 0,-1-1 157,-2 1 0,-1 0 0,1-1 1,-1 4 4,-3 0 207,3 4 0,-8-6 0,4 2 0</inkml:trace>
  <inkml:trace contextRef="#ctx0" brushRef="#br0">1797 9646 7837,'-9'5'-1253,"4"-1"2759,-4-4-637,8 0 769,-3 0 0,1 4-1348,0 3 1,0 1-247,3 1 0,0 4-282,0-1 0,0 5 167,0-2 0,0 6-264,0 1 0,1 3 158,2 0 1,-1 1-205,4-1 1,-3 5 124,3-2 0,-2-1-72,2-2 1,-1-1 34,1 4 0,1-1 105,-3-2 1,0 2-233,-1-2 1,-2-1 59,2 0 1,-2-3 81,-1 1 1,0 1 119,0-2 1,0-2 157,0-3 0,4-5 0,-3 2 0,3-3 0</inkml:trace>
  <inkml:trace contextRef="#ctx0" brushRef="#br0">1574 10391 7837,'-5'5'-115,"3"-1"-229,-4-4 866,4 0 835,-2 0 121,4 0-958,8 0 0,-2 0-98,7 0 1,1 0-22,2 0 0,2 0-128,4 0 1,-1-1 184,4-2 0,-4 2-142,4-2 1,0 2-134,3 1 0,-3-1-304,0-2 1,-4 1 151,4-5 1,-1 5-632,1-1 1,-2-1 372,-5 1 0,4-1-294,0 1 0,-4 2-187,-2-2 0,-4 2-1578,4 1 1530,-5-4 756,3 2 0,-9-10 0,-1 2 0</inkml:trace>
  <inkml:trace contextRef="#ctx0" brushRef="#br0">1518 9646 7897,'6'0'217,"0"0"1,-3 0-29,3 0 1,1 0 467,2 0 1,0-1-55,1-2 1,0 1 90,2-4 1,2 0-152,1 0 0,4-2-170,0 2 1,0 1 37,6-2 1,-3 2-121,3-1 0,-4-2-284,4 2 0,-3 0-189,3 0 1,-5 1-233,2-1 0,-2-1 39,-2 3 1,1-2-542,0 3 0,-2 0-650,-1 3 1566,1 0 0,-6 0 0,2 0 0</inkml:trace>
  <inkml:trace contextRef="#ctx0" brushRef="#br0">1583 9153 8001,'-5'-5'657,"-4"0"-596,8-4 1,-6 0 21,4-1 0,-4 1 153,1 0 1,-4 0-113,-2 3 1,-3-5 7,-3 2 1,2 0-69,1 3 0,0 1 3,0-1 1,-6 2-73,2 4 0,-1 5 91,1 4 0,0 5-100,1 8 0,-4 6 69,0 6 1,2 9-322,4 6 1,7-23 0,1 1 259,-1 4 0,2 0 1,0 1-1,1-1-281,-1 3 0,1 1 0,1 1 0,0 2 175,0 2 1,1 1 0,-1-1 0,0 0 38,1 2 1,-1 0 0,1 0 0,0-1 0,0 1 1,1 0 0,1-1 0,0 0 27,2-5 1,0-1 0,0-2-1,0 0 97,0 0 0,0-1 1,3-2-1,2-1-214,-1 1 1,1-1-1,2 0 1,1-1 308,0 0 1,0 0 0,1-3 0,1 0-18,0 0 1,1-1 0,14 19 23,-10-20 1,1 0 0,14 18-137,-13-21 0,0 0 0,15 14-250,6-3 1,-3-3 220,5-3 0,-2-2 48,0-5 0,3 1-120,2 0 0,3-4 125,1 1 0,-1-5-3,1 1 1,-1-4 0,1-2 1,-1-4 18,1 1 0,2-6 88,1-3 1,0-7-63,-4-2 0,1-8 19,-24 10 1,0-2-1,0 0 1,0-2-37,-1-1 0,-1-1 0,2-1 0,-1 0-25,-2-1 1,0-1-1,1 1 1,-1-1 2,-1-3 0,-1 0 0,-1-1 0,-1 0 112,0 0 0,-1-1 0,-2 1 1,-1 0-101,-1-2 0,0 0 1,-3 1-1,-1-1 3,0-3 1,-2 0 0,1 0 0,-1-1-52,0-2 1,-1-1 0,-1 2 0,-1-1-105,0-1 0,-1-1 1,0 2-1,-2 0 72,0-2 0,-1 0 1,-2 2-1,-1 1-7,-2-1 0,-2 0 1,1 0-1,-1 0-11,0 0 0,-1 0 0,0 1 0,-1-1 29,0-2 1,0 1 0,-2 1 0,0 0-38,1 0 1,-1 0 0,-2 1 0,-1 1 27,-1 1 0,0 0 1,0 1-1,0 1 4,-2 2 0,1 1 0,0 1 0,0 0-10,-1 3 0,-2 1 0,0 0 0,0 2-2,-1 1 0,0 1 0,0 1 0,-1 1-23,-24-9 1,22 12 0,0 1 31,1 1 1,-1 1 0,-2 2 0,1 1-177,-24-4 1,0 5 117,0 5 0,2 2 11,-1 5 0,0 5-29,24-1 0,1 3 0,-21 13-16,22-9 1,-1 1 0,2 0 0,1 1-48,-1 3 0,1 1 0,-1 2 0,2 2 45,1-1 0,1 1 0,0 2 0,0-1-174,0 1 1,2-1 0,1 0 0,2-1 87,1 2 1,2-1 0,0 1-1,1 0 198,1 0 0,1-1 0,0 2 0,1-1 0,3 0 0,0 0 0,1 1 0,1 0 0,1 0 0,-1 0 0</inkml:trace>
  <inkml:trace contextRef="#ctx0" brushRef="#br0">2309 10773 7689,'-9'0'393,"-1"0"158,1 0 1,3 1-512,0 2 1,4-1 52,-1 4 0,2 0-127,1 4 1,1 3 82,2 3 1,-1 1-195,4 2 0,0-1 95,3 1 0,2 1 165,1 1 0,-1 2 7,1 2 0,2 2-407,2-2 0,-2 2 113,2 1 1,0 1 131,2 2 0,4-1-12,0 4 1,2 0 88,-2 3 1,3 1 79,-3 3 1,4-3-94,-2 2 0,3-1-12,1-2 1,0-3-12,0 0 0,1-4-2,2 1 0,1 1 130,2-1 1,3 1-72,-3-1 1,4-2 90,-1 2 1,6-2-62,-6-1 0,5 0-30,-1 0 0,3-3-5,0 0 0,1-1 0,2 0 0,-1-1-9,1-4 1,-1 0-15,1 3 1,0-2-373,-22-9 0,0 0 1,24 8 315,-23-9 1,0-1-1,24 6 107,-24-7 0,1 0 1,23 4-74,-24-4 0,0 0 0,0-1 0,0 0 67,0 1 1,1 0-1,0 0 1,1 0-16,-2-1 0,0-1 0,3 2 0,0-1 34,1 0 0,-1-1 0,1 0 0,-1 1-84,-1 0 1,0-1-1,1-1 1,1 0 4,-1 1 1,1 0 0,2 1 0,-1 1-89,0-1 0,0 1 0,0 1 0,-1 0 39,1 0 0,0 1 0,-1-3 0,-1 1-39,2 0 0,0 0 0,0-3 0,-1 1 22,1 0 1,0 0-1,2 0 1,-1 0 14,-1 0 1,0 0-1,-1-1 1,1 1 45,0 0 0,0 0 0,0-1 0,0 0 75,1 0 0,1 0 1,0 1-1,0 0-67,1 0 0,1 0 0,-2 1 0,0-1 28,1-1 1,0-1 0,1 0-1,-1 0-250,1 0 1,-1-1-1,0 1 1,0 0 247,-1-1 1,-1 0 0,1 0 0,0-1-92,1 1 1,1 0 0,-2 0 0,0 1 42,1 0 1,0 1 0,-1-1-1,0 0-37,0-1 1,-1 0 0,1 1 0,0 0 23,-1-2 1,1-1 0,1 1-1,0-1-12,0-1 0,0 0 0,1-2 0,0-1 64,-1-2 1,0 0 0,0 1-1,-1-2 70,3-2 0,0 1 0,-2 0 0,0 1-25,2-1 0,-1-1 0,-1 0 0,-1 0-61,2-1 1,-1 0-1,0-1 1,1 1-30,-1 0 0,0-1 0,1 1 0,-1 0 38,-2-1 1,1 1-1,-1 0 1,0-1-17,-1 1 1,0 0 0,0-1 0,-1 1-2,0 0 1,-1 0 0,0-2 0,0 0-12,2 0 0,0 0 0,-2 0 0,0-1 37,1 1 1,-1 1-1,-2-1 1,0 1-91,-1-2 0,1-1 0,-2 1 0,0 0 73,0 0 1,0-1 0,1 1 0,1 1 32,19-11 1,0 5 76,-3-1 0,1 1-57,2-1 1,0 2-118,-3 1 0,0-1 29,-3-3 0,-1 4-43,5-1 1,-5 4 187,1-4 0,0 2-101,0-2 1,-5 0-111,2 3 1,-2-3 60,-1 0 1,1 2 3,-4-2 0,1 1 22,-1-4 0,-2 2-150,2 1 1,-2-1 64,-1 1 0,0 2 31,0-2 0,0 2 273,0-2 1,0 0-312,-1 3 0,-2-2 498,0 2 0,-4 1-462,1 2 1,-3-2 233,0 0 0,-4-1-241,1 4 0,-5 0-110,2-1 1,-6-1-25,-1 2 0,-4-3 99,1 6 67,2-2 201,-4-2 0,3 4-54,-8 0 0,-1 3-120,-4-3 0,2 4 104,-3-2 1,3 2-25,-5-1 1,1 2-10,2-2 1,-3 2 60,-1 1 1,1 0 141,3 0 0,-4 0-138,1 0 1,-5 0-34,2 0 0,-3 3-51,-1 0 0,1 1 57,-1 0 0,-4-3-191,-1 2 0,0 1 113,-1-1 0,4 4-101,0-1 0,2 0 54,3 0 1,0-4 146,3 1 1,1 1-166,3-1 0,-1 0 4,1-3 1,3 3-134,0 1 145,4-1-139,-2-3 0,5 0 43,2 0 0,3 0-54,6 0 0,1-5 11,5-1 0,0-2 42,7-1 0,0-1 28,2 1 1,5-4 4,-1-3 0,4 2 136,-1-2 1,1 4-69,-1-4 0,1 2 129,-4-2 1,0 2-80,-3 1 0,0 3 209,0-2 0,-3 2-29,0 4 0,-5-2-104,-2 2 1,-3 1-37,-6 2 0,-1 1 122,-2-1-34,-1 2 0,-5-2-73,0 6 0,-1 2 139,-3 5 1,-4 2-74,-4 0 1,-2 6-13,2 1 0,-2 0-92,-1 6 1,-2-1-113,5 1 0,-4-2 131,4-1 0,0-1-96,2 4 1,1-5-64,0 2 0,2-3 15,1-4 1,4 3 1,-1-3 0,2 0 56,1 0 1,0-3-166,0 0 0,4-1 57,2-2 1,0-1 99,0-2 1,0 2-17,3-5 0,1 1-44,-1-1 4,0-2 0,1 3 30,-1-4 0,-3 0 622,0 0-267,-4 0 511,7 0-500,-8 0 1,2-3 51,-6 0 0,-4-4-130,-5 0 0,-3-2-31,-7-3 0,1 1-225,-4-1 1,0 1 87,-2-2 0,-1 3-198,0-3 0,1 2-78,2-1 1,-1 1-202,4-1 1,-2 1 194,2 2 0,0 0-75,3 0 1,5 0 25,2 3 1,1-1-498,2 4 351,4-5 0,1 6 82,4-4 0,4 3 240,2-3 0,3 4-78,4-1 1,1 2 115,5 1 1,-1 3-29,1 0 1,0 7-32,-1 0 1,1 4 113,-1-2 0,1 5 188,0-1 0,-4 0 260,1 0 1,-2 0-206,2-3 0,0-1-35,-3-3 1,-4-4 49,-3-1-317,-4 1-247,2-4 1,-10 3 293,-6-4 0,-11-4 0,-10-1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4637 2924 8120,'-6'-1'-1257,"-1"-1"1033,0-2 618,-1 1-174,-1 3 1,2-1-69,1-2 0,3 2-38,-3-2 1,3 2-114,-3 1 223,3 0-186,-1 0 153,4 0-86,0-4 149,0 3-397,0-3 232,-4 4-220,3 0 13,-3 0 81,4 4 22,0 1 1,0 1 35,0 0 0,0-2-14,0 2 0,0-3-3,0 3 7,0-4-28,4 6 30,-3-7 0,4 5 15,-2-3 0,-2-2 76,8 3 4,-4-4-219,4 0 131,1 0-9,-1 0 1,-3 0-255,0 0 113,-4 0-321,7 0 411,-8 4-203,3-3 140,-4 3-1,0 0 8,-4-3 38,3 8 0,-7-7-283,5 4 1,-4-3 340,1 3 0,-2 0 0,-2 4 0</inkml:trace>
  <inkml:trace contextRef="#ctx0" brushRef="#br0">2514 10000 7802,'0'-9'0,"0"-1"-2,0 1 1,0 0 110,0-1-193,0 1-11,0 0 227,0-1-259,0 5 174,0-3 1,-1 7 21,-2-2 54,2-2-132,-8 4 15,4-4 45,0 5 40,-3 0-43,3 0 25,0 0 110,-4 0-133,8 0 5,-3 0 204,0 5-206,3 0 1,-3 4 67,4 0-11,0 1-53,0 3 1,0 2 74,0 3-140,0 1 68,0-1 0,3 5-108,0 2 0,1 2 124,-1 1 0,-2 0-228,2 0-36,-2 0-298,-1 0 283,0 0 207,0-5 0,-1 3-52,-2-4 1,2 0-80,-2-4 1,2 0 46,1-3 82,0 3-38,0-12 1,0 7-134,0-7 584,0-2-363,0 0-108,0-4 25,0-12 193,0 4-80,4-9 0,-3 4-90,2 1 331,3-5-183,-1 7 1,1-6 117,0 3 1,0 0-112,4 0 0,0 4 175,2 0 1,-1-1 164,1 4-222,3 2-50,-5 0 0,8 1 24,-3 0 1,2 0 104,-2 3 1,2 4 42,-5 2-580,1 6 198,0-1 0,-3 5-154,3-3 149,-7 3 39,2-1 0,-7 3-103,2 1 179,-2 0-65,-1-1 68,0 1-66,-4-1 0,-1 1-8,-4 0 192,-1-1-180,-3-3-1,3-2 116,-3-3-222,3-1 53,1 0 1,-4-4-797,1-2 402,-1-2 94,4-1 0,0-1-182,-1-2 1,1-2-13,0-4 1,1-4-330,1 1 0,3-5 359,4 2 0,4-3-38,3 0 1,1 2-98,1 1 597,5 3 0,0-5 0,2 5 0,-1-3 0,1 3 0,-2-1 0,4 0 0,-8 2 0,7-2 0,-5 3 0,0 1 0,2 0 0,-4-1 0,3 1-88,-3 4 159,-1-3 1,1 7 154,-1-2 478,-4-3-448,3 5 1,-4-2 304,3 6 1,0 4-158,-4 5 1,1 2-22,-1 5 1,-2 1 5,2 1 0,2 0-8,-2 4 1,4-4-72,-1 0-8,2-1-134,-2-1 0,3-2 169,0-1-533,0-7 200,9-1 0,-7-3-22,5 1 83,-1-2 0,4-5-321,0-2 185,-1-2 0,-2-5 5,-1 1 1,0-4 71,0-3 0,2 1 22,-5 0 48,1-1-50,-8 2 0,2-4 437,-4 3-192,0-3-108,-3 0 1,-1 2 107,-2 1-128,-2-1-48,-4 2 0,-2-3-207,-1 5 78,2-1 27,-8 4-388,8 0 266,-8 3 1,7 1 98,-5 2-355,5 2 257,-3-3 1,5 8-179,0 2 1,-1 3-194,1 0 0,1 3-392,2 1 409,2-1-26,4-3 1,0 1-981,0-1 1488,4-4 0,1-1 0,4-4 0</inkml:trace>
  <inkml:trace contextRef="#ctx0" brushRef="#br0">3361 9935 7794,'0'-10'0,"0"4"1495,0 0-515,0 0 16,0-4-503,-4 5-92,3 1 219,-7 4-310,3 4 0,-5 5 103,1 3 36,0 5-199,-1 1 0,1 6 33,0 4 0,0 1-65,3 2 1,-1-1 189,4 4-202,-4 0-220,6 3 0,-4 1 83,5-1 0,0 0 31,0 0 0,5-3-180,1 1 1,-1-6 1,1-1 1,0-2-128,4-4 1,0-1-1016,2-6 548,-1-1 409,2-5 0,-3-1-1205,-1-1 628,0-3-109,1-4 19,-1 0 447,0 0 0,-1-4-43,-1-3 0,-3-1 116,-4-1 1,0-4 409,0 1 0,-4-5 0,-2 3 0</inkml:trace>
  <inkml:trace contextRef="#ctx0" brushRef="#br0">3166 10335 7785,'-5'0'833,"-4"0"-314,8-4-157,-3 3 404,4-3-424,0 4 0,4 0 202,2 0 191,3 0-416,0 0 0,1-3 63,3 0 1,1-2-21,5 2 0,1-1-54,1-2-289,-1-2 68,3 2 0,-4 0-1725,3 0 870,-2 0 408,2 1-2045,-3-4 1551,-4 4 1,2-1 853,-1 0 0,1-5 0,2-3 0</inkml:trace>
  <inkml:trace contextRef="#ctx0" brushRef="#br0">3715 9842 7785,'0'-10'154,"0"1"1,-3 3 824,0 0-189,-4 3-396,1-1 0,-3 4 85,0 4-197,4 2 1,-4 3 93,3 0-5,-2 1-134,3-1 0,-4 1 122,3 3 199,2-3-272,0 8 1,1 0 259,0 7-190,0 2-177,3 1 1,1 3-142,2 0 32,-2 4-1027,7 2 0,-7 2 704,7 2 0,-2-5 128,3-2-311,0 3 272,5-8 1,-4-2-112,2-5 0,-1 0-159,-2-3 0,0 1 130,1-4 125,-1-3 5,0 1 0,1-5-259,-1 0 1112,-4-4-841,3 4-307,-2-8 248,-1 3 1,3-4 29,-2 0-678,-2 0 495,5-4 0,-5-1-68,2-5 0,1-3 88,-4-3 1,3 2 353,-2-2 0,-1 1 0,1-4 0,1 1 0</inkml:trace>
  <inkml:trace contextRef="#ctx0" brushRef="#br0">3492 10316 7775,'-6'0'628,"2"5"-316,4-4 0,1 3 396,2-4-304,3 0-177,-1 0 0,6 0 390,-2 0-258,3 0 52,1 0 284,2-4-358,3 3 0,2-8 91,2 3-60,2-2-190,3-2 1,1 0 127,0-2-1569,0 1 957,0-2 1,-4 3-1803,-2-3 1109,2 3 580,-5-4 1,4 6-858,-4 2 1276,-5-2 0,4 2 0,-4-3 0</inkml:trace>
  <inkml:trace contextRef="#ctx0" brushRef="#br0">4153 9730 8725,'-6'9'1118,"-1"1"-370,4 3-367,-4 1-33,2 1 0,-5 3 58,1 1 0,3 1-19,0 5 172,-1-5-248,-2 7 1,4-2-131,2 6 1,-1-2-133,1 2 0,0-2-394,3-1 244,0 0 139,0 0 1,0 0-1699,0 0 727,0-5 484,4 4-1525,-3-7 1320,7 3 0,-3-6-151,4-1-67,-3-3 872,2-7 0,-3 2 0,4-3 0</inkml:trace>
  <inkml:trace contextRef="#ctx0" brushRef="#br0">4106 10363 7775,'6'3'0,"0"0"713,1 0-369,2-3 0,3 0 89,1 0 377,3 0-484,-5 0 1,6-1 31,-1-2 1,-2-2-93,2-4 1,-1-2 382,4-1-286,0 2-131,3-8 1,-5 3 228,2-3-206,-3-1-51,3 5-690,-1-4 471,-3 4 0,-3-4 209,-6 3-632,3-3 350,-8 8 0,3-5 20,-4 3-218,0 1 216,-4-2 0,-5 7-134,-3 0-80,0 3 159,-2-5 0,3 7-206,-5-2 28,5 2 222,-7 5 221,4 5-198,-1 2 1,-1 6-75,3-1 343,1 2-147,3 4 1,-1 2-28,1 4 1,4-1 76,2-2 0,2 1 225,1-5-139,0 1-70,4 1 0,1-4-410,4 3 142,5-2 89,0-6 0,5 0 100,0-5 1,2-1 32,1-1-84,4-3 0,-2-4 0,4 0 0</inkml:trace>
  <inkml:trace contextRef="#ctx0" brushRef="#br0">4804 10093 7672,'7'-6'0,"-1"0"764,-4 3-429,6-5 1,-3 7 546,5-2-441,-1 2-203,-4 1 1,3 0 283,-1 0-110,1 4-219,1 1 191,-4 9-144,4 0 0,-5 5 51,2 0-180,2 3-32,-7 2 1,7 3-10,-5-2 0,0 2-143,-3-2 1,0-3-180,0 0 1,0-2 172,0-2 1,0 0-61,0-3 48,0-1-11,0-5-156,0-4 18,0 4 47,0-8 59,0 3 133,0-17 1,1 5 12,2-11 0,2-1-17,4-5 1,1 1 3,-1-1 1,3 2 124,1-2-135,-1 2-6,-2 4 339,-1 1-189,4-1 0,-4 5-13,3 1 277,-8 3-219,9 5 1,-8-3-70,4 5 0,-3 0-13,0 3 0,0 4-120,0 3 151,2 5-42,-7-2 1,7 8-75,-1-3-101,-3 3 166,4 1 1,-3-4 63,5 1-112,-1-1 49,0 0-12,5-2-27,-4-4 1,8 0 35,-3-3 0,3 1 23,0-4 1,1-1 323,-1-5-170,1 2-89,0-7 0,2 2-104,1-7 70,0 3-40,-3-8 0,-1 4-68,1-5-65,-1 1 176,1-1-363,-4 0 167,2 1 0,-8-4 33,1 0 1,-2 2-13,-5 4 0,0 0 52,-3 3-142,-4-3 59,-1 5 0,-5 1-192,-3 4 213,-1 4 33,-1-3 43,-2 5-45,6 5 0,-6 1-26,1 6-102,3 3 129,-5 7 0,7-1-33,-5 4 0,5 0-5,-2 3 0,4 0 2,3 0 34,2 0-7,4-1 1,0-2 32,0 0-37,4-4-64,1 2 1,7-9-115,1-2 0,4-1 54,2-2-929,0-4 683,8-1 0,-4-5-76,5-2-700,0-2 742,0-8 0,0-2 439,0-3 0,0-5 0,0-1 0</inkml:trace>
  <inkml:trace contextRef="#ctx0" brushRef="#br0">5996 9991 7678,'-9'9'270,"0"0"1,-1-3 408,1 1 1,-1-1-73,-3 3-798,3 0 216,-12 5 1,7-3-231,-7 5 199,2-1-649,-3 4 972,4 0-157,-4-1 1,4 1 149,1-1 1,-1 2-79,1 2 1,0-3-32,2 3 1,3 1-151,4-1 1,4-1 246,1-2-134,3 0 9,1-1 0,1-3-253,3-3 79,5-2 491,1 0-1005,8-5 403,-4 3 0,5-7-59,-1 2 38,5-6 60,1-2 0,0-5-74,-2-3-191,-3-1 157,4-5 1,-2 1-241,3-1 121,-3 0 181,2 1 1,-4-1-565,-1 0 298,1 1-159,-5-1-77,0 1 278,-1-5 0,-3 2-86,-1-4-71,0 5 500,-8-7 0,3 6 0,-4-4 0,0 5 0,0-7 0,0 6 0,0-4 0,-4 4 0,3-1 0,-4 6-96,2 1 16,2 3 0,-3 2 503,4 4-116,0 4 191,-4-2 575,-2 8-623,-3 5 0,1 2 168,2 5 270,-3-1-526,4 0 1,-4 2 188,-1-1-77,5-3-213,-3 5 0,6-4 440,-4 5-302,4-4 0,-2 2 56,4-2-204,-5 3 0,4 1 41,-2 0 43,2 3-107,1-2 1,0 6 86,0-4-372,0 3 108,0-5 1,0 3-88,0-5 0,0 1-21,0 0 1,0-4-603,0 1 384,0-5 95,0 3-255,0-5 54,0 0 94,0-4-14,0 4-107,0-8-489,0 3 990,0-13-113,0 3-3,4-7 1,-2 2 209,5-1-111,-5 2 1,6-8 332,1 4-265,-2-1 1,8-2 111,-6 1-114,3 3-39,-3-5 1,3 8 143,1-3-416,-1 3 220,-2 1 1,2-1-13,0 1 1,2 0-90,-2-1 1,0 2-100,3 2-69,-3-2 241,1 2-856,-4-3 548,5 0 1,-7 1-690,2 1-483,-1-1 281,-3 7-390,-1-3 541,-12 4 1025,-3 4 0,-7 5 0,-1 6 0</inkml:trace>
  <inkml:trace contextRef="#ctx0" brushRef="#br0">6052 10298 7678,'-9'9'0,"3"2"157,-1-1 0,5 1 309,-1-5 0,2 3 335,1 0-407,4-4 50,-3 3 376,8-2-479,-4 3 1,7 0 184,1 1-170,3-1-105,-6 4 1,8-1-105,-2 3 1,1-3-95,2 0 1,-2-2-728,-1 0 362,1-5-424,-2 3 1,0-7 735,1 2 0,-5 2 0,3 1 0</inkml:trace>
  <inkml:trace contextRef="#ctx0" brushRef="#br0">3203 10959 8004,'0'-5'1559,"0"-4"-1135,0 8 1764,0-3-1801,-4 8-190,3 2-49,-8 3 1,4 3-40,-4 1-147,4 3 84,-3-1 0,2 7-114,-3 3 0,3 3 223,0 3-965,4 2 419,-3 9 0,5-3 200,0 5 1,-3-5-97,0 1 1,0-3-604,3-2 434,0 1 176,0-11 0,0 2-787,0-9 553,0-3 158,0-2 356,0-4 0,4-3 0,1-2 0</inkml:trace>
  <inkml:trace contextRef="#ctx0" brushRef="#br0">3315 11285 7685,'-3'6'351,"-1"0"0,-3 0 32,1 4 0,-3 0 38,-4 2 0,2 0-18,-5 3-76,5 1-115,-2 2 1,2 5 45,-1 2 1,5-1 101,-3 1 1,6-4-219,-2 4 0,4-3-95,-1 3 1,2-6-590,1 0 299,4 0 180,1-9-729,8-1 552,-2-5 0,6-4 8,-1 0 22,1-4 48,2-1 0,-3-8-272,-1-3 398,-3 3-99,1-5 1,-4 5 188,1-3 1,-4-1-118,0 1 1,-4 3 540,1 0-232,-2-1-78,-1 3 0,-3-2 103,0 4 1,-1-1-29,1 1 290,2 4-299,-8-3 0,8 2 150,-2-3-62,-2 4 110,4-3-45,-3 7-208,4-4 625,0 5-701,4 5 0,-2 0 59,4 4 1,1 1 72,2 3-302,0 1 60,1 5 0,2 0 251,0-1-251,5 1 25,-7-1 0,7 0-288,-5-2 1,2 0 163,-2-3 0,-2-1-822,3-3 0,-3-3 86,0 1-139,-1-5 532,0 2 1,-3-4-186,1 0 1,-1 0-814,3 0 1447,-4-4 0,4-6 0,-4-4 0</inkml:trace>
  <inkml:trace contextRef="#ctx0" brushRef="#br0">3734 11341 8756,'-10'0'1009,"5"4"1,0-2-515,2 4 45,2-4-252,-3 6 0,1-2 116,0 3 242,-1 0-331,4 0 1,0 4 439,0-1-336,0 5-186,0-3 1,1 5-167,3 0 128,-3-1 0,3 5-706,0-8 421,-3 7 0,6-8 100,-4 1-1318,4-1 920,-5-1 0,5-6 57,-4 3-1373,4-3 1070,-2-2 0,1-1-411,1-4 1,-1 0 518,3 0 1,1-4 90,-1-2 0,0-3 435,0-4 0,5-1 0,0-5 0</inkml:trace>
  <inkml:trace contextRef="#ctx0" brushRef="#br0">4013 11331 7685,'6'-8'116,"0"2"1,-3-1 146,4 3 0,-5 0 29,1 1 229,-2 2 41,-1-3-223,-4 8 1,2 1 84,-5 5 1,1 0 210,-3 2-266,4-1-160,-3 6 0,2-2 177,-3 3 1,0 4 185,-1 0-614,1 4 188,-4 2 1,1 2 145,-3 4-1563,-1 0 1285,2 3 0,-5 0-73,1 1 1,-1 0-452,-3 2 0,3-1 468,0 1-677,0-6 467,1-2 1,0-5-1606,3-2 817,-3-2 404,8-5 0,-4-3-709,5-3 1345,0-1 0,3-6 0,2-1 0</inkml:trace>
  <inkml:trace contextRef="#ctx0" brushRef="#br0">4032 11564 7682,'9'5'0,"1"-1"0,3-4 1581,-3 0-1002,8 0 0,-7 0-61,4 0 1,0-1 39,1-2 1,1 1-227,-1-4 1,1 0-101,2-4 1,-4 1 84,1 0 1,-1-2-123,4-1 0,-5 1-246,-1-5 122,1 5-48,-7-7-757,5 8 560,-7-4 0,0 5 110,-2 0-728,3-1 526,-5 1 0,2 1 53,-6 2 0,1-2-69,-5 5 1,1-1 82,-3 1 0,-4 2 101,1-2 0,-3 3 144,2 3-72,-3 2 98,5 5 0,-5-1 73,3 0 0,1 4-83,3-1 81,-1 0-76,1 2 1,3-3-15,-1 5 286,5-1-191,-2 0 1,4 2 112,0-1 0,1 1-213,2 2 1,3-1-213,3-3 1,3-1-171,1-5 0,3 0-492,0 1 1,-2-2 358,2-2-655,-1-2 404,4-4 718,0 0 0,3-8 0,2-2 0</inkml:trace>
  <inkml:trace contextRef="#ctx0" brushRef="#br0">4581 11285 7677,'5'-4'0,"-1"7"825,-4 0 0,0 8-10,0 5-164,0 1-335,-4 2 1,3 3 2,-2-1 0,1 4-81,-1-3 0,2 4 68,-2-1 1,2 0 193,1 0 0,-1 1-370,-3-4 1,3 0 81,-2-4-718,2-3 457,1 2 1,0-9-60,0 1-153,0-2 128,0-2-292,0-1 550,0-4 1,0-7 795,0-2-469,0-7-237,0 2 0,1-5 449,2 1 1,2-1-225,1 0 0,3-2-121,0-1 1,1-3-197,2 3 0,0-2-167,0 2 1,-1 0-34,5 3 1,-4 1-250,4-1 1,-5 4-1366,2-1 868,1 5 172,-4-3 0,4 8-2194,-5 0 1727,0 0 1118,-3 1 0,2-4 0,-3 4 0</inkml:trace>
  <inkml:trace contextRef="#ctx0" brushRef="#br0">6555 10652 6910,'5'-1'1135,"-2"-3"-835,-2 3 98,-1-3-88,0 0 68,0 3 269,-4-3-400,3 4 961,-3 0-1050,4 4 1,1-2 23,2 4 0,-1-2 13,4 2 1,-3-3-20,4 3 1,-1-3 5,3 3 0,1-3 52,3 4 0,-2-4 7,5 3 1,-4-4-61,4 1 0,2-2 25,4-1 0,1 0-76,-1 0 0,1 0 84,5 0 1,3 0-3,0 0 1,1 0-71,-1 0 0,1 0-85,3 0 1,1 0 54,-2 0 0,2 3-18,1 0 0,-2 4-79,-1-4 1,0 3 77,3-3 0,-3 1-32,0-1 1,-1-2 117,2 2 0,1-2 107,-2-1 1,-1 0-87,1 0 0,-1 0 70,1 0 1,-1-3-164,-6 0 1,0 0 6,-2 3 0,-2 0-341,-4 0 0,-5 0 174,-2 0 0,-1 0-648,-2 0 354,0 0-128,1 4 0,-4-3-382,0 2 307,-4 3 1,1-2-226,-6 2 1,-6 2-1327,-7-2 2101,-5-1 0,-7 3 0,-5-3 0</inkml:trace>
  <inkml:trace contextRef="#ctx0" brushRef="#br0">8380 10670 7726,'0'-5'1526,"0"1"-1682,0 4 475,-4 0-100,-2 0 176,-3 0 1,1 4-32,2 2 0,0-1-52,3 2 0,2-1-113,-2 3 0,2 2 42,1 1 1,0-2-61,0 3 1,3-3-105,0-1 1,4 1 5,-4-1 1,4 0 30,-1 1 1,3-2 161,4-2 1,1 1-14,5-4 1,1 2 193,1-2 0,7-2-163,6 2 0,6-2 3,0-1 1,6 0-416,0 0 0,2 0 262,5 0 0,-26 0 0,0 0-127,1 0 0,0 0 0,1 0 1,0 0 72,24 0 1,-26 0 0,1 0-140,0 0 0,0 0 0,0 0 0,-1 0 98,1 0 1,0 0-1,0 0 1,-1 0 127,26 0 1,-26-2 0,0 1-89,22-2 1,0 0-149,-6 3 0,1-4 61,-7 1 1,1 0-163,-7 3 1,-4 0-468,-5 0 0,-3 0 63,-4 0-1075,-1 0 1,-24 0 1638</inkml:trace>
  <inkml:trace contextRef="#ctx0" brushRef="#br0">21462 12700 7795,'-10'0'264,"1"0"1,0 3 160,-1 0 0,1 3 104,0-2 0,-4 2-145,1-3 0,-5 4 41,2-1 1,-3 2-20,0-2 0,-2 2-78,-2-2 1,-2 2-76,-4 2 1,3-2 107,-3-2 1,4 3-201,-7-3 1,1 2-102,-4 1 0,-3 1-101,3-1 0,-2 1 85,-1 3 0,0-2-359,-1 5 0,2-5 218,2 1 1,1 0-31,2 0 0,3-1-44,0 1 0,1-5-76,5-1 0,0 0 45,0 0 0,5 1-71,-1-4 1,2 3 59,1-3 1,1 4-14,5-4 475,0 0-482,-1-3 38,5 0-207,1 0-1276,4 0 1681,8 0 1,-5-1-233,7-2 322,-7 2 0,1-4 52,-4 1 39,0 3-61,0-7 1,-1 6 87,-2-4 0,1 4-63,-4-1 1,2-1 186,-2 0 22,0 1-120,-3-1-60,-1-1 1,5-1-43,2 0 1,2-1-3,1-2 1,0 0-2,0-1 0,4 0 1,2-2 0,4 0 24,2-3 0,3 3 2,3 0 1,1-2-40,-1-2 1,5-1 2,2 2 0,-2-2-104,-1 5 0,0-1-7,0 0 1,0 3-99,-4-3 1,-3 3 65,-3 1 1,-1 2-213,-2 1 135,0 4-189,-4-2 263,0 4 0,-6 4 2,-3 2 1,2 3 20,-4 0 0,-1 1-55,-5 3 1,1-3 0,-1 3 1,-3 0-3,0-1 1,0 4-80,0-4 0,-2 5 79,-5-2 0,3 3-13,-3 1 0,2-1 61,2 1 1,-3 3 5,2-1 0,-1 1 106,4-3 1,3-1-103,0 1 0,1-4 100,3 1 1,-2-5-26,8 2 1,-3-3 348,3-1-173,0 1-141,7-1 0,2-4-2,7-2 0,-3-2-30,2-1 1,3 0 82,0 0 0,3 0-123,1 0 1,0 0-101,3 0 0,-2 0 65,1 0 0,-1 0-148,-1 0 0,-1 0 44,1 0 0,-2 0-123,-1 0 1,1 1 29,-5 2 1,0-2-34,-2 3-316,-5-3 331,3-1 244,-7 0 0,3-5-102,-4-1 1,-1-2 103,-2-1 0,-1-5-75,-2-1 0,-2-3-22,1 0 0,2-1 83,-1 0 1,0 0-50,-4-3 0,1 1 101,0-4 0,3 2-4,-1-2 1,4 2 143,-3 4 1,4 2-82,-1 1 1,2 3 117,1 3 1,0 1 77,0 0 3,0 0 217,0 3-228,0 2-326,0 4 0,0 9-126,0 3 0,1 4 102,2 3 0,-2 3-112,2 0 0,-2-1-108,-1-2 1,0 0 58,0-1 1,0 0-25,0-3 0,0-1-75,0-5 111,0 0 0,-1-2-57,-2-1 0,1-4-633,-4 1 462,4-2 1,-7-5-117,3-2 0,2-3-30,1 0 1,-1 0-136,1-1 687,0-3 0,3-2 0,0-3 0</inkml:trace>
  <inkml:trace contextRef="#ctx0" brushRef="#br0">21806 9991 7998,'-14'-5'0,"1"-1"0,3 2-109,0 1-169,5 2-85,-3 1 0,7 1 192,-2 2 0,1 2-40,-1 5 0,2-1 86,-2 0 0,2 5 90,1 1 0,0 3 35,0 0 0,4 5 0,1 1 0</inkml:trace>
  <inkml:trace contextRef="#ctx0" brushRef="#br0">20987 7709 7934,'-15'0'0,"-2"0"0,1 0 0,2 0 58,-2 0 1,2 0 171,-2 0 1,2-1 276,1-2 1,8 2-424,-4-2 1,4 1-36,-8-1 0,8 2 46,-1-2 0,5-1 314,-9 1-117,3-5 1,2 6 92,2-4-193,2 4 0,5-5-166,2 4 1,8-4 99,4 4 0,3-3 87,7 3 1,1-4-81,5 1 0,5-3-4,-1 0 1,6-1-397,3-3 0,3 2 262,-22 3 1,0 0 0,1 2 0,1 0 38,0-2 0,-1 0 0,2 2 1,-1 0-3,-2-2 1,0 0-1,2 1 1,1 0-71,-3-1 0,0 0 1,2 0-1,1-1 21,-2 1 0,1 0 0,-1 1 1,1 0-38,-2-1 0,0 0 0,1 1 1,1-1 20,-1-1 1,1-1 0,-1 1 0,1 0 17,-2-1 0,-1 1 1,0 1-1,-2 0-107,25-7 1,-8 4-254,-4-2 0,-6 7 53,-8 3-173,-5 2 270,-10 1 1,-13 1 29,-8 2 1,-13 5-84,-6 5 0,-6 3 112,-7 0 0,0 1 90,18-7 1,-1-1-1,2 1 1,-1 0 14,-2 0 0,0 1 1,2-1-1,-1 0 59,-3 1 0,1 0 0,-1-1 0,0-1-77,0 1 0,1-1 1,-3-1-1,0-1 9,-1 1 0,0 0 0,1 0 1,-1-1-210,-1 3 1,0-1-1,-1 0 1,1 0 207,-1-1 1,1-1 0,1 0 0,0 0 101,0-2 1,1-1 0,2 1 0,1-1-105,-2 1 1,0 0 0,3-2 0,1 0 235,1 0 0,-1 0 1,-21-1-187,-2 1 0,8-2 208,4-1 0,8 0 251,6 0 0,3 0-119,-1 0 0,4-1 471,2-2 1,4 1-544,5-4 1,0 3 612,4-4-682,0 1 115,3-3 1,0 3-168,0 0-36,0 3 41,0-1-180,4 4 0,-2 1 24,4 2 1,0 0 87,0 3 0,2-3-56,-2 3 0,1-3 29,0 3 1,1-4 2,-2 2 0,2-3 32,2-1 0,-4 0 7,0 0 1,0 0 27,4 0 0,-1-1 129,0-3 0,1-2-41,-1-6 0,4-3-55,3-3 1,2-1-122,4 0 1,-1 1 55,4-1 1,-4-2-5,4-1 0,-1 0-11,1 3 0,-1-2-104,-3-1 0,-1 1 50,2 6 1,-3-2-93,0 5 0,4-1-209,-5 4 1,-3 3-55,-15 0 51,0 4 197,0-3 0,-4 5-17,-2 0 1,-7 6-40,-2 3 1,-7 1-106,-3 6 1,0-1 163,-3 4 1,4 0 25,-4-1 0,-3 3 168,3-2 1,-1 1-115,4-4 0,-1-3 155,4 0 0,2 0-2,4-1-67,3 1 15,-1-4 1,7-1 262,-2-1-292,5 1 1,1-3-7,6 4 0,0-2 112,3-1 0,-3-1-70,3 1 1,1 2 90,6-1 0,-2 1-56,5 1 0,0 1 2,6-1 0,0-3-3,6 0 1,-3-4 23,6 1 1,-3 0-117,-3 0 1,2-2-169,-2 2 0,-3-2-32,-4-1 1,0 1 81,-6 2 1,1-2 14,-4 2 0,0-1 2,1 1 1,-4-1-78,0 5 37,-4-5 0,2 3-89,-4-2 263,0-2 539,0 3-553,-4-16 0,5 3-24,-4-9 0,0 1-4,-6-1 0,0-1-4,3 0 1,-2-3 21,2-3 0,0 1-15,0-1 0,3 2 7,-3-5 0,3 6-9,-3-6 1,4 6 111,-2 0 0,3 4 9,1 2 33,0 3-160,0 8 0,-1 0-10,-2 5 1,1 10 10,-4 5 0,0 5-18,-3 8 0,-1-2 56,1 5 1,0-2 1,-1-1 1,4-1-73,0-3 0,4-2 30,-1-6 1,2-3-83,1-4 0,1 0 29,2-3-65,2-2 1,4-8 33,1-2 1,-1-7-138,0-2 1,-1-7 46,-1-3 1,1 1-128,-2 0 0,-2 0 48,-1-1 1,-2-1 111,-1 4 0,0 1-129,0 2 1,-1 6-32,-2 3 0,1 2-185,-4 5 1,1 1-104,-1 5 0,-3 2-809,3 4 1384,2 5 0,-4 0 0,3 5 0</inkml:trace>
  <inkml:trace contextRef="#ctx0" brushRef="#br0">15251 14488 8186,'-5'-4'752,"2"-3"1,1-1-762,-1-1 0,2-5-80,-2-1 1,2 0 53,1 0 0,-1-4-37,-3-3 0,3 0 71,-2 0 1,-2 1-7,-1-4 0,-2 5 85,-2-2 0,1 2 107,0 2 1,-2-2-121,-1-2 0,2 3-11,-3-3 1,3 2-39,1 2 1,-1-1 69,1 0 1,3 1 0,-1-1 0,1 0-25,-3-3 1,3 1 1,0-4 0,-1 0-55,-2-2 1,-1-2-13,-3-2 1,2 2-75,-5-2 1,5-2 52,-1 2 0,-2-3 28,2 3 1,-1 0 27,4 3 0,0-3-13,-1 0 1,2-4-24,2 1 1,-2 1 2,1-1 1,-1 0-5,-1-4 1,-1 2 15,1 2 0,0-1-9,0 4 1,-1-1 15,1 1 0,-1 2 138,-3-2-969,3 2 884,-8-3 0,8 4-6,-3 0 1,3-3 4,1 3 0,0-2 107,-1 2 1,1 0-125,0 0 0,2-3 18,1 0 0,1-1-104,-1 1 1,-2 0 104,1-7 1,-4 3-451,-1-5 0,-1 5 229,4 1 0,-1 5-1,1 1 1,0 1 182,0 5 1,-1-3 504,1 4 1,1-1-499,1 3 1,0-3 7,4 1 0,-3-2-19,3 1 1,-4 3 145,0-3 0,2-2-63,-1-1 1,0-2-64,-4-1 0,4 4-12,0-1 1,1 0-47,-1-3 0,-3 0-4,3 0 0,1 0 7,-1 0 0,3 0-62,-4 0 0,4 2-83,-3 1 1,1-1 104,-1 4 0,-1-3 35,3 4 1,-2-4 8,3 3 1,-1-4 79,1 1 1,2-2-69,-2-1 0,-1 1 13,1-1 0,-2 0-7,2 0 0,1 0 15,-4 0 0,1-1-91,-1-2 0,-3 1 70,3-4 1,-2 4-36,-1-1 0,-1 2 57,1 1 1,0-1 74,-1-2 0,0 3-80,-2 0 0,1 0 10,-1 3 0,1 1-33,2 0 0,2 2 27,-2-3 0,4 3-75,-4-3 0,2 1 69,-2-4 0,-1 3-93,1 0 0,0 0 61,-1-3 0,1 0-8,0 0 0,-4 0-20,1 1 0,-2 2-3,2 0 0,2 4-32,-3-1 1,3 0 51,1 0 0,-1 3-192,1 4 1,3 3 52,0 0 1,0-1-145,0 0 0,1 4-464,2 3-128,2-1 51,-3 2 842,0 1 0,-2 8 0,-3 1 0</inkml:trace>
  <inkml:trace contextRef="#ctx0" brushRef="#br0">9748 14432 7640,'-13'0'-19,"3"-3"49,-3 0 0,3-4 36,1 4 1,-1-4-103,1 1 1,3-2 98,0-2 1,2-2-113,-2-1 1,3 0 93,-3 1 0,4-2 64,-1-1 0,2-3 173,1 3 1,0-4-59,0-3 1,0 1 16,0-3 0,4-1-32,2-3 1,-1-1 19,1-2 1,1 1-53,2-4 0,0 0-93,1-4 1,-1 1 0,0 0 1,-3-3 54,1-1 0,-1-3-392,3 0 1,4-1 317,-1-2 0,1-3-5,0 1 0,-7 22 0,1 0-25,1 1 0,0-1 1,1 0-1,-1-1 7,0 1 1,0-1 0,0 0-1,0 1-13,0 0 0,0 1 1,1-3-1,0 0-51,-1 1 0,-1 0 0,0 0 0,1-1-13,0 3 0,-1 0 1,-1-2-1,-1 1 41,2 0 0,-1 1 0,7-25-57,0 2 1,-1 1 93,-3 1 0,1 2-28,-1 1 1,4 0 38,-1 4 0,0-2 127,-2 2 0,2 4-124,0-5 1,5 5 14,-1-4 1,-2 3-191,2 2 0,-4-1 181,3 2 0,-3 1-74,0-1 0,2 4-6,-2-1 1,0 2-129,-6 1 0,2 4 91,-2 2 0,2 2-74,2-2 1,-4 2 123,0-1 0,0-3 266,4-1 1,-1-2-235,0-1 0,2 0-52,1 0 0,-1 0 34,5 0 1,-4 1-28,4 3 1,-1-3 13,4 2 1,0-2-36,-1-1 1,2 0-86,2 0 1,-3 0 99,3 0 0,-2 0-10,-2 1 1,1-1 23,0 0 1,2-3-27,1 0 1,0 0-51,-4 3 0,1-1 35,0-2 1,-1-1 6,1-3 0,-4 0-44,1 4 1,-4-1-15,4 1 1,-5 2 14,2-2 1,-2 2-11,1 1 0,0 4-15,3 3 0,-2-1 37,2 3 1,1-1-278,2 4 1,1 3-55,0 0 1,-1 3-48,1 1 0,3-1-27,-1 1 478,-3 4 0,0 1 0,-3 4 0,3 0 0</inkml:trace>
  <inkml:trace contextRef="#ctx0" brushRef="#br0">13901 10270 7652,'0'-6'185,"0"-1"0,0 4-9,0-3 1,0 0-287,0-3 0,0-1 32,0 1 0,0 3 20,0 0 1,0-1 126,0-2 0,0 0 3,0-1 1,0 1 26,0 0 0,0 0 4,0-1 1,1 0-34,2-3 0,1 3-7,3-2 0,1-2-31,-2 2 1,2-4 50,2 4 0,-1-5-7,0 2 0,-3 0 33,1 0 1,-1-1 87,3-2 0,-3-1-91,1 0 1,-1 1 16,3-1 1,0 1 5,1-1 0,-1-4-15,0-2 1,2 2-137,1-2 1,-2 0 43,3-3 0,0 0-49,0 0 1,-1 0 60,-3 0 0,1 0-19,-1 0 1,0-1 40,1-2 0,-1 2-1,0-2 1,4 2 96,-1 1 1,4 0-55,-4-4 1,5 4-24,-2-4 1,0 5 15,0 2 0,-2-2-2,2 2 1,-2-2 31,2-1 0,-4 3 79,2 0 0,-2 2-99,2-2 0,-3-2 10,2 2 0,2 1-139,-2 0 1,2-1 75,-2-3 1,0 0-108,3 0 1,0 0 51,0 0 0,2 0 26,-5 0 1,5 0 45,-2 0 1,0 1 8,0 3 1,1-2-50,2 4 0,1-3 9,-1 3 1,0 0-88,-2 0 0,1 1 97,-1-4 1,1 4-150,2-4 1,-5 3 37,-1-3 1,0 0-56,0-2 1,2 2 102,-2 0 0,2 0-14,-2-3 1,0 0 15,-1 0 0,0-1 17,3-2 1,0 1 90,0-4 1,3 3-177,-3-3 0,6 4 187,1-1 1,1 1-53,-2-1 1,0 2-36,4-2 0,-5 1-36,2-1 0,-2 2-11,-2-2 1,-2 1 25,0-1 1,-5 2-13,1-2 0,-1-1-108,-2 1 1,-1-1 67,-2 1 0,2 2 93,-5-2 1,1 2-55,-1 1 0,-1-1 14,4-2 1,1 2-3,2-2 1,-1 1 10,-2-1 1,3 2 5,-3-2 1,-2 3 6,-1 3 1,-2-2-23,-1 2 0,0-1 15,0 1 0,0-1-123,0 1 1,-1 1 197,-2-1 0,1 3-118,-4-2 0,4 2 8,-2-3 0,2 3-13,-1-3 1,2 4-23,-2-4 1,1 3-6,-1-3 1,2 0-39,-2-2 1,-2-2 63,-2-2 0,2 2-132,-1-2 1,1 1 141,-1-1 1,-2-2-4,5-1 0,0 2-6,3 4 1,0 1 20,0 3 0,0-3-113,0 2 1,0 2-124,0 1 1,0 3-366,0 0 1,0 1-151,0 3-603,0 2 1371,-4 3 0,-1 5 0,-4 1 0</inkml:trace>
  <inkml:trace contextRef="#ctx0" brushRef="#br0">11099 9935 7676,'0'9'0,"3"0"-198,0 1 1,3-4-231,-3 0 0,4-3 266,0 3 0,-2-4 143,1 2 1,-3-3 74,3-1 1,-3 0 61,4 0 44,-5 0-91,6 0 213,-7 0 198,3 0-364,-4-5 1,0 3 112,0-4 1,0 3-100,0-3 1,-4 0 73,-2-4 1,-2 1-15,2 0 0,-5-2-45,2-1 0,-3-2 53,3-1 0,-5-3-105,-1 3 0,0-4-7,0-3 1,-1-1-21,-2-5 1,-1-3-118,0 0 0,1-4 85,-1 0 0,4-5-312,-1-3 1,2-4 165,-2-3 1,0 2 60,9 21 1,1 1 0,-7-23-53,0 0 0,2 2 86,-5 4 1,4-2-8,-3 5 0,-1-7-16,-3 4 0,0-4-6,-3 7 1,3-3 27,1 2 1,-1-3 1,4 0 0,-2 0 41,2 0 0,-2 2-34,5 2 1,-4-2 144,4-1 0,-4-2-40,4 5 1,-2-2-217,2 2 0,2 2 143,-3-2 0,3 1 16,0 2 1,1 3-170,0 0 1,-2 3 163,-1-3 0,2 4-81,-3-1 1,2 2 53,-1 1 0,1-1 117,-1-2 0,1 2-50,2-2 0,1 2-28,2 1 1,-2-1-29,5-2 1,0 2 9,3-2 1,-3 4-90,0-1 0,0 2 59,3-5 0,-4 2 192,-2 1 0,-3 0-265,0 0 12,0 0 251,-5 0 0,4 1-185,-3 3 0,2 0 184,-1 2 1,-2 2-190,-1-1 1,1-2 11,5 1 1,-1 0-63,-3 4 1,3-5 4,-3-2 0,2 1-67,-1 0 0,1 2 71,-1-3 0,-2 1 126,2-1 0,-4-1-26,4 1 1,0 1 83,2-1 1,1 0-122,0-3 1,0 0 22,3 1 0,-1-1-145,4 0 1,-3-1 150,3-2 1,-5 2-273,2-2 0,-1 1 73,1-1 1,-3 2-110,3-2 1,-3 1-20,-4-1 1,3 2 108,-2-2 1,-2-2-74,2 2 1,-4-3-104,4 3 1,-5 0 342,2 3 0,-7 0 0,-2 0 0</inkml:trace>
  <inkml:trace contextRef="#ctx0" brushRef="#br0">7449 15605 7600,'-4'5'495,"3"-1"476,-8-4-679,8 0-374,-3 0 1067,12 0-566,-1 0 1,9 1-142,-3 2 1,3 0 142,0 3 0,2-3-15,4 3 1,3 0 8,6 4 1,3-2-136,6-2 0,3 1-146,3-4 0,2 0 39,1-3 0,3 0-294,-24 1 0,0-2 0,0 0 0,0-2 225,0 0 1,0 0-1,0-1 1,0 0-6,0-1 0,0 1 0,-1-1 1,1 0-53,0 0 0,0 1 0,0 1 1,-1 0-41,0-1 0,-1 2 0,0 0 1,1 0 151,19-4 1,2 4-89,-8-1 0,0 2-157,-2 1 1,-6 0 126,-4 0 1,-1 0-83,-6 0 1,1 3 67,-3 0 1,-5 3-142,-1-2 1,-3 0 519,-1-1-1054,-4-2 89,4 3-104,-8-4 0,-1-5-454,-6-5 1,-7-4 1116,-2-8 0,-11-6 0,-3-5 0</inkml:trace>
  <inkml:trace contextRef="#ctx0" brushRef="#br0">7160 15298 7915,'5'-4'557,"-2"-3"0,-2-1-276,-1-1 1,3-1-234,1 1 0,0 1-186,-1 2 0,-2-3 397,2 3-103,-2 2 374,-1-4-236,0 7 0,-4-3 63,-2 4 1,-3 0-200,0 0 1,-1 4-94,-3 2 0,2 1 21,-5-1 0,1 6-206,-4-3 1,0 2-13,-3-1 0,-3 0 88,-6 3 1,-3-2-38,-6 4 1,-4-2-222,-6 2 1,25-7 0,-1-1 288,-2 1 0,0-1 0,-2 2 0,0-1-16,-1-2 1,0 0-1,0 1 1,0 0 8,-2-1 1,0 0-1,2-2 1,-1-1 40,-2 2 0,0 0 0,1-2 0,0 0 1,0 0 1,1 0 0,-3 0-1,0-2 10,0 0 0,-1-2 0,-2 2 0,-2-1-360,0 2 0,0-1 0,-2 0 0,1-1 358,-1 2 0,0 0 0,0-2 0,-1 1 18,0-1 0,-1 0 0,2 0 0,-1 0 71,-2 0 1,0 0 0,1-1-1,0 1-34,0-2 1,1 0 0,-4 0 0,0-1 50,1-1 0,2-1 1,-2 0-1,2 1-53,0-1 0,1 0 1,-1-1-1,1-1-12,1-1 1,0 0 0,-3 0 0,1-2-56,2-1 1,0 0-1,0 1 1,-1-1 56,3-1 1,0 0 0,-3-1 0,1 1-50,2-2 1,-1 0-1,-5 0 1,0 0-7,1 0 0,0 0 0,-2-1 0,0-1-70,0 0 0,1 1 1,-1-1-1,1 2 35,-1 1 0,1 1 0,-1-1 1,1 0-406,-1 2 0,0 0 0,-1 0 0,0 1 422,0 0 0,0 1 0,2 0 0,0-1 11,2 1 0,1 0 1,-1 0-1,0-1-243,1 1 0,-1 0 0,1-2 0,-1 0 232,2 0 1,0 0 0,1-2 0,0 0-9,0 1 1,1-1 0,-1 0 0,-1-1 15,2-2 0,0 0 0,-1 2 0,0-2-53,0 0 0,1-2 1,2 3-1,1-1 16,1-1 0,0 0 0,1 0 0,-1 0 208,-2-1 0,1-1 0,2-1 0,0-2-103,1 1 1,0-1-1,1 1 1,1 0-46,0-1 0,1 0 1,0 0-1,0 0-51,3-3 0,1 0 1,-2-1-1,1 0 44,2-1 1,2-2 0,0 0 0,1-2-14,1 1 1,1-2-1,1-1 1,1-1-56,-2 0 0,1 0 1,2-2-1,1-1-117,0 2 0,0-1 1,2 0-1,0 0 41,0 0 1,-1 0 0,0-3 0,0 0-44,0-2 1,1 1 0,-2-2 0,0 0 26,1-3 1,1 0 0,-1 2 0,1 0-17,0 0 1,2-1 0,-1 0 0,0-1 69,0 0 0,0 0 0,0 1 0,0-1-5,0 0 1,0 0-1,1 1 1,1 0 141,0-2 0,-1-1 0,1 3 0,1 0 21,-2-2 1,1-1-1,-1 4 1,0-1-6,2 1 1,0-1-1,0 1 1,-1 1-34,1-2 0,1 1 0,0 0 0,0 0 13,-1-2 1,0 0-1,0 0 1,-1 0-14,1-2 1,1 1 0,0 0 0,1 1 7,1-2 0,1 1 0,-1 0 1,0-1-123,-1-2 1,-1-1 0,3 2-1,0 1 14,1-1 0,0 0 1,0 0-1,1 1 116,0-1 0,1-1 1,1 0-1,0 0-69,-1-2 1,2 0 0,0-1 0,1 1 0,0 0 1,-1 0 0,3 15 0,0 0 0,0 0-22,1-1 0,0 0 0,1-1 1,0 3-1,1 0 0,0 0-65,0-1 0,0-1 0,0 1 1,5-15-1,-1 0 62,-3 16 1,0 0-1,1-1 1,2-15 0,1-1 4,0 1 1,1 0 0,-1-1-1,1 1 55,1 0 0,0 0 1,-1 1-1,0 0-64,1 1 1,-1-1-1,1 2 1,-1 1 36,1-1 0,0 0 0,0-1 0,2 0-9,0 1 1,2 0 0,-1 0 0,1 0 3,0 1 0,1 1 1,-2-1-1,2 1 8,0-1 0,2 1 0,-1 1 0,0 0 5,1-1 1,1 2-1,1 0 1,0 1-4,1-2 1,-1 0-1,1 3 1,-1 0-17,0-2 1,1 1 0,-2 2-1,1 0 103,1-1 0,1 1 13,0-2 1,0 2-103,1 3 0,0 0 0,1-2 0,0 1 80,0 0 1,2 0 12,-1 1 0,1 0-70,0 1 1,0 0 0,0 2-1,0 2 13,-1 1 0,-1 2 0,1-1 1,-1 1 50,2 0 1,1 1 0,-1 0 0,1 1-70,0-2 0,1 1 1,-1 2-1,-1 0-16,0 0 0,1 1 0,1 0 1,2-1-15,2 0 1,1-1 0,0 0 0,0 0-35,3 0 0,0 0 0,-3 0 0,1 1 3,0 0 1,0 1 0,1 0 0,0-1 11,-1 4 0,0 0 0,-1 1 0,1 0 26,-3 5 0,0 0 0,1 0 0,-1-1 73,-1 2 1,-1 1 0,3-1 0,-1 0-59,0 0 1,0 1 0,1 0 0,0 1-1,1-2 1,0 1-1,-1 2 1,0 0 14,-1 0 0,0 1 0,2 2 0,0 0 55,-2-1 0,0 0 1,0 1-1,0 0 120,-3 1 1,0 0-1,0-1 1,-1 1-183,-1 0 1,1-1 0,1 1 0,1 0 48,-3-1 1,0 1 0,3 1 0,-1 1-12,-1-1 0,-1 0 0,0 1 0,0 0-8,0-1 0,1 0 0,21-6-31,2 1 0,-3 3-16,0-3 1,-1 0 0,1 1 1,-1-4-11,-3 4 1,0-4 14,-5 4 0,0-1 620,-7 4 1,0 0-712,-3-1 1,-4 1 606,-2 0 1,-3 3-530,0-1 0,-4 5 510,1-1 0,-5 2-509,2 1 1,-3-3 511,-1 0-526,1 0 1,-4 3 131,0 0-202,-4 0-2,2 0 22,-4 0 11,-12 0 0,0 0-87,-9 0 0,-2 0-75,1 0 1,-5 0 46,-1 0 1,4 0 81,-4 0 0,2-4 23,-2-3 1,0-1 8,0-1 0,0 0-26,0-1 0,2 0 11,-2-3 0,7 3 71,-4-2 1,4 1 133,2 2 0,4-1 99,-1-3 0,5 3-92,-1-2 1,1 1-87,2 2 0,3 0-14,0-1 0,2 1 136,-2 0-69,4-1 0,-2 1-15,4 0 0,1 0-70,2 3 1,2-2-8,5 2 1,3 1-76,3-2 0,2 1 97,4-3 0,2 0-77,4-1 0,1 1 73,2 0-65,-2-1 38,7 1 1,-6 3 25,4 0 1,-4 0 80,1 0 1,-2-1-37,-1 4 1,-3 0 24,0 3 0,-8 0-16,2 0 0,-4 4-29,1 2 0,-1 2-68,-5 2 1,1 2 52,-5 1 1,-2 0-7,-1-1 1,-1 0 61,-2 3 0,-2-2-6,-1 2 1,-6 1-8,-6 2 1,-4 4 13,-3 0 1,-6 4 10,-6-2 1,-3 6-321,-3 2 1,0 3 346,18-18 1,1 0 0,-17 18-36,0-1 1,2 2-107,5-2 0,3-4-266,3 2 0,5-6-610,-2 5 0,-1-2 521,1-1 363,1 0 0,-1 1 0,0 2 0,-1 1 0,-2-2 0,-4-3 0</inkml:trace>
  <inkml:trace contextRef="#ctx0" brushRef="#br0">6862 14963 7602,'-9'0'193,"-1"0"1,1 0 334,0 0 1,0 0-399,-1 0 1,4-4 20,0 1 1,4-1 280,-1 1-151,-3 2-269,5-7 0,-3 6 469,4-4-241,0 3 1,3-2 157,1 2-214,3 2 1,-2-3 4,4 4 1,1 1-5,-1 2 1,4-1-97,3 4 0,1 1-9,2 2 0,0 0-172,-1 1 0,2-1 54,2 0 0,-2 0-80,5 1 1,-3-4 58,3 0 0,-5-1-28,2 2 1,-2-2-30,-2-2 1,-3-2 69,-3 2 0,-1-1-7,-2 1-14,0-2 35,-4 7 0,-1-1 77,-8 5 1,-2-1-1,-6 5 0,0 0 36,-3 2 0,-1 1 159,-2-1 1,-1 1 10,1 0 0,-1-1-127,0 1 1,0-1-38,-3 1 0,2 0-76,-1-1 0,-2 1-127,1 0 0,-3 2-23,4 1 0,-2 3-258,1-3 1,2 2-37,-1-2 0,-2 4-272,1-1 0,3-1-451,0 0 1156,6-3 0,-8 6 0,6-3 0</inkml:trace>
  <inkml:trace contextRef="#ctx0" brushRef="#br0">6527 16210 7596,'0'10'0,"-4"-2"0,-2-2 0,-3 2 1638,0-2 0,3 0-690,0 0 1,-4 0-756,-2 3 0,-2 2-186,2 1 1,1 3-246,-5 3 1,0 2 181,-6 2 0,1 2 92,-4 7 1,1 2-1,0 1 0,-3 2 163,2-2 0,-1 2-541,1 1 1,-2 1 184,3-1 1,0-4-308,-1-2 0,5-3 8,2-3 0,0-3-308,6-7 0,0-1-209,6-5-85,-2-4 1125,7-1 1,-8-16 0,4-4 0</inkml:trace>
  <inkml:trace contextRef="#ctx0" brushRef="#br0">6033 16285 7596,'-9'4'2945,"3"-2"-2109,0 4 0,4 0-365,-1 4 1,1-1-241,2 0 0,5 4-88,1-1 1,3 5 12,4-2 0,2 1-131,7 2 1,-1-1 167,3 5 0,1 2-48,3 4 0,1 1-417,2 5 1,-2 1 299,2 2 0,0-3-43,-3 0 0,5 0-100,-5 3 1,1-3-263,-4-3 1,1-2-169,-5-1 0,4-4-1113,-3 1 1658,4-8 0,-6 1 0,1-5 0,-1 0 0,-1-1 0,-1-4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2961 5875 7832,'14'4'1563,"4"-3"-1595,-3 2 0,3-2 74,1-1 0,-1 0-378,1 0 156,4 0 154,-4 0 0,8-1-6,-2-2 0,2 1 164,1-4 34,4 4-214,1-6 1,4 6-105,1-5-851,3 5 1053,-3-2 0,8 4 88,-3 0-301,7 0 217,-3 0 0,5 4-186,-2 3 154,2-3 1,-26 0-1,0 0 29,1-1 1,-1 0 0,2 1 0,0 0-76,1 1 0,1 0 1,0-1-1,0 1 130,-1 0 0,1-1 1,0 1-1,0 0-48,1 0 0,0-1 1,1-1-1,-1 0 65,-1 0 0,-1 0 0,2 0 0,1 1-34,-1 0 1,0 1-1,3-2 1,-1 0-307,1 1 0,1-2 0,1 0 0,1-2 265,0 2 1,1 0 0,-2-2 0,1 0 4,3-2 1,1 0 0,-4 2 0,0-2-20,4-1 1,-1 0 0,-2 2 0,1 0-11,-2 0 0,0-1 0,0 1 0,0 0-44,1-1 1,-1 1 0,-1 0 0,-1 1 50,1-2 0,0 1 0,-2 1 0,0 2 25,2-1 0,-1 1 1,0 0-1,-1 0-40,1 0 1,1-1 0,-2 0-1,0-1 1,2 1 0,0 1 0,-3 0 0,1 0 18,0 0 0,0-1 0,0 3 0,0-1-7,0-2 0,0 1 0,0 0 1,1-1 17,1-1 1,-1 0-1,3 0 1,-1 0-10,0 0 0,0 0 0,-1 0 0,0 0-42,1 0 0,0 0 1,-2-1-1,-1-1 33,0 0 0,0 1 0,-1-1 0,0 1-147,0 0 0,-1 2 0,0-1 0,-1 0 141,2 0 1,0 0 0,-3 0 0,0 0 92,2 0 1,1 0-1,-2 0 1,0 0-49,0 0 0,0 0 0,-1 0 0,1 0-35,-2 0 1,1 0 0,0 0 0,0 0-27,1 0 1,0 0 0,0 0 0,-1 0-49,0 0 1,-1 0-1,0 0 1,1 0 56,2 0 1,1 0-1,-2-2 1,0 0 10,2 1 1,-1-1-1,1-1 1,-1 0-60,-3 2 0,0-1 0,3-1 1,0 0 48,-1 1 0,0 1 0,1-3 0,1 0-7,1 1 1,0 0-1,-1-1 1,0 0-5,1-1 1,1 1-1,-2-1 1,0 0 1,-1 1 1,1-1-1,-1 0 1,0 1 25,-1-1 1,0 0 0,-1 1 0,0 0 1,-2 1 0,0 0 0,0-1 0,1 1 38,0 1 1,1 1 0,-2-2 0,1-1-25,0 3 1,1-1 0,-2-1 0,0 0-78,-2 1 0,0 1 0,4-1 0,-1 0 8,1 0 1,-1 1 0,1-1-1,-1 0 14,1-1 0,-1-1 0,1 0 0,0 0 21,0 1 0,-1 0 0,4 0 1,0 1-3,0-1 0,0 0 0,0 0 0,1-1 62,-2 0 0,1-1 0,1 2 0,-1 0-66,0 0 0,0 0 0,2 1 1,0 1 37,-2-2 0,-1-1 0,1 2 1,0-1-28,-2 0 0,0 0 0,1-1 1,-2 1 10,-2 1 0,0 1 0,2-1 0,-1 0-4,-1 2 0,0 0 1,0-1-1,0-1-3,1 1 1,1-1-1,-2 0 1,1 0-9,-1 0 1,0 1 0,0 0-1,0 0-6,0-2 1,-1 0-1,1 2 1,-1 0-25,0-1 1,-1 1 0,26 0 50,-3 1 0,-1-4 98,2 1 0,-3-1-100,0 1 1,-5 2 399,-1-2 1,0-1-401,-1 1 1,1 0 3,-4 3 1,-4-1 206,-2-3 0,1 3-215,-1-2 0,-1 2 477,-5 1 1,1-3-661,-4 0 1,-2-1 101,-4 1 1,0 2-418,-3-2-816,-1 2-95,-3-3 160,-3 3 1218,-6-4 0,-14 1 0,-6-1 0</inkml:trace>
  <inkml:trace contextRef="#ctx0" brushRef="#br0">16033 5857 7777,'10'0'0,"0"1"353,2 2 0,0-1-143,3 4 0,1-1-179,2 1 0,1 2 105,0-5 0,3 3-114,3-3 1,3 0-42,3-3 1,0 0 118,6 0 0,3-1-157,6-2 0,-19 1 1,0 0 147,1-1 1,0 0 0,2-1 0,0 0-88,1 3 0,0-1 0,3-1 1,0 0-290,6 1 1,1 1 0,-2-1 0,1 0 348,3 0 1,1 1 0,-3 0 0,0 1 0,3-2 0,-1 1 1,0-2-1,0 1-12,0 1 0,1-1 0,0 1 1,1-1-17,1 2 0,1 0 1,2 0-1,-1 0-272,2 0 1,0 0-1,-15 1 1,0 0-1,1 0 272,1 0 0,0 0 1,1 0-1,0 1 0,0-1 1,1 0-240,0-1 0,0 0 0,1 0 0,-2-1 0,1 0 1,0-1 212,-2 2 1,0-1 0,0-1 0,0 0 0,-1 0 0,1-1 25,0 1 1,0 0 0,1 0 0,-1-1 0,1 0 0,-1 1-5,3-1 0,-1-1 1,0 1-1,1 0 1,0 0-1,-1 0 8,0 0 1,-1 0-1,0 0 1,1 0-1,0-1 1,0 1-3,0 0 0,1 0 0,-1 0 0,0 0 0,0 0 0,0 1-49,1 0 0,1 0 0,-1 0 0,-1-1 0,0 0 0,-1 0 29,-2 1 0,0 0 0,0 0 0,0 0 0,0 1 0,-1-1-144,16-1 0,0 0 0,1 0 0,-1 1 169,0-1 0,0-1 0,1 0 1,-1 0-25,0 1 0,0 0 1,0 0-1,1 1 11,-1-2 0,0 1 1,-2 2-1,0-1-4,-1-1 0,0 0 0,1 2 0,0-1 2,-1-1 1,0 0-1,1 2 1,-1 0 2,0-1 0,0 1 0,1 0 0,0 1-51,0 0 0,1 0 0,-1 0 1,-1 0 31,-1 0 0,-1 0 0,-1 0 0,0 0-74,0 0 0,0 0 1,-2 0-1,0 1 75,1 0 1,-1 1 0,-2 0 0,0 0-55,-1 1 0,1 0 0,-3 1 0,0-1 69,1-1 0,0-1 1,-3 3-1,-1-1-149,-1-2 0,0 1 1,-1 0-1,-1 0 225,0 0 0,-1-1 1,-2-1-1,1 1-289,-4 1 1,0-1-1,1 0 1,0-1-638,23 0 0,-9 0 986,-7 0 0,-6 0-165,-6 0 0,1-3 0,-11 0 0,-2 0 0</inkml:trace>
  <inkml:trace contextRef="#ctx0" brushRef="#br0">3892 7179 7735,'6'-1'26,"0"-2"0,1 1 4,2-1 0,0 1 278,0-1 0,2 2-74,1-2 1,-1 2-144,1 1 0,2 0-38,2 0 0,2 0 1,0 0 0,5-3 25,2 0 0,2 0 17,1 3 0,3-3-36,0 0 1,7-4 31,-1 4 1,7-3-235,-1 3 0,3-3 246,0 3 0,2-1 1,1 4 0,3 0-26,-24 0 1,0 0 0,0 0 0,0 0 1,0 0 1,0 0-1,2 0 1,0 0-184,1 0 1,0 0 0,1 0 0,1 0 193,1 0 0,0 0 1,0 2-1,0 0-7,1-1 1,1 1-1,0-1 1,-1 1-10,2-2 1,1 0-1,2-2 1,1 1-7,-1-1 0,0 1 0,2-3 0,-1 0-10,-4 1 1,0 0 0,5 0 0,-1-1-349,-2 1 0,0 0 1,2-1-1,1-1 324,-4 2 1,1 0 0,1 1 0,1-1-54,-2 0 0,-1 0 0,5 2 1,-1 0-36,0-1 1,0 1-1,1-1 1,0 0 30,-1 0 1,0 0 0,-3 1 0,-1-1-38,1 2 0,0 0 1,-2 0-1,-1 0 15,3 1 1,0-2 0,-1 0 0,-1-1-12,1 1 1,-1-1 0,-2 0 0,0 1-179,-1 1 1,1 0-1,-1-1 1,1-1 192,-1 0 0,0 1 0,0-1 0,-1 1-8,-1 1 1,-1 0-1,-2 0 1,0 0-77,24 0 1,-26 0 0,0 0-455,23 0 1,-2-1 204,-4-2 1,-6 2 371,-4-3 0,-3 3 0,1 1 0,-3 0 0,-5 0 0,-3 0 0</inkml:trace>
  <inkml:trace contextRef="#ctx0" brushRef="#br0">3808 8054 7755,'-5'0'734,"1"0"-715,4 0-7,4 4 41,-3-3 480,7 3 11,-7-4 6,3 0-259,-4 4-150,5-3 1,0 8-16,4-3 1,-1-1-119,-1 1 0,1-3-8,-2 4 1,2-5 75,2 1 1,0 1 51,2-1 0,-1 1 3,1-1 1,3-2 126,0 2 1,3-2-121,0-1 1,5 0 37,2 0 0,2 0-26,1 0 1,5 3 3,4 1 0,1-1-241,6-3 0,-3 0 236,6 0 1,-1 0-313,-18 0 1,0 0 0,-1-1 0,1 1 230,3-2 0,0 1 0,-1 0 0,0-1 10,3 0 1,-1-2 0,0 1 0,-1 0-6,3-2 0,1 1 0,-2 0 0,0 2 53,-1-2 1,1 1-1,1 1 1,0-1-52,0 0 1,1 0-1,0-1 1,1 0 0,-2 0 1,0 1 0,2 1 0,0-1-26,-2 0 0,0 0 0,2 2 0,0 0 25,0-1 1,0 1 0,-2 0 0,1 1-95,-1 0 0,0 0 0,1 0 0,0 0 38,-1 0 1,0 0-1,-1 0 1,0 0-29,0 0 0,-1 0 0,0 0 0,0 0 6,4 0 0,0 0 1,-1 0-1,1 0-58,1 0 1,1 0-1,-1 0 1,0-1-1,0-1 0,1 1 1,-1 0-1,-1 0 48,0-2 1,0-1 0,-1 2 0,1-1-75,-3 0 0,-1 0 0,0-1 0,-1 0 19,-3 0 1,0 2 0,0-1 0,0 1-5,0 1 0,0-1 0,-1 1 0,1 0-75,-2 0 0,0-1 1,1 2-1,0-1-87,23-2 1,-2 2-55,-4 1 1,-3 0-295,-3 0 1,-8 0-356,-3 0 0,-5 1 419,0 2 0,-7-1 517,-2 4 0,-7 1 0,-2 2 0</inkml:trace>
  <inkml:trace contextRef="#ctx0" brushRef="#br0">11639 6816 7852,'0'5'-276,"0"-1"11,0-4 335,4 0 1,-2 0-11,4 0 1,-3 0 25,3 0 1,0 0 18,4 0 1,0 0 91,3 0 0,-2 0-75,4 0 1,-1 0 78,5 0 0,-3 0-47,6 0 0,2 0-22,0 0 1,4 0-29,3 0 0,-2 0-7,2 0 0,1-1-82,0-2 0,3 2 44,-1-2 0,-1 2-4,1 1 0,-3-4 4,3 1 1,-1 0-4,1 3 0,3 0-10,-3 0 1,2 0 24,1 0 1,2 0-194,1 0 1,1 0 168,3 0 0,0 0-2,-3 0 0,6 0-29,0 0 0,-1 0-2,1 0 1,-4 0 5,4 0 0,1 0 25,-4 0 0,4-3 68,-5 0 1,-2 0-68,0 3 0,1 0 40,2 0 1,-2 0-3,1 0 0,-3 0 13,0 0 0,-2 0-70,0 0 1,-2 0 9,-2 0 0,1 0-68,-4 0 0,1 0 29,-1 0 0,-2 0 50,2 0 1,-2 0-5,-1 0 1,0 0-61,0 0 0,0 0 3,0 0 0,-1-1-8,-2-2 1,0 2 192,-3-2 0,0 2-192,-3 1 0,-2 0-48,-1 0 0,-1-1 63,-6-3 1,3 3-339,-6-2 178,-2 2-78,0 1-1006,-4 0 0,-1-3 754,-2 0 0,-2-1 108,-4 1 0,-1-1 29,1-2 1,0-2 147,-1 5 1,4-1 194,0 1 0,3 1 15,-3-4 0,4 3 0,-1-4 0,2 5 0,1-6 0,4 7 0,1-3 0,3 3 0,-2-2 48,3 2 1,-7-3 95,4 4 0,-3 0-54,3 0 0,-3 0 311,4 0-199,-1-5-62,3 4-34,0-3 0,-2 4 54,-1 0 128,-4 0-259,2 0 1,-3 0 1,2 0 25,-2 0 211,3 0 52,-4 4-163,0-3 264,0 4-85,0-1-210,0-3 1,0 7-34,0-2 0,0 2 0,0 2 0,0 0 12,0 3 0,0 1-126,0 5 1,-1 3 110,-2 3 0,2 3 72,-2 3 0,2-1-88,1 4 1,0-3-142,0 3 1,0-4-23,0 2 1,1-7-131,2 0 1,1-4 68,2 1 1,3-6-135,-3 0 0,2-5 59,2 1 1,-1-2 43,0-4 0,-3 2-616,1-2 203,-1-1 595,3 3 0,-4-7 0,-1 3 0</inkml:trace>
  <inkml:trace contextRef="#ctx0" brushRef="#br0">11806 6769 7820,'-5'0'630,"1"0"-799,4 0 105,0 4 0,0-2-54,0 4 1,-1-2 150,-2 2 1,2-3-2,-2 3 1,-2-3 209,2 3 0,-3 1-81,3 2 1,-1 4 0,1 3 1,2 1-99,-2 2 1,2 1-124,1 1 1,0 0 95,0 4 0,0-1-88,0 1 1,0 1 54,0-1 1,-3-1-156,-1 1 0,1-4 208,3 0 0,-3-1-74,0-1 0,0 2 70,3 1 0,-3 0-53,0-4 0,0 0 16,3-2 0,-3 0-22,-1-4 1,1 4-16,3-4 45,0 1 0,3-4-14,1 0 0,-1 1 16,-3-1 0,1-3-20,2 0 62,-2-3-41,3 5-13,-4-7 151,0 3-37,4-4 28,-3 0 0,4 0-144,-2 0 0,-2-1 76,3-2-164,1 2 124,0-7 1,4 5-38,1-3 1,0 4 38,2-1 0,0-1-13,3 1 1,1-1 4,2 1 1,1 2 19,0-3 1,0 2-35,3-1 1,1 2 8,2-2 1,1 2 20,-1 1 0,4 0-7,5 0 0,2 0 107,7 0 1,-3 1-331,4 2 0,1-2 269,-19 1 1,1-1 0,0 0 0,0-1-32,4 1 1,0-2 0,-1 0-1,1-1-135,0 1 1,0-1 0,1 0 0,0 1 69,-1 1 0,0 0 0,0 0 0,0 0 57,2 0 0,0 0 1,-2 0-1,1 0-54,2 0 1,0 0 0,-3 0-1,0 0 57,-1 0 0,-1 0 1,0 0-1,0 0-84,0 0 1,1 0-1,-2 0 1,1 0 9,0 0 0,1 0 0,-2 0 0,0 0-230,24 0 0,-24 0 0,-1 0 291,26 0 1,-1 0 45,0 0 1,-7 0-51,-2 0 0,-3-3-13,-3 0 0,-4-1-252,-2 1 0,-3 2 27,-3-2 0,-2-2 326,-5 2 1,0 0-300,-3 3 0,-1 0 332,-5 0-1010,-4 0 282,-1 0 1,-6 0 562,-4 0 0,-4 0 0,-9 0 0</inkml:trace>
  <inkml:trace contextRef="#ctx0" brushRef="#br0">12858 7449 6974,'-5'4'1152,"1"-3"-1037,4 7 0,0-6 85,0 4-80,0 1 0,0 2 74,0 0 1,3 1-133,0-1 0,0 1-5,-3 3 1,3 1-13,0 5 1,1-1-133,-4 1 0,0 1 88,0 1 1,0 0-152,0 4 1,0-3 18,0 2 1,0-3 118,0 1 1,3 1-36,0-2 0,4 1-21,-1-3 1,3-1 16,0 1 0,-3-2-107,0-1 1,-1 1-182,2-5 1,0 4-640,-4-4 515,0 0 463,-3-2 0,0-5 0,0-1 0</inkml:trace>
  <inkml:trace contextRef="#ctx0" brushRef="#br0">12151 8091 7759,'-10'6'0,"1"1"0,3-5 0,0 1 0,4-2 0,-4-1 0,3 0 0,2 0 252,-3 0-118,12 0 0,0-3 19,7 0 0,-2-2 72,2 2 0,1 2-8,2-2 1,2 2-33,2 1 1,1 0 64,5 0 1,4 0-83,3 0 0,2 0-170,3 0 0,-1 3 134,5 0 1,-4 4-83,4-4 0,-2 0 33,2-3 1,0 3-27,-4 0 1,4 0-38,-4-3 0,4 1 79,-4 2 0,4-2-215,0 2 1,1-2 209,2-1 0,-4 0-170,1 0 1,-2 0 59,2 0 1,-4 0-47,-6 0 0,1 0 38,-4 0 0,3 0-143,-7 0 0,2 0 14,-7 0 0,0 0 77,-3 0 0,-1 0 139,1 0 1,-2 0-115,-1 0 0,-3 0 181,-3 0 1,-1 0-501,0 0-376,-4 0 400,0 0 0,-6 0-96,-3 0 1,-2 0-204,-6 0 0,0 0 317,-3 0 0,4 0 328,-2 0 0,3-1 0,0-2 0,-3-2 0,-1-4 0</inkml:trace>
  <inkml:trace contextRef="#ctx0" brushRef="#br0">13538 8054 7759,'9'0'0,"4"0"-316,-1 0 0,1 0 144,-4 0 123,0 0 1,0-1 157,1-2 0,-4 2-41,0-2 0,-4 1 208,1-2 233,3 3-143,-5-3 256,3 4-11,-4 0-404,0 4 0,0-2-17,0 5 0,0-1 42,0 3 0,0 1-151,0-1 0,0 0-9,0 0 0,0 4-76,0-1 1,0 4 48,0-4 0,0 5-113,0-2 0,0 4-41,0 3 1,0-5 39,0 5 1,1-4 9,2 3 1,-2 2 68,2-1 1,-2 0-90,-1 0 1,0-2 64,0 2 0,0-2 2,0 2 0,0-2 0,0 1 1,0-1 3,0-1 1,3-5-97,0-1 1,0-3 100,-3-1 1,1 0-537,2-3 184,-1-2-512,2-4 343,-4 0 1,0-4 523,0-2 0,-9-7 0,-1-1 0</inkml:trace>
  <inkml:trace contextRef="#ctx0" brushRef="#br0">12318 8110 8275,'10'1'60,"-1"2"0,-1-1 14,-2 4 1,3-1 14,-3 2 1,2 1 42,1-2 1,-2 2-83,-1 2 1,0 3 112,3 3 1,-3-2-140,-3 2 0,1-1 0,-1 4 0,0 2-10,-3 1 0,0 1-146,0-1 0,0-2 128,0 5 1,0-3-18,0 3 1,0-4-83,0 4 1,3-4 39,0 1 1,0-3 113,-3 0 0,3-3-38,1-1 0,-1-4 44,-3 2-58,0 1 1,0-3 25,0 1 9,0-2 2,0-4-46,0-2 476,0-4 1,4 0-348,2 0 0,2 0 73,2 0 1,3 0-14,3 0 0,-1 0 1,4 0 1,-3 0-69,6 0 0,2 0-6,1 0 1,1 0-18,2 0 1,0 0 32,0 0 1,3 0 90,0 0 0,9 0-180,0 0 1,1 0 120,3 0 0,-2 0-114,2 0 1,1 0-135,-1 0 1,-3 0 90,-1 0 0,-4 0-86,-2 0 1,-5-3-66,-1 0 1,-2-2 109,-4 2 0,-1 2-57,-6-2 1,2 2-59,-5 1-134,1 0 1,-7 0-302,0 0 38,-4 0-1049,2 0 716,-12-4 423,6 3 1,-6-4 94,8 2 1,1 1 195,2-5 0,3 4 175,7-3 0,-3 0 0,3-3 0</inkml:trace>
  <inkml:trace contextRef="#ctx0" brushRef="#br0">13138 9125 7653,'5'0'-948,"-1"0"609,-4 4 329,4-3 1,-2 3 204,4-4 1,-3 0-59,4 0 0,-4-3 412,3 0 109,-4 0-239,6 3 14,-7-5-68,3 4-244,-4-3 1,0 5 20,0 2 1,0 3-80,0 3 1,0 3 30,0 1 1,-1 3-116,-2 0 0,1 6-117,-4 2 0,3 3 61,-3 1 1,4-1 378,-1-2 1,2 1-101,1-4 1,0 3-11,0 0 1,1 1-155,2-1 0,-1-2-6,4-5 1,0 1-25,3 0 0,0-2-133,-3-1 1,2 0-5,-2-3 0,0-1 114,0-3 1,-3 1-35,3-1 1,-3-3-39,3 0 62,1-4-72,2 7 1,-3-8-306,0 2 206,-4-2 27,3-1 6,-5 0 195,0-4-95,-5 3 0,0-3-122,-4 4 1,3 0 92,0 0 1,2 0 10,-2 0 34,4 0 100,-6 0-67,7 0-43,-7-5 0,6 4 100,-5-2-77,5 2-54,-2 1 106,0 0 0,3 0 623,-3 0-552,12 0 0,-2 0 116,7 0 0,-2 0-56,1 0 0,0 0 26,3 0 1,-2 0-26,2 0 0,2 0 2,5 0 1,1 0-11,5 0 1,0 0-14,0 0 1,0 0-117,0 0 1,3-3 59,0 0 1,1 1-118,-1 5 1,-2-2 34,2 2 0,1 1 30,-1-1 1,3 1 4,-2-4 1,2 3 2,-3 0 0,1 0-83,-1-3 1,-3 0 44,0 0 0,-2 1-158,-8 2 1,5-2 53,-8 2 1,4-1-58,-7 1 1,1-2-66,-4 2 1,-3-1-398,1-2 114,-5 0 158,2 0 1,-5 0-264,-2 0 1,-4 0 217,-5 0 0,1-5 405,-5-1 0,-4-6 0,-3-3 0</inkml:trace>
  <inkml:trace contextRef="#ctx0" brushRef="#br0">13091 9153 7655,'6'0'0,"0"0"0,-2 0-55,2 0 0,0 0 80,3 0 0,4 0 94,-1 0 1,2 0-97,-2 0 1,1 0-5,3 0 0,-2 0 39,-1 0 0,-3 0-11,3 0 1,-3 1 188,-1 2 1,4-1-57,-1 4 1,2-4 18,-2 1 1,2 2-91,5 2 0,0-3 44,-1-1 1,5 1-22,2-1 0,2 3 13,1-3 1,0 0-18,0-3 1,1 0-107,2 0 1,-6 0-91,3 0 0,-5 0 43,2 0 0,-4 0-57,0 0 0,-4 0 80,-2 0 0,-3 0-127,0 0-66,-1 0-105,-2 0 34,-4 0-107,3 0 181,-7 0 0,4-1 26,-5-2-154,0 2 110,-5-3 139,4 0-15,-7 3 243,7-3-187,-3 4 118,4 4 0,0-2 52,0 4 1,0-3-27,0 4 1,0-4 269,0 3-287,4 0 1,0 6 80,2 1 1,0-1-38,-3-2 0,-1 3 124,4 3 1,-3 1-67,3 2 1,-3-1 70,4 1 1,-2 0-76,1-1 0,2 1-25,-2 0 0,3 0-58,0 3 1,-1-3 62,-1-1 0,1 1-330,-2-4 0,-1 0-23,1 0 0,-3-2-152,4 2 1,-5-7-267,1 2-379,2-3-1090,-4 2 2065,3-3 0,0-6 0,2-6 0</inkml:trace>
  <inkml:trace contextRef="#ctx0" brushRef="#br0">13277 8817 7363,'-5'0'80,"1"0"71,4-4 75,0 3 948,0-3-816,0 12 1,3 0-68,0 7 0,4-2-202,0 2 1,-2 1 3,1 2 1,0 1-88,4-1 0,2 1 106,0 0 1,2-1-165,-2 1 0,0-2 68,3-1 1,-4 1-152,2-5 0,-3 1-499,0 0 0,-1-3 320,0 3 1,0-3-424,1-1 1,-1 1 736,0-1 0,1 0 0,-1 0 0</inkml:trace>
  <inkml:trace contextRef="#ctx0" brushRef="#br0">13845 9711 7629,'-5'-1'-159,"2"-2"-205,2 2 260,1-3 114,0 0 297,0 3-133,0-3 177,0-1-40,0 4 364,0-3-582,0 13 0,0-3 24,0 6 0,0 0-39,0 0 1,0-1-38,0 5 1,0-5 58,0 2 1,0 0-23,0 0 1,4 2 58,2-3 1,-1 4 20,2-4 0,-2 4-120,1-4 1,1 4 3,-4-4 0,4 4-91,-4-4 0,1 4 79,-1-4 0,-2 4-1,2-4 1,1 4 30,-1-4 0,1 1-89,0 0 1,-3-3 0,2 3 0,-2-6-120,-1-1 1,3-3 24,0 3 58,0-4 212,1 3-158,1-5-36,5 0 1,-4 0 36,0 0-232,-4 0 101,2 0-325,-4 0 482,-4-5-80,3 4 185,-3-3-140,4 4 173,0 0 1,4 0-142,2 0 0,-1 3 74,2 0 1,-1 1-31,3-4 0,1 0 7,-1 0 0,0 0-9,0 0 0,4 0 8,-1 0 0,2 0-12,-2 0 0,-2 0-9,3 0 0,0 0 6,0 0 1,3 0-3,0 0 0,-2 1-90,2 2 0,-1-2 58,4 2 1,1-2-16,1-1 1,-1 0 8,2 0 0,1 0-3,-2 0 1,2 0-122,-1 0 0,-4-3 74,1 0 1,-1 0-205,-6 3 0,3-4 60,-2 1 1,-1 0 93,-2 3 0,-1 0-3,0 0 0,-3 0 108,1 0 1,-4 0-172,3 0-32,-4 0 0,5 1-92,-4 2 168,0-2-349,-3 4-288,0-5 631,0-9 0,2 6 25,1-6-25,-2 6 58,7-5 0,-4 5 53,2-3-53,3 4 126,-4-6 1,4 7-81,0-2 0,-2-1 20,-1 1 1,-3-2 144,3 2-148,-4 2 92,6-3-85,-7 4 215,4 0-155,-1 0 69,-3 0 1,4 0 12,-2 0 67,-2 0 824,3 0-1004,-4-4-95,0 3 74,0-7 1,0 6-104,0-5 1,0 4 56,0-3 0,0 3-170,0-3 1,0 0 12,0-4 0,0 0 11,0-3 0,0 3 71,0-2 1,-1 0-112,-2 0 276,2 2 0,-6-4-113,4 5 1,-1 4 217,0 2 0,2 0 40,-4 0 165,4 2-169,-2-3 1,1 5-34,0 2 1,0-1 34,3 5 1,0-4 139,0 3 0,0-3 4,0 3 0,0 0-61,0 4 1,0-4-59,0 0 0,0 0-34,0 4 0,1-1-167,2 0 1,-2-2-5,2-1 1,-1 0 76,1 3 1,-1 1 8,4-1 0,-3 0-34,4 0 1,-4 4-75,3-1 1,-3 4 60,3-4 1,-3 2-143,4-2 1,-5 3 50,1 3 1,-2-2-227,-1-1 0,0-3 201,0 0 0,0-2 97,0 0 1,0-4-121,0 0 55,0 0 1,0 1-162,0-1 163,0-4 1,0 3-435,0-2 158,4-2 108,-3 3-15,3-4 66,0 0-87,-3 0-495,3 0 616,-4 4 18,0-3 46,0 4 5,0-1 117,0-3-106,0 3 132,0 0 1,1-3-38,3 2 125,-3-2 34,3 3 127,-4 1-227,0 1-87,0 2 85,0-7 1,4 7-99,-3-7 0,4 4 44,-2-1 0,-1-3 6,4 2 0,1-2-14,2-1 0,0 0 19,1 0 1,2 0-3,0 0 0,5 0-3,-1 0 0,1 0-65,2 0 1,0 0 54,3 0 1,-1 0 55,4 0 1,-1 0-55,4 0 0,-3-1 101,0-2 0,0 2-159,3-3 0,0 3-115,0 1 1,0 0 192,0 0 0,-4 0 2,1 0 1,-1 0-202,1 0 1,-2 0 90,-5 0 1,-3 0-73,-3 0 0,-2 4 90,0-1-235,-5 0 94,3-3 59,-7 0 0,2 0-87,-6 0-38,-2 0 1,-1 3 183,0 0 0,3 0-39,-4-3 0,4 0-101,-3 0 3,4 0 20,-6 0 104,7 0 1,-8 0-5,8 0 274,-3 0-126,4-4 1,3 2-95,0-4 1,4 3 51,-4-4 1,4 4-57,-1-3 0,-1 4 3,2-1 0,-2-2 26,1-2 1,1 2-1,-4-1 0,3 3 99,-2-3 0,0 1-113,-1-2 1,-2-1 121,2 2 0,-2-2-53,-1-2 0,0-2 25,0-1 1,0 0-94,0 1 0,0 0 0,0-3 1,-1-1-6,-2-2 1,2-1-108,-2 0 1,1 1-20,-1-1 1,0-3 64,-3 1 0,4 2-165,-1 4 0,-2 3 69,-1 0 0,1 1 98,-2 2 1,5 0-11,-1-1 10,-2 1 54,4 0 0,-3 3-91,4-1 80,0 5 1,0-3-17,0 2 207,0 2 52,0-3-268,-4 4 1,2 0 8,-5 0 3,1 0 1,-3 0 23,0 0 0,-4 0 0,1 0 0,-2 0-16,2 0 0,-3 0 2,-3 0 0,-1 0-13,1 0 1,-2 0 12,-2 0 1,-1 1-29,-1 2 0,-3-2 25,2 2 1,-2-2-119,-1-1 1,0 0-29,0 0 0,0 0-109,0 0 0,-3 0 89,0 0 0,0 0-97,3 0 0,0 0-49,0 0 1,5 0 105,1 0 1,2 3-139,2 0 1,0 1 18,2-4 0,3 3-251,4 0 69,-1 0-15,5-3 520,1 0 0,4 0 0</inkml:trace>
  <inkml:trace contextRef="#ctx0" brushRef="#br0">15382 10084 7616,'-5'5'538,"4"0"-749,-2-2 171,2-2 0,2 6-20,2-4 128,-2 1 172,8-4 1,-4 0-108,4 0 0,0 0 84,1 0 0,-4 0-39,0 0 0,0 0 42,4 0 0,-1-1-207,0-3 0,1 3 96,-1-2 0,0 2 23,1 1 0,2 0 1,0 0 0,2 1-29,-2 2 0,3-2 8,3 3 0,1-3 27,0-1 1,0 0-73,3 0 0,-2-1 14,1-3 0,2 0 0,-1-2 1,3-1 30,-4 4 0,5-3 105,-1 2 0,2 0-101,1 1 0,0 1-130,0-4 1,0 4 32,0-1 0,-4-1-39,1 1 0,-4-2 20,1 2 0,-6 2-159,0-2 0,-5 2 57,2 1 0,-6 0 24,-1 0-128,-4 0 170,2 0 1,-1 1-89,0 2 76,1-2 0,-5 3-3,-3-4 1,2 1-105,-4 3 0,3-3-199,-3 2 1,0-2-5,-4-1 1,1 0-180,0 0 294,-1 0 1,1-3-2,0 0 1,3-1-47,-1 4 0,4-3 96,-3 0 0,3 0-25,-3 3 0,4-1-20,-1-2 228,2 2 68,1-3-228,0 0 124,0 3-116,0-4 163,4 1 1,-2 3-39,4-2 0,-3 2 80,3 1 0,0-3-63,4 0 1,-4-1 141,0 1-109,0 2 1,4-7 22,-1 5 0,-1-1 11,-2 1-45,3 2 58,-4-3-69,4 4 0,-3 0-14,1 0 41,-5 0-3,2 0 896,-4 0-814,4 0-73,-3 0 853,3 0-983,-4 4 99,0-3-125,0 3 71,0 0 89,0-3 23,0 4 0,-3-4-34,0 2 11,0-2-24,-1 3 11,-1-4 0,-2 0-128,1 0 0,3 0 31,-3 0-243,4 0 123,-7 0 1,7 0-128,-4 0 0,4-1 18,-1-2 312,2 2 0,-3-12 0,-1 3 0</inkml:trace>
  <inkml:trace contextRef="#ctx0" brushRef="#br0">16154 9953 7612,'0'5'474,"4"0"1,1-6-631,1-3 47,-2 3-87,0-7 263,-3 3 0,3-4 168,-4-1 1,0 1-5,0 0 1,0-1 213,0 1 0,0-1-225,0-3 1,3 0-94,0-3 1,4-1-91,-4 1 1,1-1 111,-1-2 0,-1-3-306,4 1 1,-4-2 48,1 1 0,0 1-73,0-3 1,-2 2 145,2-3 0,-2 5 7,-1 2 0,0 0-76,0 6 96,0-5 0,0 7-214,0-3 227,0 7-572,0 2-900,0 4 1115,0 8 0,0-1-87,0 5 1,0-2 438,0 0 0,0-5 0,0 7 0,0-1 0</inkml:trace>
  <inkml:trace contextRef="#ctx0" brushRef="#br0">15866 9432 7649,'-10'0'-661,"1"0"471,0 0 1,3 0 51,-1 0 180,1 0 1,-3 0 120,0 0 1,2-3-31,1 0 204,4 0-164,-2-2 0,4 3 41,0-4-253,0 4 1,1-5 89,2 4 0,-1 0 125,4 3-57,1-4 1,2 2-7,0-1 0,0 2 25,1 1 0,2 0-67,1 0 0,2 0 68,-2 0 0,6 0-46,0 0 1,1 0-29,-1 0 1,1 0 36,1 0 1,3 0 79,4 0 0,0 0-16,0 0 0,1 0 110,2 0 0,-1 0-84,4 0 0,0 0-36,4 0 1,-1 0-37,0 0 0,3 0-125,1 0 0,-1 0-15,-3 0 0,1 0 51,-1 0 1,-4-1-170,-2-2 1,1 2 76,-1-2 1,0 2 43,-3 1 1,-1-3 31,-2 0 1,1 0 24,-5 3 1,2 0-37,-1 0 1,-3 0 21,-1 0 0,0-3 95,-6 0 0,1-1-85,-4 4 0,0 0-107,0 0 1,-2 0 90,-1 0 7,0 0 1,0 0 27,1 0 44,-5 0-254,2 0 47,-4 0 155,-4 5 0,3-3 2,-3 4 1,0-3 194,1 3-183,0 0 0,3 4-67,0-1 1,-3 0 43,0 1 0,-1 2 82,1 0 0,2 2-25,-2-2 0,-2-1 74,2 1 1,-3 3-100,3 0 0,0-2-8,3 0 1,0-3 6,0 0 0,-1-1 143,-2 0-35,2 0 1,-3 1 82,4-1 1,-1-3-434,-3 1-301,3-1 0,-6 3 291,4 0 1,-1-2 122,1-1 1,2-3 67,-2 3 0,2-3-250,1 3 128,0-4 2,0 3 89,-5-5 0,3 0 2,-4 0 1,3 0 18,-3 0 1,-1 0 12,-6 0 0,2 0 87,-5 0 1,2 0-110,-2 0 1,-1 0 117,1 0 1,-1 3-51,-2 0 1,0 0-190,1-3 0,-2 0 73,-2 0 0,-1 0 39,-5 0 0,2 0 4,-2 0 0,1 0-12,-7 0 1,-1 0-128,-6 0 1,5 0 66,-4 0 0,0 3-178,-3 0 0,-1 0 204,3-3 1,0 3-81,0 0 1,2 1 91,-4-4 0,3 3-46,0 0 0,5 1 53,1-1 1,5-2 114,1 2 1,1-2-96,5-1 0,0 1 89,4 2 0,2-2-191,1 2 83,3-2 303,-1-1-356,4 0-22,3 0 16,2 0-29,4 0 201,9 0 0,-6 0-70,6 0 1,-2 0 180,3 0-190,-1 0 1,0 0 17,1 0-15,-5 0 7,-1 0 400,-4 0-338,0-4 0,-1 0-39,-2-2 0,2-2-6,-2 1 0,2-1 23,1-1 1,0-4-32,0 1 0,-4-4 83,1 0 1,-1-2-1,1 0 1,2-1-69,-2 1 0,-1-1-2,1 0 1,-4 1-82,4-1 0,0 4 94,3-1 0,0 5-51,0-2 0,0 3 46,0 1 1,0 2-294,0 1-174,0 4-196,0-6 69,0 7-76,0-3 1,4 8 0,2 1 0</inkml:trace>
  <inkml:trace contextRef="#ctx0" brushRef="#br0">16266 9348 7648,'6'0'-1124,"0"0"1144,-3 0 15,1 0-21,0 0-31,-3 0-37,3 0 288,0 0-165,-3 0 1933,3 0-1972,-12 0-15,6 0 105,-6 0-51,8 0 0,0-1 186,0-2-162,0 2 808,0-3-776,0 0-32,0 3-31,0-8 0,0 7 23,0-4 1,0 3 157,0-3-117,0 0 1,0-4 28,0 1 0,3-1-64,0-3 0,4 2-75,-1-5 0,2 3 19,-2-6 1,2 3-119,-2-6 0,3 1 78,0-1 0,0 2-134,0-5 1,0 4 79,-3 0 1,1 2-88,-4 3 1,4 0-5,-4 3 1,1 1 105,-1 3 0,-2 3-146,2-1 128,-2 5 1,2-3-358,0 2 78,0 2 86,-3-3 1,-1 5 80,-2 2 0,-1-1-134,-2 4 0,-2-3-134,1 4 0,-1-1 118,-1 3 0,-1 0-32,1 1 1,0-1 355,0 0 0,-1 1 0,1-1 0</inkml:trace>
  <inkml:trace contextRef="#ctx0" brushRef="#br0">15763 8901 7678,'-9'0'1046,"4"0"-1250,1 0 507,4 0-290,0 4 193,0-3 516,0 3-473,-4-4-253,2 0-57,-2 5 270,4-4-213,-4 7 0,2-7-137,-4 2 95,4 2 0,-3-4 224,2 2-142,2 3 55,-4-5-139,5 3 23,0-4-109,-4 0 151,3 0-108,-7 0 1,3 0 47,-5 0-3,1 0 1,-3 0 14,-1 0 0,1 0 0,3 0 0,-1 0 20,1 0 0,3 0 0,0 0 0,-1 0 10,-2 0 0,0 0 15,-1 0 13,1 0 1,0 0-36,-1 0 0,0 0 75,-2 0 0,1 0-62,-1 0 0,-1 0 4,0 0 1,1 0 23,2 0 1,-2 0-2,0 0 0,-1 0-8,4 0 0,3 0-7,-1 0 0,2 1-50,-1 2 62,-2-2 132,3 3-61,-1-4 11,2 0 71,4 0 0,9 0-96,3 0 1,1 0 114,3 0 0,-1 0-74,4 0 0,3 0 59,0 0 0,3 0-95,0 0 1,2 0 16,1 0 1,0 0 12,0 0 0,3 0-19,0 0 1,3 0-104,-3 0 0,4 1 57,-1 2 1,2-2-21,-2 2 0,6-2 42,0-1 0,1 3-36,-1 1 0,5-1-200,-2-3 0,5 1 269,-5 2 0,0-2-31,0 2 1,-1-2 12,2-1 1,0 0-10,-3 0 0,0 0-1,-1 0 1,3 0 3,3 0 1,1 0 8,0 0 0,-3-1-111,3-2 1,-6 2 8,6-2 0,-7-1-113,0 0 0,-2 0-44,0 1 1,-4 1 16,0-4 0,-3 3 107,3-3 1,-4 4 8,1-2 0,1 0-94,-1 1 1,0 0 79,-3 3 1,0-3-39,0 0 1,-3 0 91,0 3 0,-4-3 3,0 0 1,-2-1-59,-4 4 0,-1 0 455,-5 0-685,0 0 402,-3 0-244,-2 0-43,-4 0 193,-9 0 55,7 0-98,-10 0 0,10-1 54,-4-2 0,4 1-46,-1-4 1,0 3 108,0-3 1,2 0-60,-2-4 0,2 1-25,1 0 0,0-2-20,0-1 1,0-2-1,0-1 0,0-3-19,0 3 1,0-6 31,0-1 0,1 1-87,2 2 1,-2 0 66,2 1 1,-1-1-137,-2 1 1,0-1 31,0 0 1,1 1-58,2-1 0,-2-2 113,2 3 1,1-3-15,-1 6 0,3 0 79,-3 0 1,0 3-73,-3 0 0,4 1 64,-1 2 1,0 3-95,-3 0 89,0 4 0,-1-3-132,-2 5-145,-3 0 275,-3 0 0,0 0-9,0 0 0,2 4 107,1-1 1,3 0-85,-3-3 0,3 3 63,-4 0 1,1 0-88,-3-3 1,0 3 110,-1 0 0,1 1-67,0 0 0,-4-3 7,1 2 0,-5-1-4,2 1 0,-3-2-4,0 2 0,-2-1-36,-2 1 0,-2-2 21,-4 2 1,1 1-69,-1 0 1,-4 0 61,-3-1 0,2-1-41,-1 4 1,-3-3-156,-3 3 0,-5-3 10,2 4 0,-3-4-146,0 3 1,-1-4 256,0 1 0,3-1-23,-3 1 1,3-2 34,-6 2 1,3-2-65,0-1 0,1 4 50,-1-1 0,2 0 68,1-3 0,0 3-86,3 0 1,0 1 8,0-1 0,0-1 70,-2 5 1,1-4-23,5 3 0,4-3 50,2 3 1,2-4-59,1 1 0,1 1 108,2 0 1,3 2-58,3-3 1,0 0 63,1-3 0,-1 3-78,0 0 0,1 0 288,-1-3 1,1 3-313,-1 1 0,0 2-1,1-3 0,2 1-66,1-1 1,-1-1 62,-3 4 1,4-4 67,-1 2 1,5 0-63,-1-1 0,-2 1 87,2-1 0,-1-2-57,4 2 1,-1 1 2,-3-1 1,3 4-15,-2-4 14,1 0 0,2 0-161,0 0 0,2 0 85,1-3 1,3 0 81,-3 0 1,3 0-48,-3 0 1,2 0 221,-2 0-122,4 0 1,-2 1 21,4 2-69,-4-2 25,3 3 233,-3-4 840,4 0-987,0-4-126,0 3 147,0-3-36,0 12 1,0-1-77,0 5 0,0-1-3,0 2 1,3-2 44,0 5 1,3 2 4,-3 4 1,4 3-105,0-3 0,0 2 76,-1-2 0,2 3-243,-1-3 0,-3-1 69,-1-2 1,1-1-236,-1-3 1,0 0 60,-3-3 1,0-5-406,0 3 239,0-3 0,0-1-932,0 0 11,0-4 1372,-4-2 0,3-5 0,-3-4 0</inkml:trace>
  <inkml:trace contextRef="#ctx0" brushRef="#br0">16527 8482 7659,'0'5'748,"-4"-1"-705,3-8 0,-3-1-166,8-4 1,-2 0 258,4-1 1,-3 1-66,3 0 0,0-5 118,4-1 0,-1-3-57,0-1 1,5 0 190,1-3 0,3 1-58,0-3 1,1-1-89,0-3 0,0 0-73,3 0 1,-2 3-95,1 0 1,-2 1 18,-3 0 1,-3 2 51,-4 6 1,0 0-216,-3 3 1,1 4-52,-4 3-201,0 0-133,-3 1 194,0 0 1,-1 5 68,-2 0 0,1 1-70,-4 3 1,3-2 48,-3 4 0,0-3-77,0 3-252,-2-4 340,3 6 0,-4-5 266,3 3 0,-2-4 0,3 2 0,-4-4 0</inkml:trace>
  <inkml:trace contextRef="#ctx0" brushRef="#br0">16117 7672 6792,'9'0'-267,"1"0"0,-4 3 267,0 0 0,-3 0 0,3-3 1,-2 1 22,2 3 4,-4-3 335,2 3-207,0-4-127,-3 0 53,3 0-56,0 0 31,-3 0-17,4 0 123,-1 0-10,-3 4 57,3-3-167,-4 3 1,0-3 87,0 2-3,0-2 17,0 3-100,4-4-29,-3 0 564,3 0-582,-4 5 1,-1-4-11,-2 2-11,2-2 0,-4-1 31,2 0 0,1 3-34,-5 0 27,5 0-2,-6-3 0,6 0 36,-4 0 0,3 0 42,-3 0-74,3 0 5,-5 0 52,3 0 0,-1 0-47,0 0 1,2 0 134,-2 0-99,4 0-48,-6 0 1,3 0 10,-5 0 0,4 0 1,0 0 0,0 0-16,-3 0 0,-1 0 1,1 0-37,0 0 53,3 0-8,-2 0 0,7-4 15,-3 3-7,4-3-1,0 4 12,0-4 6,0 3-61,0-4 44,4 5-89,-3 0 80,7 0-62,-2 0 0,3 0 20,0 0 0,-3 0-8,1 0 1,-1 0 41,3 0 0,0 0-2,1 0 0,-4 0 49,0 0-73,0 0 42,4 0-26,-1 0 135,-4 0-126,-1 0 5,-4 0 0,3 1-53,1 3-10,-1-3-11,-3 3 58,4-4-327,-3 0-751,3 0 678,0 0 416,-3 0 0,3 0 0,-4 0 0</inkml:trace>
  <inkml:trace contextRef="#ctx0" brushRef="#br0">15801 7700 7698,'-19'5'0,"0"0"207,1-1 0,3-3 33,3 2-420,6 2 82,1-4-7,5 7 1,8-7 189,1 2 0,6-2 116,1-1 0,2 0 101,0 0 1,8 0-73,2 0 0,3 0 5,0 0 1,2-3-62,4 0 0,4 0-121,-1 3 0,1 0 88,0 0 1,1 0-419,5 0 0,0 0 423,3 0 1,0 0-79,-22 0 0,0 0 0,24 0 4,-24 0 1,0 0 0,1 0 0,0 0 7,24 0 1,-24 0 0,0 0 4,-1 0 0,0 0 0,0 0 0,1 0-21,2 0 0,0 0 0,-2 0 0,0-1 39,0 0 1,1-1 0,-3 0 0,-1 0-56,1-1 0,-1 0 0,24-6-104,-24 6 1,1 0-1,18-5 39,2-2 1,-6 1-159,2 0 1,-3 0-87,0-1 0,-3 1 228,-2 0 0,0 2-49,-4 1 0,3 1 42,-3-1 1,0-2-25,-3 1 0,3 2 24,0-1 0,3 0 7,-3-4 1,-3 4 65,-3 0 1,-1 3-120,0-3 0,-2 1 260,-6-2 0,-3 2-226,-4 2 1,1 2 66,-1-2 0,-4 1-156,-2-1-187,-2 2 96,-5-3 152,-1 4 0,-1 0-23,0 0 251,4 0-152,-3 0-100,5 0 220,-4 0 1,3-1 58,-2-3-54,2 3-109,1-7 0,0 6-3,0-4 1,3 3 15,0-3 0,2 3-4,-2 0 1,-1-1-9,4 1 0,-3-3 16,3 3 61,-4-4 1,6 4-35,-5-3 1,1 4 78,-1-1-48,-2-2 1,6 0 10,-4-5 0,0 4 105,-3 0 0,3 0-88,1-3 1,0-1 28,-1 1 0,-2-1-3,2-3 1,-2 2 0,-1-5 0,3 0-74,0-6 0,1 1-56,-1-4 0,-2 3-86,3-6 0,0 2 94,-1-5 1,0 1-112,-3-1 1,3 0 66,0-6 1,1 1-321,-1-4 0,-2 2 175,3 0 0,-2 6 107,1 4 1,-2 5 48,2 4 0,-2 5-15,-1 1-218,0 3 165,-4 1-8,-1 3 0,-5 2 198,1 4 0,0 1-251,-1 2 0,4-1-66,0 5 104,0-1 1,-3 3 54,3 0 1,-1-2-10,4-1 1,-3-3 36,3 3 0,-1-3 238,4 3-76,0-3-102,-4 5 199,3-7-217,-7 7 0,3-7 114,-5 2 1,3 1-34,-2 0 1,2-1-20,-6-3 1,-1 0-38,-2 0 0,-1 3 2,-2 0 1,-4 0-28,-2-3 1,-2 3 27,-4 0 1,-1 0-61,-5-3 1,2 3 39,-5 0 0,-6 2-298,0-2 0,-3-2 267,2 2 1,0 1-4,-3-1 0,0 1-39,23-2 0,1-1 0,-2 0 0,1-1 52,0 2 1,1-1-1,-26 0-179,0-1 1,-1 0 107,25 0 1,0 0 0,0 0 0,0 0-20,0 0 1,0 0 0,-1 0 0,-1 0 26,1 1 1,-1-2-1,-1 0 1,-1-1 10,1 1 0,0-1 1,0 1-1,0-1 43,1 2 1,1 0-1,0-1 1,1-2 125,-18-3 1,-5 2-97,8 1 1,-4-2-12,7 2 0,0 0-190,6 3 0,-1-3 173,4 0 1,3-1 17,3 1 0,1 1-65,0-4 1,-2-1-7,4-2 1,-3 3 14,3 0 1,1 2 270,2-2 1,2 4-230,1-1 0,3 2 101,3 1-22,1 0-119,0 0 178,3 0-62,2 0 16,4 0-77,0 4 0,0 1-1,0 5 0,0-1-37,0 0 1,0 1 36,0-1 1,0 1-65,0 3 0,0-3 55,0 2 1,0 2 9,0-2 1,0 5 27,0-2 1,0 3 6,0 1 1,0-1-7,0 1 1,0 0 9,0 3 1,0-1 74,0 4 0,0-4-46,0 4 1,0-1 62,0 1 0,1 1-45,2-5 0,3 1-131,3-3 1,0-1-3,1 1 0,-1 0-80,0-1 1,1 1 62,-1 0 1,-4-4 2,-2 1 1,1-1 57,-1 4 1,0-1-33,-3 1 0,0 0 136,0-1 1,0-2-129,0-1 1,1-2-186,3 2 0,-3-3-306,2 0 0,1-2-1103,-1 0 1601,0-1 0,1-4 0,1-1 0</inkml:trace>
  <inkml:trace contextRef="#ctx0" brushRef="#br0">18752 8305 7712,'-3'-15'184,"0"-1"1,0 5-62,3-2 750,0 7-539,0-2 0,0 8-347,0 0 0,0 5 80,0 8 1,0 6 26,0 9 0,0 5-21,0 8 1,-3 3-215,1-18 1,1 1 0,-6 24 129,6-22 0,-1 1 0,-1-3 0,0 0 52,1 3 1,1-1 0,-1-2 0,1-1-147,1 24 1,4-8-79,2-5 0,7 0 165,2-6 1,7-4 111,3-6 1,-1-5 96,4-4 1,-2-3-96,5-2 0,-2-4 75,-1-6 1,-3-4-198,0-5 0,-1-3 122,0-7 1,-1-3 38,-4-6 1,-1-3-42,1-7 0,-4 2 6,-3-4 0,1-4-64,0-2 0,-7 22 0,0 0-53,-1 0 1,0 1 0,-1-1 0,1 0 25,0 1 0,-1-1 1,1-1-1,1-2-42,0 2 0,0 1 0,-1-2 0,0 1-191,1 1 0,1 1 0,3-24 40,-1 7 1,1 6 77,-1 6 0,-3 7-64,0 5 1,-2 2-130,2 4 0,-4 4-722,1 3 379,2 4 0,-4 2 261,2 6 0,-2 3 363,-1 3 18,0 3 0,0 8 0,0 1 0</inkml:trace>
  <inkml:trace contextRef="#ctx0" brushRef="#br0">19478 8640 7657,'4'-5'0,"2"1"0,3 4 0,0 0 0,1 0 0,3 0 0,3 0 0,-2 0 0,2 0 0,-1 3 0,4 0 0,-1 0 0,1-3 0,-4 0-418,1 0 0,-1-1 13,4-2 0,0 1 405,-1-4 0,1 0 0,4-8 0,0 0 0</inkml:trace>
  <inkml:trace contextRef="#ctx0" brushRef="#br0">19925 8361 7672,'0'5'2087,"0"4"-2107,0-3 0,1 6 53,2 4 1,-2 2-51,2 4 1,-1 5 95,-2 4 1,0 3-336,0-3 1,0 3 173,0-3 0,-2 5 140,-1-2 1,-2-1-41,-4 1 0,4-1-180,2 1 0,-2 1-241,2-4 0,0-1 199,3-5 1,1-2 39,2-4 1,2-5-43,1-2 1,2-2-164,-2-4 1,3-2 22,0-4 346,0 0 0,5-4 0,0-1 0</inkml:trace>
  <inkml:trace contextRef="#ctx0" brushRef="#br0">19907 8436 7672,'0'9'465,"-4"-3"-316,1 0 0,0 1 201,3 2 0,1 0-401,2 0 0,-1 5 4,5 1 0,2 4 22,3 3 0,1-1 62,-4 3 1,4 1 30,-1 3 0,1 0-44,0 0 0,-3 0-5,3 0 1,0-1-39,-1-2 0,5 0-5,-1-3 1,-2 0 10,2-4 0,-4 0-9,3-2 1,0 0 12,0-3 0,2-1 7,-5-3 0,4 0 9,-4-3 1,4 1-12,-4-4 0,1 0 5,-4-3 0,0-4 72,1-2 0,-1-7 121,0-2 1,-4-4 36,-1-2 1,-2-3-78,1-4 0,-2 0-34,2 0 1,-2-4-22,-1-2 1,0 1-108,0-1 0,0-1 13,0-2 1,0 3-109,0 0 0,0 1 84,0-1 0,1 6-158,2 6 0,-1-1 84,4 1 1,-4 2 11,1 4 1,2 3-200,-2 4 1,0-1-144,-3 1-877,0 4 803,0-4 0,0 9 497,0 0 0,0 5 0,0 4 0</inkml:trace>
  <inkml:trace contextRef="#ctx0" brushRef="#br0">20512 8771 7649,'13'5'1628,"-2"-4"-1262,1-4 1,2-4 125,2 0 0,5 2-499,0-1 1,1 3-619,-3-3 1,-2-1 287,-1-6 1,-3 2 57,-3-5 0,-4-2 323,0-4 0,-4-3-77,1 3 1,-3-2 341,-3 2 0,-2 1-181,-4 6 1,-2 1-1,-1 5 0,1 4-87,-5 2 1,-1 1-178,-4 2 0,0 5 181,-4 1 0,4 6-30,0 4 0,1 5-2,1 4 1,2 2-74,1 1 0,6 0 220,4 0 1,4-3-54,-1 0 1,6-2-98,3 2 0,3-2-131,4-4 0,1-4-222,5 1 1,4-5 112,1 2 0,3-7-78,1-3 0,3-2-396,0-1 1,1-5 703,-1-5 0,3-3 0,3-6 0</inkml:trace>
  <inkml:trace contextRef="#ctx0" brushRef="#br0">21266 8212 7649,'-1'-6'798,"-2"0"0,-1 5-456,-3 1 0,-2 4-153,0 5 1,0 6-315,-4 3 0,2 5 106,-2 5 0,3 4-62,-2 2 0,-2 2 56,2 2 0,0 2 77,6 0 1,-2 3 86,2 0 0,0 0-36,0 3 0,4 0-164,-1-6 1,2-1-135,1-5 0,1-2-290,2-8 0,2 1 246,5-6 1,-3 0-258,2-6 1,0-5 157,6-5 0,-3-2-166,4-1 0,-1-4 504,4-2 0,0-11 0,-1-2 0</inkml:trace>
  <inkml:trace contextRef="#ctx0" brushRef="#br0">21080 8622 7649,'2'9'1638,"4"0"0,10 1-1685,11-1 1,7 0-261,6 1 0,3-2-706,7-2 1,-22-2 0,0-1 1012,3-1 0,0 0 0,-3-1 0,0 1 0,-1-2 0,1 0 0</inkml:trace>
  <inkml:trace contextRef="#ctx0" brushRef="#br0">19115 9870 7598,'5'0'-14,"-1"0"98,-4 0 0,-7 0 41,-2 0 0,1-4 43,1 1 0,0 0-12,-5 3 1,0 0 20,-3 0 0,-1-3-147,-2 0 0,-1 0-46,1 3 1,-5 4 15,-2 2 0,1-1 50,-1 2 1,2-1-85,-2 3 0,-1 0 84,4 1 1,0 2-121,4 1 0,0-1 46,3-3 1,1 1 18,5-1 0,4 0-78,2 1 0,2-1 96,1 0 0,5 0 7,4 1 1,1-1-15,6 0 1,3 1 91,2-1 0,4 0-87,-3 1 0,3-1 6,-4 0 1,0 1-47,-5-1 0,0 0 1,-3 1 1,-1-2 78,-3-2 1,-3 2 74,1-2 1,-5 0 60,1 0 1,-3-3-102,-3 3 1,-2-3 43,-5 3 1,-3-2-60,-3 2 0,-2-3-100,-4 3 1,1-4 32,-4 1 0,4 1-113,-4 0 1,4 0-8,-1-1 1,3-2-165,0 2 0,5-2-357,1-1 120,3 0-191,1 0 0,4-1 708,5-2 0,9-2 0,5-5 0</inkml:trace>
  <inkml:trace contextRef="#ctx0" brushRef="#br0">19041 10074 7598,'18'10'0,"-2"-4"535,-1 0 1,1-4 735,2 1 1,2-2-913,2-1 1,-1 0-325,3 0 0,-6-4-262,1-2 1,-4-1 216,1 0 1,-3-4-199,-4 2 1,-2-6 184,-1 3 0,-4-5-30,1 2 1,-2 0 21,-1 0 0,-1 2-133,-2-2 1,-5 4 143,-5-2 1,-2 4 31,2 3 0,-6 1 25,0 5 0,-2 0 13,3 0 1,-1 5 49,0 1 1,1 5-99,-1 2 1,1 3 166,-1 0 0,3 1-69,1 2 1,5-2-77,0-1 0,2 2-9,5-3 0,0 2-69,3-2 0,4 2-66,2-5 0,5 1 28,2-4 0,7-3-153,-2 0 0,4-3-182,0 4 0,-2-5-211,5 1 1,-3-2 143,3-1 1,-4 0-152,4 0 1,-4-1 644,1-2 0,-3-3 0,4-7 0,1-1 0</inkml:trace>
  <inkml:trace contextRef="#ctx0" brushRef="#br0">19590 9963 7598,'9'-5'2085,"-3"4"-1814,-2-3 1,-5 4-297,-2 0 1,-3 0 115,-3 0 0,-4 0-35,-3 0 1,-2 0 81,0 0 1,-4 4 99,0 3 0,1 1 38,2 1 0,4 1-97,-1-1 1,4 4-153,-4 3 0,5 1 86,-2 2 1,7 0-198,3-1 1,2 1 50,1 0 1,0-5 0,0-2 0,5 1-198,4-4 0,1 3 84,2-6 1,3-2-184,0-1 0,2-3 119,-2-3 1,3-3-169,-3-7 1,0 0 190,0-3 0,-3-1 78,0 1 1,-3-1 9,-2-2 0,0 0 122,-4 1 1,3-1 236,-3 0 1,0 4-159,-3-1 1,4 5 530,-1-1-242,0 1 160,-3 2-312,4 4 0,-3 2-64,2 6 1,-2 3-21,-1 6 0,0 3-8,0 4 0,-1 3-59,-2 3 0,1 5-124,-4 1 1,4 1 44,-2-1 1,0-1 51,1 4 0,0 0-46,3 0 0,-1 1 51,-2-4 0,2 0-170,-2-3 0,-1-3 2,1-1 0,-5-3 94,2 1 0,-2-3-8,-1-4 0,-4 1-73,1-7 0,-5 2-186,2-5 1,0-1 96,0-2 0,2-2-254,-2-1 0,3-4 160,0-3 0,-1-5-75,4-4 0,-1-1-112,7-2 1,0-2-147,3-1 0,4-4 55,2 1 1,5-2 549,2-1 0,7-4 0,0-1 0</inkml:trace>
  <inkml:trace contextRef="#ctx0" brushRef="#br0">19795 9981 7598,'14'0'0,"0"0"0,-5 0 0,0 3 1725,1 0-1321,-1 1 0,0-1-374,1 0 1,-5 4 38,-2-1 0,1 4 81,-1 2 0,0 2 109,-3 5 1,-1 0-51,-2-1 1,1 2-71,-4 2 0,3-3-19,-3 3 1,0 1-62,0-1 1,1-5 19,2-4-304,2 1 34,-3-4-516,4 0 392,0-6 1,1-6 115,2-4 1,2-2 10,4-7 1,1-1 44,-1-2 0,0-4 11,1 0 1,-1 0 72,0 4 0,1 2 135,-1 1 1,0 3 47,0 0 1,1 5-42,-1 1 1,-3 3 89,0 0 0,-2 2-56,2 1 1,-3 4 26,3 3 1,-4 2-19,1 3 1,-2 0 65,-1 3 1,0-2-103,0 2 1,0 0 10,0 0 0,0-1 44,0-5 33,0 0-206,0 1 103,0-5 0,0-2-246,0-6 1,4-5-45,3-5 0,4-2-36,1 2 0,2-3 82,-2 0 1,0-1 50,3-2 1,-3 3 65,0 1 1,-2 3-3,0 0 1,-1 5 64,0 1-52,1 4 0,-1-3 234,0 5 0,-4 1 47,-1 3 1,0 1 22,-1 4 0,3 3-61,-3 1 0,4 3 65,0 0 1,-2 0 9,1 0 1,-3 1-90,3-5 0,0 3-30,4-2 1,-1-1 11,0-2 0,5-2-166,1-2 0,3-2-23,1-4 0,-1-1-157,1-2 0,-2-2 4,-1-4 0,1-4-137,-1 1 1,-3-5 110,0 2 1,-3-2 45,-1 2 1,-3-4 116,-3 0 1,-2 1-78,-1-4 0,-1 2 170,-2 2 1,-4 2-20,-5 1 1,2 3 86,-3 0 0,0 2-36,0 0 0,0 5 110,1 2 0,1 2-139,-1 1 0,0 4-11,0 2 0,3 4 77,-1 2 1,1 3-65,3 3 0,2 1-15,1-1 0,2 4 0,1 0 1,1 3-14,2-4 0,5 1-110,4-3 1,4-2-164,-4-1 0,5-3-144,-2-3 1,3-4 155,1 0 0,0-4-746,3 1 1,-5-6 414,1-3 0,-1-2-108,1-2 0,-3 0 217,-3-2 1,2-2 447,-2-1 0,1-3 0,-4 2 0,0-4 0,0-2 0,1 0 0,-1 4 0</inkml:trace>
  <inkml:trace contextRef="#ctx0" brushRef="#br0">20679 10000 7598,'4'-13'-740,"-1"1"1,3 0 928,-3 2 1213,0 5-471,-3 1-312,0 4-220,0 8 1,0 0 47,0 7 0,0-3-223,0 4 1,0 1-27,0 4 0,0-1 86,0 2 1,1-3-99,2 0 1,-2 0-72,2-1 0,-2 0-39,-1-3 0,0 2-251,0-5 129,0 5-216,0-7-615,0 4 437,0-9 221,4-1 1,1-9 42,1-5 1,2 0 100,-2-5 1,3-1 4,0-3 0,-1-2 129,-2-1 1,3-3-81,-3 3 0,2-2 26,1 2 0,1 1 55,-1 6 1,0-1-29,1 7 234,-1-3-216,0 7 0,1 1 118,-1 4 0,-4 4-41,-2 6 1,1 3 21,-1 3 1,1 1-79,-4 2 0,0 0 9,0 3 1,0-2-11,0 1 1,0-1 21,0-1 1,0-4-503,0 1 319,4-5 0,-2 2-561,4-7 0,-3-2 181,3-4 1,0-2-16,4-4 0,-1-2-8,0-7 1,1-1-123,-1-2 0,3-4 370,1 0 0,0-4 246,0 2 0,-3-7 0,4-3 0</inkml:trace>
  <inkml:trace contextRef="#ctx0" brushRef="#br0">21145 9748 7598,'9'-14'0,"0"1"252,-3 3 144,2 5 0,-6 1-101,4 4 0,-3 5 61,4 4 1,-4 2-77,3 4-81,-4 1-59,6 2 0,-6 5 86,5 2-86,-5 2 0,5 1 2,-4 0 0,1-3-126,-1-1 1,-2-2-405,2 3 1,1-3 263,0 3 0,0-8-492,-1 2 0,-2-6-52,2 3-693,-2-5 417,-1 3 944,0-9 0,-4-1 0,-1-8 0,-5-1 0</inkml:trace>
  <inkml:trace contextRef="#ctx0" brushRef="#br0">21033 10009 7598,'-9'4'1197,"4"-3"1,2 7-1074,6-5 1,3 1 24,6-1 0,4-1-238,6 4 1,1-4 121,5 1 0,0-2-86,0-1 0,3 0-159,0 0 1,1 0-202,-1 0 0,-5-3 119,2 0 0,-3-1-299,0 1 1,1-1 217,-5-2 1,1-3 61,-3 3 1,-1 1 312,1-1 0,-5 1 0,-1-2 0,-3-1 0,0 2 0,-2 1 0,-2-1 0,2-1-2,-7-2 0,2 4 46,-6 2 1,-2 2 533,-4 1 1,0 0-233,-1 0 1,0 0-20,-3 0 0,2 1 27,-4 2 1,2 1-23,-2 2 0,2 2-173,-2-1 1,3 1 3,0 1 0,2-3 3,0 1 1,2 2-12,2 3 0,-1 1-108,3-4 1,1 4 3,3-1 0,1 0-59,2-2 1,3-1 90,3 0 1,3 0-198,1-3 0,3 1-92,0-4 0,0-1-98,0-5 1,2 1-10,-3-4 0,3-4-160,0-2 0,0-4 133,-3 0 1,-1-2 72,-5 0 1,-1-1 186,-1 1 0,-2-1-17,-2 0 0,-2 4 206,2-1 1,-3 5-74,-3-2 1,1 4 149,-4 3 1,3 2-6,-4 4 0,4 1 88,-3 2 0,1 5 179,-1 5 1,0 6-170,3 0 0,2 6-57,-2 0 0,3 0-49,3 0 1,-1 1 72,5-4 0,-1 0-111,3-4 1,1-3-43,3-3 0,1-3-212,5-2 0,0-3-402,-1-4 1,0-1-134,-3-2 0,3-4 314,-3-5 1,2-6 339,-2-3 0,3-9 0,-3 1 0</inkml:trace>
  <inkml:trace contextRef="#ctx0" brushRef="#br0">21946 9534 7598,'0'15'973,"0"-1"187,0-1 1,0 1-1045,0 5 0,0 3-25,0-1 1,0 5-92,0-1 0,3 2 67,0 1 0,0 1-289,-3 2 1,0-2 182,0 2 0,0 2-59,0 1 0,0-2-38,0-1 0,3-2-145,0-1 1,0-3-133,-3 0 0,3-6-190,1 0 1,0-1 61,-1-6 0,-2-3 20,2-3 521,-2-3 0,-5 1 0,-1-4 0</inkml:trace>
  <inkml:trace contextRef="#ctx0" brushRef="#br0">21778 9916 7598,'0'9'1287,"0"-2"-682,0-1 0,4-1 259,2 1 1,10 2-636,3-1 1,5-3-293,1-1 0,2-2-1254,1-1 0,0 0 622,0 0 1,-3 0 217,0 0 1,-5-1 161,2-2 0,-2 1 204,-2-4 0,0-1-52,-3-2 0,3 0 163,-3-1 0,3-3 0,1-2 0</inkml:trace>
  <inkml:trace contextRef="#ctx0" brushRef="#br0">22272 9879 7598,'0'14'202,"-1"0"50,-3-5 0,0 5 216,-2 1 0,2 0 577,4 0 0,0 1-812,0 2 0,0-2-47,0-1 0,0 0-222,0 0 0,0 2 68,0-5 1,3-3-702,0-2 422,4-1 1,-5-1-388,5-2 127,-1-2 1,3-5-353,0-2 0,-2-3-302,-1-4 1161,0-1 0,3-5 0,1 0 0</inkml:trace>
  <inkml:trace contextRef="#ctx0" brushRef="#br0">22318 9553 7598,'0'-9'0,"0"-1"1062,-4 5-211,3 1-564,-7 4 0,7 1-289,-2 2 1,1 2-26,2 5 1,2-1-211,1 0 1,1 1-209,2-1 1,3 0 260,1 0 1,-1 2-302,3 1 0,2-1 116,-2 1 0,4 1 369,-4 0 0,5 3 0,-3-1 0</inkml:trace>
  <inkml:trace contextRef="#ctx0" brushRef="#br0">22523 9897 7598,'0'14'0,"0"1"0,1 0 778,2 0 0,-1-2-276,4 2 1,1-3-263,2 0 1,0-2-105,1 0 1,-1-2-93,0-2 1,0-2 110,1-4 1,2 0 53,1 0 1,-1-5-24,-3-4 1,2 0-1,1-4 1,-5 0-267,3 0 1,-4-3-25,0 0 1,-2-1-263,-4-2 0,0 4-138,0-1 1,-7 1 315,-2-4 1,-3 0 210,3 1 0,0 2-94,-1 1 0,1 3 136,0 0 0,-4 5-97,1 0 0,-1 5-40,4-1 0,-3 6 28,-1 3 0,1 3-142,3 0 0,-1 1-328,1 3 1,0-3 204,-1 3 1,5-3-918,2-1 596,2 1 630,1-1 0,8-4 0,3-1 0</inkml:trace>
  <inkml:trace contextRef="#ctx0" brushRef="#br0">22905 9739 7598,'5'9'1088,"2"1"216,-4-1 1,0 1-1142,-3 3 0,0 1-80,0 5 1,0 3-412,0-1 1,-1 2 262,-2-1 0,2-1 29,-2 3 0,-1-3 214,1 1 1,-1-3 142,1 0 0,2-1-220,-3-3 0,2 2-156,-1-5 1,2 1-378,-2-4 1,2-3 126,1 0-27,0-4 319,0 3 0,1-7-105,2-1 1,2-2 76,5-4 1,0-4 6,2 1 1,0-4-18,3 0 0,-2-6 130,2-3 0,0 2-19,0-2 1,6 0-23,-2-3 1,1 1 77,-1 2 1,0 3-95,-1 3 0,0 1 92,-3 3 1,2 4-11,-5 5 1,1 4 77,-4-1 0,0 3-57,1 3 1,-4 3 132,0 7 1,-4 2-116,1 7 1,-2 3-26,-1 6 0,0-1-106,0 4 0,-3-1 112,0 1 1,-1 2-293,1-5 0,2-1-387,-2-6 0,2 2-1260,1-4 1815,-5 0 0,0-4 0,-4 1 0</inkml:trace>
  <inkml:trace contextRef="#ctx0" brushRef="#br0">14786 10950 7648,'0'13'0,"0"-3"475,0 3 0,0-6-112,0-1 0,0 0-545,0 4 1,0-1 263,0 0 141,-5 1-38,0-1 1,-4-4 677,0-2-295,-1 2 112,1-4-308,0 4-85,4-5-167,0 0 0,5-1-144,0-3 0,5-2 109,1-6 1,3 0 12,4-3 1,1-2 105,5-4 0,-1 0-97,1-4 0,1 3-57,1-2 1,-1 2 61,2-3 1,-1 4-232,-2 0 1,1 1 15,-8 1 0,2 1-25,-2-1 0,-3 2 125,1 1 1,-1 2-34,-3 1 1,-1 3-13,1-3-7,-3 3 85,1 1 1,-4 2-1,0 1 0,-1 4 14,-2-1 0,-4 2-63,-5 1 1,-3 4-14,-3 2 0,-2 4 68,-2 2 1,3 0-33,-3 3 1,2-3 38,2 4 1,2-4-35,1 4 1,3-8-174,0 1 0,2-2 97,0-1 0,4 1-118,0-4 149,4 0 17,-2-3 1,5-1 4,2-2 0,3-2 4,6-4 0,4-5-66,6-1 0,1-2 48,5 2 1,3-3-101,0 3 0,-3-2 72,-3 2 1,-3-2 32,3 5 0,-5-1 30,2 4 1,1 0 134,-1-1 0,-2 5-50,-4 2 1,0-1 204,-3 1 1,-1 0 207,-2 3-350,-1 0 0,-1 1-165,-2 2 1,-2-1 139,-4 4 0,-1 0 116,-2 4 1,-2-1-152,-4 0 0,1 0-25,1 1 1,-1 0-43,2 3 1,-1-6-67,0 2 1,0-2-97,4 3 0,0-4 21,3 0-118,0-4 138,0 6 1,1-3-18,2 1 0,2 1 53,5-4 62,-1 0 84,4 1 1,-2-3-133,1 2 146,-6-2 1,0-1-75,-3 0 498,-2 0-299,-5 0 1,-4 0-56,-7 0 1,-1-3-38,-2 0 1,-4-1 7,0 1 1,-4-1-311,1-2 1,0-2 109,0 5 1,-2-1-347,2 1 1,2 2 180,2-2 1,2 2-292,3 1 1,3 0-273,4 0-64,-1 0 408,5 0 0,2 0-103,6 0 1,6 0 542,7 0 0,6 0 0,2 0 0</inkml:trace>
  <inkml:trace contextRef="#ctx0" brushRef="#br0">10009 6518 7786,'-5'0'465,"1"0"-60,4 0-321,0 4 1,0 5 65,0 7 1,1 2 7,2 4 1,-2 6-171,2 6 1,-2 3 55,-1 4 1,0 1-605,0 5 0,-4-1 349,-2 1 1,1-3-103,-2 3 1,2-3 98,-1 6 0,-1-6 35,4 0 0,-1-5-72,0 1 0,3-1 107,-2-2 1,2-4 191,1-2 1,0-2-38,0-1 0,0-4 68,0-2 0,0-6-14,0 0 0,3-5 189,1 1 0,-1-1-350,-3-2 269,0-4-434,0-1-151,0-4 542,4 0-129,-3 0 1,6 1 139,-4 2 1,4-1-39,0 1 1,1 1-49,1-1 0,0 3 125,1-3 0,2 3-71,1-3 0,3 2 215,0-2 1,1-2-65,2 2 0,4-2 183,1-1 1,3 0-74,1 0 1,0 0 0,0 0 1,3-1-154,0-2 0,-1 2-155,-5-2 1,4 2-141,-4 1 1,1 0 112,-5 0 0,2 0-152,2 0 1,-1 0 65,-2 0 1,-3 0-85,3 0 1,-2 0-20,-2 0 0,-2 1 85,-1 2 1,-3-2-4,0 2 1,-2-2-233,0-1 282,-1 0 0,0 0-56,1 0 6,-5 0 0,3 0 30,-2 0 0,-1-3-122,2 0 1,-1-1 85,3 0 0,-3 2 40,1-4 0,-1 3 16,3-3 1,-3 3-17,1-3 1,-4 2 103,3-2 0,-3 3-118,3-3 1,-4 3 185,1-3 1,-1-1-40,2-2 0,-3 0 69,2-1 0,-2 0-35,-1-2 0,0-3-43,0-3 1,1-1 54,2 0 1,-2 0-66,2-3 1,1 1-71,-1-4 0,4 1 76,0-4 1,-2-3-32,1 0 0,-1-4 11,1 4 0,2-1-24,-5 1 0,3 2-52,-3-2 1,1 2-11,-1 1 1,-2 1 8,2-1 1,-2 3-14,-1 0 1,4 1 44,-1-1 0,3-1-19,-3 5 0,1-4-38,-1 3 1,-2 0 38,2 4 1,-2 3-39,-1 3 1,4-2 40,-1 2-39,0 0 0,-3 2-312,0 1 211,0 4 71,0-3-15,0 7 140,0-4-142,0 1-57,0 3 15,0-3 107,-4 0 0,-2 2 41,-3-4 1,3 3 32,0-4 1,-1 4 17,-2-3 0,-1 3-77,-3-3 1,2 4 18,-4-1 0,-1-2-34,-3 2 0,0-1 31,-3 1 1,-1 1-19,-2-4 1,-3 3 13,1-4 1,-2 5-35,-6-1 1,-2 2 13,-3 1 1,-5 0-140,2 0 1,1 0 149,-2 0 0,1 3 0,-4 0 1,-1 2-110,-1-2 1,1-2 63,-1 2 1,-2 1-368,1-1 0,4 1 379,2-1 0,2-2-21,-2 2 1,3-1-89,4-2 1,4 0 49,2 0 1,3 0-332,3 0 0,2 3 156,4 0 1,5 3 266,2-3 0,-1 3 0,4-3 0,2 0 0</inkml:trace>
  <inkml:trace contextRef="#ctx0" brushRef="#br0">18901 6490 7762,'0'-10'-374,"0"1"1,0 0 231,0-1 344,0 1-48,0 0 0,0 3 205,0-1 259,0 5-118,0-2 566,0 4-935,0 8 0,3 0-71,0 7 1,0 5 48,-3 5 0,0 3-105,0 3 0,0 3-106,0 6 1,-4-1-152,-2 5 0,-2-1 131,-2 4 1,-2-1 44,0 1 1,0-5-18,6-1 1,-2-3 63,2-1 0,1 0 23,2-3 1,1-1-2,-1-2 0,2-3 12,-2 0 0,2-1 62,1-6 1,0 1-64,0-3 1,0-5 34,0-1-24,0 1 0,1-4-19,2 3 0,-2-6 313,2-1-342,-2-4 17,-1 2 252,0-4 55,4 0-218,-3 0 0,5 0 69,-3 0-90,-2 0 1,7 0 4,-2 0 0,2 0 45,2 0 1,0 0-9,3 0 0,1 0 72,5 0 1,-1 0-101,1 0 1,3 0 44,-1 0 0,7 0-30,-3 0 1,7 0 38,-4 0 0,3 0 2,0 0 1,3 0 2,7 0 0,-3 0-120,2 0 0,3 1 120,0 3 0,3-3-368,0 2 0,1-2 351,-1-1 1,-2 0-174,-1 0 0,-3 0 97,0 0 1,-3 3-82,-3 0 0,-1 1 103,-2-1 0,-2 1-11,2 3 1,-1 1-82,1-2 0,-2-1 55,2 1 0,-2 0-59,-1 0 1,-3-2 189,0-4 0,-4 0-184,0 0 1,-5 0 333,-4 0 0,-1 0-309,-2 0 0,-3 0 37,0 0-4,-3-4 27,1-1 1,-4-8 104,0 1 0,0-2-253,0 2 0,0-3 129,0-3 1,0-1-116,0 1 0,0-5 63,0-2 1,0-1-77,0 1 1,0-2 16,0 3 1,0-3-19,0-1 1,0-3 33,0 0 0,3-1 13,0 1 0,3 1 115,-3-5 0,4 4-105,0-3 0,1 1 102,1-1 0,4-4-81,-1 4 0,4-5 42,-4 5 1,0 2-22,-2 1 0,-2 3-2,-2 3 0,1-1-65,-3 5 1,-1 2 57,-3 4 1,0 3-37,0 0 0,0 1 3,0 2 77,-5 0-56,4-1 0,-4 4 7,2 0 24,2 4 1,-3-2 0,4 3 5,0-2 0,-1 2-7,-2-2-54,2 2 42,-7 1 0,2 0 3,-3 0 0,0 0-5,-1 0 1,1 0 10,0 0 1,0 3-6,-1 0 1,-3 0 0,-3-3 0,-1 0 0,-2 0 0,-1 0 2,-1 0 1,-3 0-1,-4 0 1,-4 0-4,-2 0 1,-7 0-1,-2 0 0,-3 0-221,0 0 0,-2 0 242,-1 0 0,21 0 0,1-1-210,-3-1 1,1 1 0,-1 0-1,0 1 188,0-2 1,1 1 0,0 0 0,1 1-64,-2-1 0,1 2 1,0-1-1,1 0 39,0 0 1,0 0 0,2-2 0,-1 0-63,1 1 0,0-1 1,-21-2-225,-3 1 0,8-1 184,-5-2 1,3-3 31,-3 3 0,4 1-151,0-1 1,4 3 110,2-3 1,4 4 52,5-2 0,5 3-791,5 1 995,-1 5-1022,9 0 0,1 4 1033,9 0 0,9-4 1,5 0-1</inkml:trace>
  <inkml:trace contextRef="#ctx0" brushRef="#br0">20605 6862 7986,'10'0'432,"3"0"1,-2-1-142,5-2 1,-4 2 2,4-2 1,2 1-96,4-1 0,0 2-223,-4-2 0,2 1 75,2 2 0,-3 0-528,3 0 1,-2 0 211,-2 0 0,-2 0 39,-1 0 0,-3 4-63,0-1 0,2 3-585,-2-3 40,0 0 834,-2-3 0,-1 4 0,0 1 0</inkml:trace>
  <inkml:trace contextRef="#ctx0" brushRef="#br0">20866 6657 7713,'0'-5'-112,"-3"0"1,-1 2 521,1 2-299,3-3 1,0 5 586,0 2-415,0 2 1,0 7-134,0 1 0,0 3-93,0 0 0,0 2-108,0 4 0,0-1-87,0 4 0,3 0-265,1 2 1,-1 1-281,-3 0 1,0 0 682,0 0 0,0 4 0,0 1 0</inkml:trace>
  <inkml:trace contextRef="#ctx0" brushRef="#br0">21499 6303 7771,'0'-9'-40,"0"3"0,0 0 337,-4 4 528,3-2-899,-4-1 119,5 4 20,0 5 0,1 4 11,3 7 1,-3 0-19,2 0 1,-2 4-48,-1-1 1,0 1-6,0 3 1,-1-1-49,-2 0 0,1 0-128,-5 4 1,1-5-94,-3 2 0,3-2 100,-1-2 0,5 0-127,-1-2 1,-1 0 38,1-3 0,0-1-306,3-3 162,0 1 395,4-5 0,1 3 0,5-3 0</inkml:trace>
  <inkml:trace contextRef="#ctx0" brushRef="#br0">21638 6508 7477,'0'-5'1145,"0"1"-1146,0 4 132,-4 4 0,2-3 62,-4 2 0,0 2-39,-4 2 1,1 1-29,0 1 0,1 1-135,1-1 0,0 0 81,4 0 0,0 1-75,3-1 0,0 0 77,0 1 1,4-2-198,2-2 0,3-2 24,0-4 0,4 0 103,3 0 1,-2 0-27,2 0 0,-4-4 29,4-2 1,-5-2-72,2-2 0,-3 1 75,-1 0 0,-1-2-113,-1-1 0,0 1 108,-4-5 0,0 4-135,-3-4 1,0 5 133,0-2 0,0 3-15,0 1 54,-4-1 0,2 4 302,-4 0-110,4 4-203,-2-2 0,4 5 23,0 2 0,0-1 17,0 4 0,0 0 1,0 4 1,3 2-77,0 1 0,3 0-8,-3-1 1,3-1-77,-3 1 0,4 2 64,-4-2 1,3 0-252,-3-2 165,4-1-299,-2 0 1,2-3-358,-1-3 299,0-2 0,3-3 83,1-5 0,0 0 382,2-8 0,-1-1 0,2-2 0</inkml:trace>
  <inkml:trace contextRef="#ctx0" brushRef="#br0">21964 6276 7771,'4'-19'-298,"-1"1"-32,3 3 0,-4 1 278,1 5 1,-1 3 217,1 0 707,-2 4-279,3-3-196,-4 5 1,0 5-93,0 1 1,0 2-155,0 1 0,0 2 10,0 1 1,0-1-73,0 5 0,0 3 25,0 2 1,3 5 69,0-1 0,1 2-296,-4 1 0,0 2 48,0-2 1,3 1-123,0-8 1,0 1 13,-3-3 1,0-2 19,0-1 0,0-3-56,0-3 25,0-1 18,0-4 52,0 3 99,0-7 0,0-7 74,0-6 1,0-6-31,0 6 0,1-2 7,2 2 0,2 2-26,4-3 1,2 3 9,1 1 0,0 0 24,3 3 0,0-1-27,0 4 1,3 0 106,-3 3 1,0 0-102,0 0 1,-3 4-15,0 2 0,-3 2 61,-2 2 1,0-1 90,-4 0 1,0 2-78,-3 1 1,-1-2 80,-2 3 0,-2 0 96,-5 0 1,0-1-93,-2-3 1,0 2-106,-3 1 0,-1-5 59,-2 3 1,-1-3-152,0 2 0,4-4-88,-1-2 1,4-1-207,-4-2 0,5 0 85,-1 0 1,4 0-78,2 0 1,4-5-600,-1-1 0,3-2-52,3-1 963,2-1 0,5 1 0,-1 0 0</inkml:trace>
  <inkml:trace contextRef="#ctx0" brushRef="#br0">22327 6573 7771,'0'6'201,"0"-2"-227,0-4 0,5 0 181,1 0 1,2-3-9,1 0 0,2-5-20,1 2 0,-1-2 82,5-1 0,0-1 266,2 1 1,0 0-132,-3-1 1,3 1-102,-3 0 0,2-4-268,-2 1 0,-1-1 104,-5 4 1,1 0-113,-1-1 0,-4 1 35,-2 0 0,-2 3 55,-1-1-89,0 5 0,-5-2-79,-4 4 1,-2 0-10,-4 0 0,0 4 89,0 3 0,-3 4 86,3 1 1,0 4-50,0-4 0,3 5-13,0-2 0,6 3 10,3 1 0,2-1 8,1 1 0,0-1-61,0 1 0,7-1-132,2-3 1,3 2-271,1-5 1,-2 1 174,5-4 1,-1-4-240,4-2 0,-1-2 139,-3-1 1,3-2-43,-3-4 1,2 0 418,-2-7 0,3-1 0,-4-1 0</inkml:trace>
  <inkml:trace contextRef="#ctx0" brushRef="#br0">22737 6359 7771,'0'7'-543,"0"-1"1,0-3 1396,0 3-30,0-4-692,0 6 0,1-3 43,2 1-238,-2 2 1,7-6 105,-5 4 1,1-3-58,-1 4 0,-2-4 257,2 3 1,-1-3 55,1 3-195,-2 0 0,4 4 1,-2-1 1,0 0-85,3 1 0,-4 0 40,1 2 1,-1-2-73,1-1 0,-2 0 74,2-2-188,2 1 0,-4 1 150,3 0 21,1-3-5,-4 2-25,3-3 0,-4 1 141,0 0-56,0-3 22,0 1 738,0-4-784,0-9 1,0 6 18,0-6 0,0 2 3,0-3 1,0 1-136,0 0 0,0 0 78,0-1 1,0 1-97,0 0 1,3-2 74,0-1 1,3 1-15,-3-1 0,2 0-11,-2 2 1,-2-1 29,2 5 1,-1 2-36,1 1 0,-2 0 51,2 0-301,-2 2-833,-1-3 982,0 12-22,0-5 1,0 6-63,0-6-206,0-2-2133,0 3 2165,0-12 0,0 2 368,0-7 0,0-1 0,0-1 0</inkml:trace>
  <inkml:trace contextRef="#ctx0" brushRef="#br0">22793 6136 7771,'-6'-1'-59,"0"-2"0,2 1 357,-2-5-196,4 5 368,-2-2 1,4 3 247,0-2-299,0 2 607,0-3-879,0 12 0,0-4-23,0 9 0,0-4 49,0 7 0,0 0-136,0 6 0,1-1 64,2 3 0,-2 1-100,2 3 0,-2-1 10,-1-2 1,3 2 29,1-2 1,0-2-5,-1 2 1,-2-3-21,2 3 0,1-5-138,-1 2 1,1-2 45,-1-2 0,-2-2-170,3-1 0,0-2 78,-1 2 0,0-3 2,-3 0 1,1-2-186,2-4-168,-2 2 96,3-3-128,0 0 6,-3 0 1,4-10 158,-5-1 0,0-2-204,0-1 0,0-1 589,0 1 0,4-5 0,1 0 0</inkml:trace>
  <inkml:trace contextRef="#ctx0" brushRef="#br0">23380 6480 7531,'-6'0'751,"-1"1"-388,4 2 1,0 3-371,3 3 0,0-2 102,0 3 0,0-2-7,0 7 1,-1 1 86,-2 2 0,2 5 75,-2 2 0,2 3-115,1 3 1,0-1-17,0 4 1,4-3-207,2 3 0,2-5 89,2-1 0,-1-1-207,0-5 1,0 0 75,1-4 1,-2 0-38,-2-3 1,3-1-316,-3-5 112,2 0 1,1-3 4,1-3 0,-5-3-122,-2-3 1,1-6 176,-1-3 0,0-6 309,-3 0 0,0-1 0,0-3 0,0-4 0,0 2 0,-4-6 0,-2 2 0,-1-4 6,0-6 0,-1 1 50,2 0 1,1 1 173,-1 2 0,4 2 125,-2 8 1,3 2 58,1 6 0,-3 3 246,0 4-62,0-1-293,3 5 1,1 1 204,2 4 1,2 0-59,5 0 0,0 0-29,2 0 0,2 3-108,1 0 1,2 4-55,-5 0 0,1 1-191,-4 1 0,-1 2 96,-1 1 1,0-1 40,-4 5 1,0-4-18,-3 4 0,0-4-48,0 4 1,-4-5 19,-2 2 1,-6-3-91,0-1 0,-2 1-92,2-1 0,-2 0-47,-5 1 1,0-5-460,1-2 1,-1-2 310,0-1 1,5 0-271,2 0 0,1 0 190,2 0 1,3-3-908,0 0 0,3-5-659,0 2 915,6-2 1,4-1 945,5-1 0,-2 1 0,4 0 0</inkml:trace>
  <inkml:trace contextRef="#ctx0" brushRef="#br0">23743 6676 7701,'-6'0'925,"2"0"-987,4 0-130,9 0 0,-6 0 118,6 0 1,-2-1-248,3-2 1,-1-1 71,0-3 1,1-1 248,-1 2 0,4-2 0,2-2 0</inkml:trace>
  <inkml:trace contextRef="#ctx0" brushRef="#br0">24013 6490 7779,'-3'11'177,"-1"-2"1,-2 0-205,3 3 1,0 4 604,3 5 1,0 1-283,0 6 0,0 1-175,0 5 1,-3 6-92,0 1 0,-3 0-125,3 3 0,-4-4 33,4 3 0,0-3-164,3 0 1,0-6-30,0-3 0,0-2 125,0-1 0,4-1-154,2-2 0,0-3 14,0-7 0,0-1-30,3-5 0,-2-1-129,-1-2 429,0-2 0,3-8 0,1-1 0</inkml:trace>
  <inkml:trace contextRef="#ctx0" brushRef="#br0">24069 6573 7769,'0'-15'-21,"0"-1"-292,-5 5 816,4-2 0,-2 7-200,6 3 1,4 2 194,5 1 1,1 0-46,3 0 1,2 1 93,-3 2 0,3 3-171,0 3 1,-2 0 27,-1 1 0,-3-1-490,0 0 1,-3 5 107,-2 1 0,0 3 54,-4 0 0,0 1 93,-3 0 1,-1-1-249,-2 1 0,1-2-88,-4-1 1,-1 0-64,-2-3 1,-3 2-47,-1-2 1,-2-1-123,2-2 1,-3-1-86,0 0 0,0-4 173,0-2 1,0-2-563,3-1 1,-2 0 25,2 0 846,1 0 0,-2 0 0,0 0 0</inkml:trace>
  <inkml:trace contextRef="#ctx0" brushRef="#br0">24236 6843 7848,'-5'0'1776,"2"0"-1360,6 0 0,2-1-300,4-2 1,1 2-910,-1-2 0,0 2 268,1 1 1,-4-3 524,0 0 0,0-4 0,4 2 0</inkml:trace>
  <inkml:trace contextRef="#ctx0" brushRef="#br0">2793 11052 8026,'0'-6'-7,"0"0"0,7 2-359,3-2 0,2 0 472,1-3 0,0-4-84,3 1 0,1-1-150,-1 4 0,1 3 151,2 0 0,-4 3 203,1-4 1,-4 5-5,4-1 1,-1 2 168,4 1 0,0 0-153,-1 0 1,5 4 56,2 3 1,3 1 12,3 1 0,2 0-45,4 1 1,8-1-350,1 0 0,-20-4 0,1 0 197,-1 0 0,1-1 0,1-1 0,2 0 64,2 1 0,1-2 0,1 0 0,0-1-62,6 0 1,1 1 0,-2-2 0,-1 1-280,3-1 0,-1 0 1,-1 0-1,1 0 219,2 0 0,0 0 0,-2 0 0,1 1-398,2 0 1,1 1-1,1-2 1,-1 1 370,1 0 1,0 1 0,0-1-1,0-1 50,2 0 0,-1 0 0,2 0 0,-1-1-99,4-1 1,1 1 0,-1 0 0,0 1 81,0-2 0,1 1 0,0-1 0,0 0 61,-16 0 0,0 2 0,1-2 0,-1 1 0,1 0 0,-1-1-299,4 1 0,-1 0 1,0 0-1,-1 1 1,0-1-1,0 0 285,1-1 1,-1 0 0,0 0 0,-1 1 0,0 0 0,0 1-93,0-1 1,0 0 0,0 0 0,0-1 0,-1 1 0,1 0-54,1 0 1,1 0 0,-1 0 0,-2-1 0,1 1 0,-1 0 25,16 1 1,1 0 0,-17 0 0,0 0 0,1 0-101,0 0 0,0 0 0,0 0 1,16 2-1,-1 0 22,1-1 0,-1 1 1,0-1-1,-1 1-18,2-2 0,-1 0 0,0 0 0,0 0-8,1 0 1,-1 0 0,0 0 0,0 0-26,-1 0 1,0 0 0,-2 0-1,0 0-79,-3 0 0,1 0 0,-3 0 0,0 0-107,-4 0 0,0 0 0,-1 0 1,0 0 126,-3 0 1,-1 0 0,0 1 0,0 1 59,-3-1 1,1 1-1,-4 1 1,0 0-180,-1-1 1,0-1 319,17 6 0,1-5 0,-9 1 0,0-2 0,0-1 0</inkml:trace>
  <inkml:trace contextRef="#ctx0" brushRef="#br0">2821 13687 7758,'5'0'76,"1"0"-177,-3 0-217,-2 0 0,7 0 300,-2 0 1,-1 0 317,2 0-170,-1 0 0,3 0 198,0 0-292,1 0 85,-1-4 0,3 3 169,1-2 1,3 2-122,0 1 0,1 0 77,2 0 1,4 0-123,2 0 0,-2 0 38,2 0 1,3 0-130,3 0 1,3 0 104,-3 0 1,6 0 22,0 0 0,0 0-50,3 0 1,2 3-207,-2 0 1,4 0 151,-4-3 0,5 0-2,-2 0 0,2 3-45,2 0 1,3 1 97,-1-1 1,2-1-87,-1 5 1,-1-4-201,-21 0 1,0 0 0,-1-2 0,0 0 197,2 0 1,1 1-1,-2 0 1,0 0-8,-2 0 1,1-1 0,2 1-1,1 0-39,-1-2 0,1 0 0,-1 0 0,1 0 42,-1 0 1,0 0 0,1 0 0,0 0-4,0 0 1,-1 0 0,3 0 0,0 0 35,-1 0 1,0 0 0,0-2-1,1 0 1,-1 1 1,0-1 0,0-1 0,1 0 20,-3 1 0,1 1 0,3-1 0,0 0-56,0 0 0,-1 1 1,2 0-1,0 1 5,-2-2 0,1 1 0,-1 0 0,1 1-4,-1 0 0,1 0 1,1 0-1,0 0-3,0 0 0,1 0 0,-1 0 1,1 1-3,-1 0 0,0 1 0,1-2 0,1 1-10,1 0 1,0 1-1,0-1 1,-1 0-222,0 1 1,0-1-1,1 0 1,-1-1 233,0 2 1,0-1 0,0 0 0,1-1 32,0 0 1,1 0-1,-3 0 1,1 0-3,0 0 1,-1 0 0,1 0 0,0 0 61,1 0 0,0 0 0,1 0 0,-1 0-85,0 0 1,0 0 0,1 0 0,-1 0 2,0 0 0,0 0 0,0 0 0,1 0-1,-1 0 0,0 0 0,-1 0 0,0 0-54,-1 0 0,1 0 1,0 0-1,-1 0-18,3 0 0,-1 0 1,-1 0-1,-1 0 40,1 0 0,0 0 1,-2 1-1,0-1 36,2 2 0,-1-1 1,0 0-1,1 0-21,-1 3 0,1-1 1,1-2-1,0 0 0,1 0 1,-1 1 0,-1-2 0,-1 1 12,3-1 0,-1 0 0,-1 0 0,-1 0 42,1 0 1,0 0-1,0 0 1,0 0-35,-2 0 1,0 0 0,3 0 0,1 0-4,0 0 0,1 0 1,1 0-1,0 0 90,3 0 1,1 0 0,-2-1 0,1 1-46,-1-2 0,0 1 0,-2-1 0,-1 0-50,0-2 1,0 1-1,-1 1 1,-1 0 9,1 2 1,-1 0 0,1-1 0,-1-2 6,2 0 0,0 0 1,-1 0-1,1 1 31,1-1 0,0-1 0,0 2 0,0-2-2,0 0 1,1-1 0,-1 1 0,0 0-5,-2 0 0,-1 1 0,2 1 0,-1-1-4,0 2 0,-1-1 0,1 1 0,0 0-45,1-2 1,0 0 0,1 1-1,0 1 34,-1-2 0,-1 0 0,-1 0 0,0 0-65,3 0 0,0 0 0,-2-1 0,-1 1 69,2 1 0,-1 1 0,0-2 0,0 0 2,-1 1 0,0 1 1,-2-1-1,-1 0-40,0 2 1,0 0-1,-2 0 1,0 0-6,2 0 1,0 0 0,1 0 0,0 0-4,-1 0 0,0 0 0,2 0 0,0 0-3,0 0 0,0 0 0,-1 0 0,-1 0-86,1 0 1,-2 0-1,-1 0 1,-2 0-101,0 0 1,-1 0 0,-1 0 0,-2 0-150,27 0 1,-4 4 0,0-1 0,-6 4-14,-6-1 0,-2 2-39,-7 2 0,-2-4 268,-7 0 0,-6-3-395,-4 3 512,-8 5 0,-2-1 0,-3 4 0</inkml:trace>
  <inkml:trace contextRef="#ctx0" brushRef="#br0">2821 16415 7625,'5'0'1060,"-1"0"0,-4-1-911,0-2 0,0 1 1,2-3-120,1 1 0,2-3 187,4 4-162,0 0 0,1 2 55,-1-2 772,0 2-389,1-3-176,3 4 409,-3 0-405,8 0 1,-4 3 29,1 0 1,6 1-14,-3-1 1,4-2-114,0 2 0,-2 3 0,5 0 1,0-1-76,3 1 0,0-4 51,0 1 0,1 1 141,2 0 1,2-1-57,4-3 1,1 0 64,-1 0 1,3 0-209,0 0 1,2-1-332,-2-2 0,2 0 328,1-3 1,2 4-92,-5-1 1,4-1-32,0 1 1,0 0 80,0 3 1,0 0-29,-3 0 0,2 3 65,-3 0 1,4 1 28,-4-1 1,5-2 54,-2 2 1,4-3 174,2-3 0,3-2-440,-24 1 0,0-1 1,0-2-1,0 0 139,0 0 0,0-1 1,0-1-1,-1 0-173,1 0 1,0 0 0,0-1-1,0 1 85,0 0 0,0-1 0,0 1 0,-1 1 6,-1 0 0,1 0 0,2-1 0,0 1 28,-1 0 1,-1 0 0,2 0-1,0 0 7,-1 0 0,0 0 0,0 1 0,0 1-26,0 1 0,0 0 1,0 1-1,0-1-21,0 0 0,0 1 1,-1 1-1,1 0 10,-2 2 0,0-1 1,1 2-1,0-1 22,23 1 1,3 0-150,-4 0 1,4 0 71,-3 0 0,2 1 206,-2 2 0,1 0-134,-2 3 0,0-3-32,-23 0 0,1 0 0,22 0 32,-22 0 1,-1 0-1,0-1 1,1-2 43,1 2 0,0 0 0,0-2 0,0 1-67,0-1 0,0 0 0,-1 0 0,1 0-6,0 0 0,0 0 0,0 0 0,0 0 11,0 0 0,0 0 0,1 0 1,1 0 16,0 0 0,-1 0 1,0-2-1,-1 0-94,0 1 0,0-1 1,-2 0-1,0 0 36,2 0 0,0 1 1,0 1-1,0-1 23,-1 0 1,-1-1 0,1 1-1,0 0-14,-1-1 1,1 1 0,0 0 0,-1 1-24,24-3 0,3 2 23,-4 1 0,4 0-10,-3 0 1,3 0 106,-4 0 0,1 0-89,-4 0 0,1 0-159,0 0 0,-1 0 14,1 0 0,-2 0 71,-1 0 1,-2 0-39,-2 0 1,2 0 344,1 0 1,0 0-122,-3 0 0,-2 0 92,3 0 1,-3 0-129,-1 0 1,-3 0 2,0 0 0,-3 0-301,4 0 1,-4 0 151,3 0 0,-4 0 203,1 0 0,-3 1 7,-3 2 0,1-2-258,-1 2 0,-3-2 152,-3-1 0,-2 1-1280,-4 2-1836,-1-2 2199,-3 3 0,-6-4 898,-6 0 0,-18-4 0,-13-1 0</inkml:trace>
  <inkml:trace contextRef="#ctx0" brushRef="#br0">2821 16750 7595,'-1'5'362,"-2"-2"-241,-2 3 1,-4-5 0,-1 2-6,1-2 0,0 0-73,-1 2 136,1-2 0,3 3-76,0-4 0,2 0-31,-2 0 18,4 0 553,-2-4-215,4-1 29,0-4-43,4 3-254,1-2 0,5 4-7,-1-2 0,0 2 19,1 4 1,-1 0 5,0 0 0,2 0 72,1 0 0,-2 3-85,3 0 0,0 3 32,0-3 1,3 3-33,0-3 1,-2 1-89,2-4 0,-1 0 56,4 0 1,-1 0-80,1 0 0,1-2 51,1-1 1,-4 2-8,2-2 1,-3-1-99,3 1 0,-1-1 90,1 1 1,0 2 16,-1-2 0,1 2-18,0 1 0,-1 0-14,1 0 0,-1 0 42,1 0 1,0 0-15,-1 0 1,1 0-38,0 0 0,-1 0 9,1 0 0,-1 0-14,1 0 1,0 0 23,-1 0 0,2 0 59,2 0 1,-3 0-16,3 0 0,-1 0 94,0 0 0,0 0-159,4 0 0,-1 0-141,1 0 1,0 0 137,-3 0 1,3 0 7,-3 0 0,4 0-148,-2 0 1,2 0 46,-1 0 0,2 0 153,-2 0 1,3-1-54,3-3 1,-2 2 84,2-4 1,-2 3-85,-1-3 1,0 1-3,0-2 1,0 0-14,-1 4 1,4-3 19,1 3 1,-4 0-168,0 3 0,-2-3 51,5 0 1,-2-1-182,-1 4 1,1-3 108,2 0 1,-2 0 128,2 3 1,-5-3-34,-1 0 0,0 0-7,3 3 0,0 0 122,0 0 1,-2 0 206,-1 0 0,2 0-135,-2 0 0,-1 0-85,1 0 0,-4 1-142,4 2 0,-3-2 117,3 2 1,-4-2 29,4-1 1,-1 0-49,1 0 1,2 0-10,-2 0 0,-2 0-56,2 0 1,-1 0 18,1 0 0,1 0-67,-5 0 0,5-3 115,-1 0 1,-1 0-113,1 3 1,-1 0 12,0 0 0,3-3 33,-2 0 0,-1-1 47,1 4 1,0 0 6,3 0 1,-2-3-25,-1 0 0,2 0 9,-2 3 0,1 0-157,-1 0 0,1 0 89,-5 0 1,5-3 9,-1 0 0,-1 0 40,1 3 0,-1 0-6,4 0 1,-3 0-35,0 0 1,0 0-3,3 0 0,-3 0 11,-1 0 0,-2 0 8,3 0 0,-1 0 140,1 0 0,0-1-81,-3-2 1,4 1 79,-1-5 8,-2 5-68,4-6 1,-5 7 13,3-2 1,1-1-40,-4 1 1,4-3 3,-2 2 1,-1-2 76,-1 3-416,2 0 196,-5-1 0,4 3-180,-4-2 72,3-2 180,-2 4 1,3-5 108,-4 3 1,-1 2-75,1-2 0,0 2 97,3 1 0,-2 0-80,2 0 0,0-1 126,0-2 0,0 2-138,-4-2 0,1 2-107,0 1 1,-1-3 37,1 0 1,-1-1 72,1 4 1,-3 0-45,-1 0 1,1-3 17,2 0 1,-2 0-11,-1 3 0,1 0 56,2 0 0,-2 0 121,-1 0 1,1 0-90,3 0 0,-4 0-31,1 0 0,-1 0-127,4 0 0,-4 0 79,1 0 0,-1 0 3,4 0 1,0-1 45,-1-2 1,-2 2 58,-1-2 1,1 2-66,2 1 1,4 0 111,0 0 0,0 0-43,-4 0 0,4-3 12,0 0 0,2-2-123,-2 2 0,3 1 82,-3-4 1,3 4-14,-4-1 0,4-1 18,-3 1 0,4 0-15,-1 3 1,-2-4 16,2 1 1,0 0 18,3 3 1,1-1-75,2-2 1,1 2-7,2-2 0,2-1 144,-2 1 1,0 0-89,0 3 1,0-3-70,3-1 1,0 1-75,1 3 0,-4 0-188,0 0 0,0 3 234,3 1 0,-3-1 200,1-3 1,-1 3-206,3 0 1,-3 3-15,0-3 1,0 1 128,4-1 0,-2-2-51,-2 3 1,-2-3-212,-4-1 0,-4 0-419,-3 0 0,-1 0-560,-1 0 0,-5-4 153,-1 1 1,-4-5-1760,-3-1 2770,-2-5 0,-4-8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8436 2942 8059,'-1'5'0,"-3"-1"-87,3-3 188,-3-1-134,4 4 114,0-3-526,0 3 418,0 0 59,4-3 1,3 3 381,5-4-358,-2 0 1,8-1 13,-2-2 0,2 2 3,4-2 0,2 2 4,4 1 1,1 0 24,2 0 0,2 3-104,4 0 0,0 3 94,0-3 0,5 5-246,1-2 0,3-1 255,0 1 0,4-1-27,0 2 0,-22-4 1,1 1-26,-2-3 1,1 1 0,3 1-1,1 0-169,-2-1 0,2-1 0,0 2 0,1 0 169,1-1 0,0 0 0,1 1 0,0 0-274,2-1 0,1-1 1,1 1-1,-1-1 272,1-1 0,0 0 1,0 0-1,0 1 2,-2 1 1,0-1-1,4 0 1,0-1-12,1 2 1,0-1-1,0 0 1,0-1 4,-1 0 0,-1 0 0,1 0 1,-1 0-8,0 0 0,1 0 0,-1-1 0,0-1-10,3 1 1,1-1 0,0 0-1,0 1 4,0 1 1,-1 0 0,1-1 0,1-1-19,0 0 1,0 1 0,0-2 0,0 0-300,3 1 1,0 0 0,-1 0-1,-1 0 228,-1 1 1,0-1 0,0 2 0,-1-1 49,0 0 1,-1-1-1,3 1 1,1 0 23,3-1 1,0 1-1,-1 0 1,0 1-23,1-2 0,-1 1 0,-4 0 0,0 1-45,2 0 1,-1 0 0,-3 0-1,0 0 48,4 0 1,-1 0-1,0 0 1,-1 0-5,2 0 1,-1 0-1,-2 0 1,0 0-44,2 0 1,-2 0 0,-2 0 0,0 0 42,3 0 0,0 0 0,-1 0 1,-1 0-25,1 0 0,-1 0 0,0 0 1,1 0 18,2 0 1,1 0 0,-2 0 0,1 0-14,2 0 1,0 0 0,-1 0 0,-1 0-23,-1 0 1,0 0 0,3 0 0,0 1 0,-2 0 1,1 1 0,2-2-1,1 1 29,0 0 0,-1 1 1,2-1-1,0-1-6,0 0 1,0 0-1,-1 0 1,-1 0 47,1 0 0,0 0 1,-3-1-1,1-1-41,0 0 1,0 1-1,-2-1 1,0 1 40,-2 1 0,-1 0 0,1 0 0,0 0-42,-2 0 1,0 0-1,0 0 1,1 0 77,2 0 1,0 0-1,-3 0 1,0 1-213,0 0 1,0 1-1,0-2 1,0 1 162,-1 0 1,-1 1-1,-2-1 1,-1-1-8,1 0 0,-1 0 1,-3 1-1,-1 1-6,0 0 0,-1-1 1,0 1-1,-1-1-114,-2-1 1,-2 0-1,0 2 1,0-1 359,20 3 1,-9-1-809,-4-3 0,-5 0 4,-4 0 560,-7 4 0,-2-3 0,-7 2 0,-2-2 0</inkml:trace>
  <inkml:trace contextRef="#ctx0" brushRef="#br0">2840 6490 7846,'10'0'294,"3"0"-136,1 0 1,8 0 32,0 0 0,3 0-119,0 0 0,5-3-4,1-1 1,3 1-218,-3 3 1,5 0 21,-2 0 0,2-1 12,1-2 1,1 2 214,3-2 1,-2 2-9,5 1 1,-4 0-139,3 0 1,2 0 86,5 0 1,-3 0 24,3 0 1,1 0-375,2 0 0,-24 1 1,-1 1 316,0 0 1,0-1-1,1 1 1,1 0 25,-2 0 0,0-1 0,2 0 0,0 1-22,2 1 0,1 0 1,-1-2-1,0 1 53,-1 1 0,0 0 0,1-1 0,0-1-39,-1 2 1,0 0 0,3-1 0,0-2 3,0 2 1,0 0 0,2 0-1,-1 0 16,-1-1 0,1 1 0,1 0 1,0-1-3,0-1 1,-1 0 0,2 0 0,0 0-299,0 0 1,0 0 0,1 0 0,-1 0 289,0 0 0,0 0 0,0 0 0,-1 0-27,1 0 0,0 0 0,0 0 0,1 0 16,0 0 0,1 0 1,2 0-1,0 1 0,-2 0 0,0 1 0,0-1 1,1-1-8,2 2 0,0-1 1,-1 0-1,0-1-2,2 0 0,1 0 0,-2 0 0,1 0-13,-1 0 0,-1 0 1,0 1-1,-1-1-7,0 2 1,1-1 0,-1 0 0,0-1 83,2 2 1,0-1 0,2 0 0,-1 0-37,1-1 1,-1 0 0,0 0 0,-1 0 50,0 0 0,0 0 0,-1 0 0,0 0-37,4 0 1,0 0 0,-2 0 0,0 0 21,1 0 0,-1 0 0,2 0 0,-1 0-377,1 0 1,0 0-1,0-2 1,-1 0 325,1 1 0,0-1 1,-2 1-1,-1-1 7,0 2 0,0 0 0,1 0 0,1 0-68,-2 0 0,-1 0 0,2 0 1,0-1 122,-1 0 0,0-1 1,0 2-1,-1-1-247,-1 0 0,1-1 0,1 0 0,0 0 126,-1 0 1,-1 1 0,3-2 0,-1-1 56,-1 3 1,-1-1 0,-1-1 0,0-1-37,0 1 1,0 0-1,1 0 1,0 1 42,0-1 0,0 0 0,1 0 0,0-1 10,-1 0 0,1-1 0,-1 0 0,0 1-74,-2-1 1,-1 0 0,1 2-1,0 0 65,-2 0 0,0 0 0,0 1 0,0 1 71,0-2 0,0 0 0,0 0 0,0 1-45,-2-1 1,0-1 0,2 0 0,0 1-46,-2 1 0,0 1 1,2-1-1,0 0 30,0 0 1,0 1 0,0-1 0,0 0-50,0-1 0,0-1 0,2 1 0,0-1 10,-1 3 1,1-1 0,0-1-1,1-1-62,0 1 0,0 0 0,-1 0 1,-1 0 50,2 0 1,0 0-1,3 0 1,1 0-5,-1-2 0,0 1 0,0-1 0,0 1-22,-3 1 0,0 0 0,1-1 1,0 0 28,1 1 1,1 0 0,0-1 0,0 0 47,0 1 0,0 0 0,0-1 0,0 0-42,0 1 1,0 0-1,-2 0 1,-1 1-4,0-1 0,0-1 1,0 2-1,0-1-5,0 0 0,0 0 0,0-1 0,0 1 0,-2 1 0,0 1 0,0-2 1,1-1 10,-1 3 0,0-1 0,0-1 0,1 0 0,-1 1 1,0 1-1,2-1 1,0 0 10,-1 0 0,1 1 0,0 0 0,0 1-14,-2-2 1,0 1-1,1 0 1,-1 0-51,0-1 1,0 1 0,0 0 0,0 0 45,-2 0 0,1-1 1,1 2-1,0-1-3,-2 1 0,1 0 0,-1-1 0,0-1 22,1 1 0,0-1 0,-3 0 0,1 1 0,0 1 1,0 0 0,-2 0 0,-1 0 48,0 0 1,0 0 0,0 0-1,-1 0-53,1 0 1,1 0 0,-1 0 0,0 0 10,-3 0 0,-1 0 1,2 0-1,-1 0 396,22 0 0,0 0-523,-4 0 0,-3 0 75,-3 0 1,-5 0 397,-1 0 0,-7 0-583,1 0 0,-9 0 704,-1 0-782,-5 0 0,-3 0 176,-4 0 0,-5 0-922,-1 0 1,-9 0 726,-10 0 0,-3 0 306,-6 0 0,-8 4 0,-3 1 0</inkml:trace>
  <inkml:trace contextRef="#ctx0" brushRef="#br0">14981 4842 7840,'3'-18'0,"0"3"914,0 1-159,2 9-175,-4-3-731,3 7 249,-4-4 305,0 5 0,-1 10-397,-2 5 0,-3 8 121,-3 8 1,-1 12-177,4-18 1,-1 2 0,1 6-1,-1 2-349,-1 3 1,0 1-1,-1 3 1,0 0 244,-1 2 0,1 2 0,0 3 0,0 2 92,1-15 0,1 0 0,0 1 1,-1 1-1,1 0 0,0 0-261,1-3 1,0 0 0,-1 0 0,1 1 0,-1-1 0,1 0 254,-1 12 0,1-1 0,1-1 0,1 0 11,1-4 0,0-1 0,2-1 1,0-1-7,-1-2 1,1 0 0,2-2 0,2 0 109,1-3 0,1 0 0,2-1 0,1-1 35,2-2 0,1-1 1,2 1-1,1-1 44,1-1 1,1 0-1,3 2 1,1-1-104,-2-1 0,1-1 0,2 0 1,0-2-11,-1-1 1,1-2 0,2 0 0,0 0-84,-1-2 0,0 0 0,1 0 0,1 0-253,20 11 1,-3-2-188,-1-8 0,2-4 509,-2-5 0,-3-1 0,-3-7 0,2-5 0,0-5 0</inkml:trace>
  <inkml:trace contextRef="#ctx0" brushRef="#br0">15493 5587 7736,'-5'-5'0,"-3"4"0,7 3 396,-2 11 1,2 2-165,1 10 0,1 1 80,2 5 1,-1-1-87,4 4 0,-4 1-112,1 6 0,-2 0-404,-1 3 0,0 1 293,0-1 1,-1 1-231,-2 2 0,2-1 82,-2 1 0,2-5-137,1-2 0,1-8 77,2-5 0,-1-8-158,4 0 1,1-7 40,2 1 1,0-7-24,0-3 1,4-4-185,-1-5 529,1-5 0,0-12 0,2 0 0</inkml:trace>
  <inkml:trace contextRef="#ctx0" brushRef="#br0">15642 5726 7731,'5'-37'-253,"0"0"160,-5-1 1,-1 8 150,-3 3 0,2 8 435,-4 0-287,4 7 318,-2-2-271,4 9 1,0 0 274,0 2-293,0 2 0,1-3 41,2 4 1,3 0 127,7 0 0,1 1-208,5 2 1,3-1 15,-1 4 0,4 1-248,-3 6 0,0-2 106,-4 5 1,0-1-645,-3 4 1,-1-2 160,-5-1 0,0 1-46,1-5 0,-5 0 239,-2-2 0,-2-1 50,-1 0 1,0 1 96,0-1 1,-7 3-60,-3 1 1,-6-1 158,-3-3 1,-4 4 24,-4-1 1,-1 1 6,0-4 0,-3 3 63,0 1 1,3-1 198,3-2 0,4 2-151,-1 0 1,4 2-92,2-2 0,3 0-124,3 3 0,2-3 122,2 0 1,2 1 42,4 0 0,2 0 39,4 0 0,0 1-56,7 5 1,1-1-110,2 1 1,2 4-195,4 2 1,-2-2 29,2 2 1,0 0 357,0 3 0,0 0-175,-4 0 0,1-4 44,0-3 0,-4-1-473,1-1 1,-2-2 56,2-1 1,0-6-89,-3-4 1,3-4 9,0 2 437,1-8 0,2-5 0,-1-5 0</inkml:trace>
  <inkml:trace contextRef="#ctx0" brushRef="#br0">16220 5726 7717,'-10'5'2683,"2"1"-2079,2-3 0,2 3-1341,4 6 0,1 4 244,2 5 0,-1-4 301,4 2 1,-3-3 124,3 3 1,-4 3 204,1-1 1,0 5-7,0-1 0,-2 2 196,2 1 1,-3 4-239,-3 2 0,1 2-100,-5 1 1,4 0-200,-3-3 1,4 1 86,-1-4 0,2-1-101,1-5 0,3 0 29,0-7 1,4 2-86,0-8 1,1 0-148,1-6 0,0-2-79,1-4 1,-1-5 504,0-4 0,5-9 0,0-6 0</inkml:trace>
  <inkml:trace contextRef="#ctx0" brushRef="#br0">16415 5559 7709,'-13'11'458,"-3"-2"1,3-1 659,0 1 1,3 3-642,1 1 0,3 6-230,3 0 1,2 6-190,1 0 0,0 3 20,0 3 0,4-2-76,3 2 1,1 1 78,1-1 0,0 4-147,1-1 0,3-1-105,3 1 1,1-4-222,2 1 1,3-5 220,-1-1 1,5-4-45,-1 0 1,-1-2-38,1-3 0,-5-3 86,2-4 1,-2 1 276,-2-1 0,0-4-101,-2-2 1,-3-2 104,-4-1 1,1 0 11,-1 0 1,-1-5 14,-2-4 1,-1-3-11,-5-6 0,0 0 105,0-7 1,0 0-102,0-2 1,0-2-37,0-2 1,0 1-212,0-5 0,-4 1 114,1-3 0,0 3-172,3 0 0,0 5 53,0 1 1,0 1 86,0 5 1,1-3-74,2 4 1,-2 2 13,2 4 1,2 0-388,-2 0 0,0 1 161,-3 5 1,0 3-380,0-1 0,1 5-211,2-1 30,-2 2 874,3 1 0,0 0 0,1 0 0</inkml:trace>
  <inkml:trace contextRef="#ctx0" brushRef="#br0">17225 5531 7681,'0'5'0,"0"0"0,0-2 1627,0 6-1082,0 6 1,0 5-266,0 1 1,-1 7-217,-2 6 0,1-1-377,-4 2 188,-1-1 1,-1 3 95,2 0 1,-2 0-134,1 1 1,2 0 8,-1 2 0,3-2 94,-3-1 0,4 0-434,-1-3 1,2-3 182,1-3 0,0-1-17,0-5 1,1-2-17,2-4 1,2-3-46,4-3 0,1-5-56,-1-2 444,0-2 0,0-5 0,1-1 0</inkml:trace>
  <inkml:trace contextRef="#ctx0" brushRef="#br0">17206 5531 7672,'-13'0'888,"6"4"220,-3 2 0,7 6-802,0 4 1,2 5-338,1 0 1,0 5-178,0-1 1,0 3 113,0 3 0,4-1 200,3 4 0,2-3-38,3 3 0,2-3-7,1 3 0,3 0 87,-3 0 0,3-2 98,1-4 1,-4-3-417,1-1 0,0-3-300,6 1 1,-2-4 247,1-2 0,0 1 128,1-5 0,-3-1 112,3-4 1,-2 0-143,-2-4 0,1 0 330,0-3 0,-5 0 73,-2 0 1,-1-1 47,-2-2 0,0-5-56,1-5 0,-5-4 41,-2-2 1,-1-4 30,1-5 1,-2 2-122,2-2 0,-1 2-30,2-9 1,1-1 5,4-1 1,0-7-415,1 4 1,-1 0 145,0-1 0,4 1-76,-1 3 0,0-1-1,-2 7 0,-1 4-117,0 5 0,-2 3-353,-1 4 1,-4 1 287,1 5 0,-2 3-942,-1 0 415,0 4-797,-4-3 953,-1 5 45,0 0 655,0 0 0,5 0 0,0 0 0</inkml:trace>
  <inkml:trace contextRef="#ctx0" brushRef="#br0">17979 4898 7743,'0'-6'968,"4"2"1,2 5-797,3 2 0,0 3 29,0 3 0,4 4-106,-1 3 0,5 2 62,-2 4 0,3 2 297,1 4 1,0 4-14,3 2 1,-2 3-440,1 4 1,2 5 89,-12-20 1,0 1 0,0 2 0,0 1-51,-2 1 0,0 0 0,0 2 0,0 1-86,-1 0 0,-1 1 0,0 1 0,0 0-207,-2 0 1,-1-1 0,0 2-1,0-1 107,0 0 1,-1-1-1,-1 0 1,0 0 74,-2 0 0,0-1 1,0-1-1,0 0 57,0 1 0,0 0 1,-2-1-1,-1-1-127,-2 0 0,0-1 1,-1 1-1,-1 0 245,-2-1 0,-1 0 0,-1 0 0,-1 1-107,0-1 0,0 0 1,-3-1-1,0 0-32,-1-2 1,1 0-1,-3-2 1,-1 1-354,1-1 0,-1 0 0,-1-2 0,-2-2 14,-3 1 1,0 0-1,1-2 1,-1-1 371,-1 0 0,0 0 0,-1-2 0,1-1 0,-2 0 0,0 0 0,0 1 0,0 0 0,0 0 0,0 0 0</inkml:trace>
  <inkml:trace contextRef="#ctx0" brushRef="#br0">3147 9702 7726,'7'6'447,"3"0"1,6 1-45,3 2 1,3-4-247,2-2 0,7 1-65,0-1 1,5 0-135,1-3 0,1 0 133,2 0 0,0 0-378,3 0 0,1 0 419,2 0 0,1-3-42,-1 0 1,4-1-95,0 1 0,-24 2 1,0 0 55,24-5 0,-23 4 0,1 2-51,0-2 0,0 1 1,0-2-1,0 1-93,1 1 1,1-1 0,-2 1 0,1-1 138,-2 2 0,1 0 0,1-1 0,-1-1 7,2 1 1,-1-1 0,0 0 0,0 0-9,2 0 0,0 1 0,-2 0 0,0 1 5,1-2 0,-1 1 1,0 0-1,0 1 1,1 0 1,-1 0 0,0-2 0,0 0 47,2 1 1,0-1 0,-2 1 0,0-1-43,0 2 0,1 0 0,-1-1 0,0-1-30,0 1 0,1-1 1,0-1-1,0 0 2,1 1 1,0 1 0,1-2 0,1 0 2,0 1 1,-1 0 0,0-1 0,-1-1-16,3 1 1,1 0-1,-2 1 1,1 0-310,2 0 1,-1 1 0,1 0 0,-1 1 291,-1 0 1,0 0 0,-1-1-1,1 1-68,2-2 0,0 1 1,-2 0-1,0 1 30,1-2 1,1 0 0,0 1 0,0 0 34,1 0 1,0-1 0,2 1 0,0 0-10,-1-2 1,1 0 0,2 0 0,-1 1 7,-1-1 0,0 0 0,-1-1 1,1 0-1,-2 3 1,1-1 0,-1-1-1,1-1 30,1 1 1,0 0-1,0 0 1,1 1 2,2-1 1,0-1 0,1 2 0,-1-2-257,2 0 0,-1-1 1,-2 0-1,1 1 297,1-1 1,1 0 0,-3 1-1,0 0-25,3 1 1,-1 0 0,-2 0 0,-1 1-23,-1 0 1,0 1-1,-2 0 1,1 1 45,-1-2 0,1 0 0,-1 2 0,1 0-24,1 2 0,0 0 0,-1-2 0,1 1-3,0 0 0,0 1 1,1-2-1,1 1-24,-4-1 1,0 0-1,1 0 1,0 0-45,-3 0 1,1 0 0,1 0-1,-1 0-63,0 0 0,0 0 1,-1 0-1,-1 0 103,0 0 0,0 0 1,0-1-1,-1 1-29,-1-2 1,1 1 0,-1 0 0,0 1 11,-1-2 0,0 0 0,1 0 0,-1 0 3,-1 1 1,-1-1 0,0 0 0,0 1 35,24 1 1,-3-3 175,-3 0 0,-5 0-128,-1 3 1,-4 1 580,-3 2 1,-5-1-862,-4 4 0,-4 0 544,0 4 0,-5-1-1030,-4 0 0,-4 1 703,-2-1 0,-4 0-659,1 1 0,-4-2 176,-5-2 0,-1 2-1081,-5-1 1542,-2-3 0,-1 4 0,-4-3 0</inkml:trace>
  <inkml:trace contextRef="#ctx0" brushRef="#br0">2942 12747 7675,'0'5'987,"0"-1"-1318,0-4 1,4 0 276,3 0 1,-2 0 145,1 0 35,0 0 0,3 0 1,1 0 1,0 0 88,3 0 1,-3 0-125,2 0 0,3 0 66,0 0 0,3 0-78,1 0 0,-1 1 19,1 2 1,4-2-119,1 2 0,1-2 72,3-1 1,-2 0-35,5 0 1,2 0 54,1 0 1,2 0-1,2 0 1,-1 0-6,0 0 0,5 0-244,1 0 0,3 0 227,0 0 1,-2 0 30,-1 0 1,0 0-64,4 0 1,0 0 49,-1 0 1,2 0 55,1 0 0,-1 3-80,2 0 0,-2 4 5,2-4 1,1 3-20,-25-4 1,0-1 0,3 1 0,0 0-169,-1 0 0,0-1 1,1 0-1,0-1 153,-1 2 0,0-1 0,1 0 1,0 0-3,-1 1 1,0 0 0,2-2 0,1 1-6,-3 0 1,0 1 0,1 0-1,0 0 15,-1-1 0,-1 1 0,1 0 0,-1 0 9,0 0 0,-1-1 0,2 0 0,0 0-12,0 2 0,0 0 0,0-1 0,0 0 4,1 1 0,1 0 1,-2-2-1,0 1 14,0 1 1,0 0-1,2-2 1,-1 0 0,1 1 1,-1-1 0,3 1 0,-1 0-26,1 0 0,-2-1 0,1 1 0,-2 0 15,1-2 1,-1 0-1,3 0 1,1 0-45,-1 0 0,1 0 0,-1 0 1,0 0 37,-1 0 1,0 0-1,-2 0 1,0 0-15,0 0 0,1 0 1,-2 0-1,1 0 18,-1 0 0,0 0 0,0 0 0,0 0 1,0-1 1,-1 2 0,0 0-1,-1 1-21,1-1 0,-1 1 1,0 0-1,1 0-1,1 0 0,0-1 0,24 0-42,-25 1 1,-1-1-1,26 0 67,1-1 1,-3 0-117,-3 0 1,-2 0 97,-1 0 0,-4 0-343,-6 0 0,-3 0-94,-6 0 1,-3 0-294,-7 0 0,-1 3 229,-5 0 485,-4 5 0,-5 1 0,-5 5 0</inkml:trace>
  <inkml:trace contextRef="#ctx0" brushRef="#br0">8194 12979 7665,'0'5'1221,"0"0"1,4-5-594,2 0 1,3 0-431,4 0 1,1 0-46,5 0 1,2-3 23,1-1 1,4-2-52,-1 3 0,2-3-101,1 3 1,0-3 345,0 2 0,5 0-66,4 1 1,1 2-183,6-2 0,-1 2 227,4 1 1,3 0-204,3 0 1,-24 0-1,0 0-257,0 0 0,1 0 0,1 0 0,0 0 165,-2 0 0,1 0 1,2 0-1,0 0 26,1 0 0,-1 0 0,1-2 0,1 0 15,1-1 1,1 0-1,0-1 1,-1-1-296,2 1 1,1-1 0,-1 2 0,1 0 224,1 0 1,0 0 0,-1 0 0,0 0-311,3-2 0,-1 0 0,0 1 0,0-1 310,0 0 1,1 1-1,-3-1 1,-1 0-33,-1 1 1,-1-1-1,1 0 1,-1 1-111,1-1 1,-1 0 0,-1 2 0,-2 0 68,0 0 0,-2 0 0,-2 1 0,-1 1 51,2-2 1,-2 0 0,19 1-226,-3-2 0,-8 2-802,-4-1 1,-4 2 715,-5-2-1114,0 2 1421,-16 1 0,6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5857 9646 7742,'-7'0'0,"1"0"0,3 0-86,-3 0 144,4 4 93,-2-3 193,-1 3-203,0-4 176,0 0 43,-3 0-191,7 0 0,-4 0 467,2 0-197,1-4-236,-2 3 0,1-4-67,0 2 0,-1 2-206,1-2 0,1 2-85,-4 1 1,3 0 134,-4 0 0,1 0 55,-3 0 1,-2 0 19,-1 0 1,1 4-93,-5 2 1,4-1 61,-4 1 1,1 2-28,-4 4 0,0-1 23,1 5 0,-1-3-8,1 6 0,-1-2 96,0 4 0,1-1-64,-1-1 0,4 3-103,-1 3 1,2-1 80,-2 1 0,0 0-57,3 3 0,1-4 60,2 1 0,2 0-36,2 3 0,-1 0-12,4 0 1,-1-1-89,4-2 0,1 0 51,3-3 0,4 0-76,4-3 0,2-2 152,-2-1 0,3 0-51,3-3 0,1-2 246,-1-5 0,4 1-78,0-3 0,1-1-22,-2-3 0,0 0-44,4 0 1,-4-4-4,0-3 0,2-4-42,-1-1 0,0-4-78,-4 4 0,1-5 13,-1 2 0,0-3 74,-2-1 1,0 2-61,-4 1 1,0-1 24,-6 1 1,-2 2 89,-4-2 1,0 5-89,0-2 0,-1 3 8,-2 1 1,-6 0-69,-7 3 0,1 2 78,-4 4 0,3 0-39,-6 0 0,-1 0 26,1 0 0,-2 1 19,2 2 0,0 1-32,3 3 1,2 1 6,1-2 0,0-1 33,3 1 1,1 0 7,3 0 1,2-1 219,1-2-213,4-2-62,-2 3 0,8-1 44,2 0 1,4 1 22,2-4 0,3 0-17,3 0 1,5 0 106,2 0 1,1 0-91,-2 0 1,6 0-1,-2 0 0,1 0-379,-4 0 0,1 0 160,-4 0 1,3-4-504,-4 1 0,0-4 308,-5 1 0,0 1-210,-3-2 0,2 1-45,-3-3 618,1 0 0,-4-5 0,0 0 0</inkml:trace>
  <inkml:trace contextRef="#ctx0" brushRef="#br0">6192 9646 7790,'-1'6'160,"-2"0"0,2-2-177,-3 2 0,3 1 614,1 5 0,0 0-175,0 3 1,0 1-12,0 2 0,0 5-362,0 2 0,-3 3 57,0 3 0,-3 2-132,3 4 0,-3 1 133,3-1 0,-5 1-535,2 2 0,1-1 249,-1 1 1,3-6-498,-4-3 1,5-6 188,-1-3 1,2-7-403,1-2 37,0-3 852,0-5 0,0-1 0,0-12 0,0-2 0</inkml:trace>
  <inkml:trace contextRef="#ctx0" brushRef="#br0">6089 10112 7790,'-1'-37'104,"-2"3"1,1-4 273,-4 4 1,4-4-48,-1 3 0,2 1-125,1 3 0,0 0 31,0 6 1,4 4-20,2 2 1,2 3 21,2 4 0,-1 2-22,0-3 1,1 6 233,-1 1 1,0 1-43,0-2 0,4 3 0,-1 4 0,2 0-229,-2 0 0,2 1 24,1 2 1,0 3-266,-3 3 0,-2 3 111,3 1 0,-6 3-285,-1 0 0,-4 1 158,1 2 1,-2 3-184,-1 0 0,-2-1 94,-4-2 0,0 1-24,-6 1 1,-2-1 134,2 2 0,-5-3-32,2 0 0,0-1 159,0-3 1,2 2-99,-2-5 0,3 0-117,0-2 135,2-5 1,1 0-171,3-2 135,-2-2-16,7 3 110,-3-4 0,8 0-86,2 0 0,2 1 191,2 2 0,3 0-46,3 3 1,1 0 26,2 3 1,-1 1-44,1-1 0,3 1-48,-1 3 0,1 0 16,-3 3 1,-2 0 7,-1-3 0,0 2-185,-3-2 1,2 2 97,-2-3 0,2 1-339,-2-4 0,-1 0 139,-3 1 1,-2-1-1482,-1 0-40,0 1-143,3-1 1880,1-4 0,-5 3 0,-1-2 0</inkml:trace>
  <inkml:trace contextRef="#ctx0" brushRef="#br0">6564 9814 7748,'-4'-6'114,"3"2"1,-3 3 620,4-2-661,0 2 0,-1-3 269,-2 4 448,2 0-530,-3 0 1,0 1 207,1 2 1,-3 2-48,3 5 1,-3 0-167,3 2 1,-4 2-58,4 1 0,0 3 0,3-3 1,0 6-111,0 1 0,0 4 87,0-1 1,1 1-190,2 2 0,-1 1 64,5 2 0,-4-2-526,3 2 1,-3 0 249,3-3 0,-3 1-16,4-7 1,-4-1 34,3-6 1,0-1 50,3-5 0,1-3 257,-1 0 0,0-3-94,1 0 1,-1-2 296,0-1 1,1-2-129,-1-5 0,0 0 95,1-8 1,2-1-65,0-3 0,1-3 264,-4-3 0,0-2-146,1-1 0,-2 0-106,-2 0 0,1-3-162,-3 0 0,3-3 99,-1 3 1,-2-3-215,-1 3 1,2 0 30,2 3 0,-3 1-139,-1 2 0,1 3-113,-1 7 0,0-2-686,-3 5-3,0-1-673,0 4-667,0 4 1056,0 1 1251,0 16 0,0 0 0,0 10 0</inkml:trace>
  <inkml:trace contextRef="#ctx0" brushRef="#br0">1136 15279 7628,'-9'0'209,"-1"0"0,1 0 266,0 0-129,-1 0 0,1 0 288,0 0-377,-1 0 0,4 5-322,0 5 1,3 4 41,-3 8 1,1 7 17,-2 8 1,0 2-5,4 8 0,0-3-289,3 6 0,0 1 347,0-2 0,0 1-317,0-3 1,0-1-36,0 1 0,3-6-107,0-4 1,1-8-633,-1-7 515,3-2 527,3-10 0,0-2 0,0-8 0</inkml:trace>
  <inkml:trace contextRef="#ctx0" brushRef="#br0">996 14916 7636,'-20'9'1460,"1"1"0,2-1-778,8 0 1,4 1-271,2-1 0,3 1-593,3 3 1,3 1 78,7 5 0,-2-3-958,4 3 0,1-3 226,3 6 1,-2 2-12,-1 1 1,0-1 143,-3 0 701,-1-3 0,-3 6 0,1-3 0</inkml:trace>
  <inkml:trace contextRef="#ctx0" brushRef="#br0">1155 15382 7640,'12'18'0,"0"1"0,4-1-6,-4 1 1,4 0-4,-4-1 1,5 4-110,-2 0 1,0 3 230,0-4 1,-3 1 13,0-3 1,-2 0 173,0 3 1,-2-3-50,-2-1 0,-1 1 77,-1-4 1,-3 3 21,2 1 0,-2-2 69,-1-1 1,0-2-250,0-1 0,0-3-132,0 2 0,0-4-77,0-2 1,3-3-605,0 3-48,0-4 426,-3 2-72,0-12 1,0 1 89,0-9 0,0-2 174,0-4 0,1-5 73,2-1 1,2-1 176,5-5 1,0-3-85,2-4 0,-1 4 141,1 3 1,3 4-35,0-1 0,0 3-18,0 3 0,-3 2-13,0 5 1,1 3-70,0 3 1,-1 6-21,-2 3 1,0 2 29,2 1 0,-1 4-3,1 2 0,-2 10 164,0 6 0,-4 2-112,0 4 0,-3-1 48,3 7 1,-3-1-60,0 1 1,1 2-188,-1-1 1,0-1-157,-3-3 1,0 0-303,0-6 1,0-4 161,0-2 1,0-1-255,0-6 0,3 0-205,0-2 1,4-5 310,0-2 0,1-3-336,1-3 818,1-6 0,-1-6 0,0-4 0</inkml:trace>
  <inkml:trace contextRef="#ctx0" brushRef="#br0">1881 15298 7640,'0'22'0,"-4"3"2136,-3 6-1374,-1 2 1,3 5-333,2-1 0,2 3-560,1 1 0,4-1 132,2-3 0,2 3 80,2-3 0,-1 9-746,0-2 0,1-1 346,-1-2 0,-4-4 97,-2-3 1,1 2 44,0-2 1,-1-2-183,-3-1 1,0-3 129,0-3 1,0-5 110,0-5 1,0-6-159,0 0 1,-1-6 123,-2 0 0,1-4-311,-1-5 0,2-9 332,1-9 1,0-11 129,0-2 0,0-6 0,0-1 0,0-4-184,0-2 1,0 23 0,0 0 164,0-26 1,0 3 18,0 0 0,0 0 495,0 4 0,0 1-205,0 8 1,0 2 489,0 4 1,1 1-220,2 8 1,0 2-122,3 4 1,-1 3 72,1 3-283,2 5 1,-2 1-29,3 4 0,0 0 275,1 0 0,-1 7-387,0 3 1,0 8 58,1 1 0,-4 9 42,0 0 0,-4 5-73,1-2 1,-2 1-187,-1-1 0,0 1 176,0 2 1,-3-2 133,0-4 1,-4-4-145,1-2 1,-3-1-94,0-2 0,-3 1-573,-1-8 0,-2 4 325,2-4 1,-3-1-650,0-4 0,0-3 178,0-4 1,0 0-13,3 0 0,2-4 305,5-3 0,2-5-348,4-4 769,0-5 0,8-3 0,2-4 0</inkml:trace>
  <inkml:trace contextRef="#ctx0" brushRef="#br0">2197 15316 7640,'0'14'0,"0"-3"1349,0 5 1,-3-1-612,0 4 1,0 0-374,3 3 0,0-1-257,0 4 0,1-1-155,2 0 1,2 2-217,5-4 0,-4 3 175,0-3 0,0-1 379,4-2 1,-1-1-67,0 1 1,-3-3-239,1-1 1,-1-5-40,3 0-37,0-1 1,1-8 6,-1 2 0,-1-3-155,-1-3 1,1-3-26,-2-6 1,-2-7 100,-1-6 1,1 1-6,0-1 0,0 1 40,-1-4 1,-2 0 260,2 0 1,-2 4-6,-1 2 1,3 1 3,0 2 0,0-1 47,-3 8 0,1-1 140,2 4 0,-2 3-106,3 0 0,-2 4-46,1-1 0,-2 3-192,2 3 1,1 3 91,-1 6 1,4 4-66,0 6 1,-2 0-26,1 3 0,-1 5-67,1-2 0,3 2-17,-3-2 1,-1-1-72,1-2 1,-3 1-358,3-5 0,0-2 221,0-4 0,2-3-476,-2 0 0,3-5 309,0 0 1,1-6-431,3-1 909,1-4 0,5-18 0,-1-3 0</inkml:trace>
  <inkml:trace contextRef="#ctx0" brushRef="#br0">2719 14981 7603,'-4'19'3159,"-3"0"-2673,-5 3 406,6 2-532,-7 4 1,12 4-129,-2 2 1,2 2-300,1 2 0,1-1-3065,2 0 2795,3 4 1,0-2 119,0 1 0,-3-2 266,3 0 1,-4-1 175,1 0 1,2-4-114,-2-2 0,3-1-62,-3 1 1,3-6-193,-3 0 0,5-9-759,-2-3 0,2-4 72,1-3 829,1-1 0,-1-10 0,0 0 0</inkml:trace>
  <inkml:trace contextRef="#ctx0" brushRef="#br0">2635 15400 7607,'0'15'3276,"0"-2"-1638,0-4 0,6 1-842,7-1 0,7-3-597,14 0 0,13-5-199,-18 0 0,1-2 0,7-5 0,1-4 0,3-3 0,-1 1 0</inkml:trace>
  <inkml:trace contextRef="#ctx0" brushRef="#br0">20689 2989 7842,'-10'-4'-107,"5"3"476,1-4 1,4 7-46,0 1 1,0 2-140,0 4 1,0 4-58,0-1 0,0 3-14,0-2 0,0 3 20,0 0 0,0 0 16,0 0 0,-3 2-163,0-3 0,0 4 103,3 2 0,0-4-274,0 2 0,-1-4-31,-2 1 1,2 0-2,-3-3 0,3-4-13,1-3-256,-4 0 317,-1 0-34,-4-2 226,0-8 1,0-3-62,3-5 0,2 1 229,4-5 0,0 2 2,0-2 1,1-2-3,2 3 1,2-3-33,5 0 1,2 2 126,0 1 1,5 0-100,-2 0 1,4-2-66,3 5 1,-3-1 18,3 4 0,1 0-2,-1-1 1,-1 4-263,-2 0 1,0 4-199,-1-1 0,-3 2-253,-3 1 1,-2-3 118,0 0 0,-1-1-320,0 4 0,-2 1-165,-1 3 939,-4-3 0,2 7 0,-4-3 0</inkml:trace>
  <inkml:trace contextRef="#ctx0" brushRef="#br0">20987 3249 7842,'6'4'241,"0"-1"1,0 0 102,4-3 0,2-4 222,0-3 1,5 1-323,-2-3 0,4 2-226,3-6 0,-3-1-321,3-2 0,1-2 189,-1-4 1,-1 2-43,-2-1 1,0-2 140,-1 1 0,-2 0-81,-1 4 1,-4-1 29,-2 0 0,-4 4-79,-5-1 1,0 5 113,0-1 1,-7 5 18,-2 4 0,-10 2 275,0 1 1,-4 4-97,1 3 0,-3 2 143,3 3 0,-3 3-9,4 3 1,3 1-29,6 0 0,-1-1-54,4 1 0,2 0-14,7-1 0,0 1-74,0-1 1,5 1-166,4 0 1,2-2-301,4-1 0,2-2 173,4-1 1,3-6-655,4 2 1,-1-6 385,-2 0 0,5-2-377,-2-1 1,2-4 245,-2-2 1,2-3 559,-2-4 0,6-1 0,-5-5 0</inkml:trace>
  <inkml:trace contextRef="#ctx0" brushRef="#br0">21750 3035 7842,'-9'-3'113,"0"0"1,-1 0 83,1 3 1,0 0 260,-1 0 1,1 0-267,0 0 0,-2 3-91,-1 0 0,2 4 107,-3 0 1,3 1 155,0 1 0,2-3-265,2 1 0,-1-1 71,4 3 1,0 1-310,3-1 0,0 3-6,0 1 1,1-1-11,2-3 1,3-2-42,6-1 0,0-1-290,3 1 0,1 1-103,2-3 1,1-1 165,0-3 1,3-3-133,3-1 0,2-4 555,1-1 0,0 0 0,0-9 0,0 3 0</inkml:trace>
  <inkml:trace contextRef="#ctx0" brushRef="#br0">22039 3035 7842,'-19'6'0,"1"-3"0,2 2 143,1 1 1,3 2 181,0 2 0,1 2-150,2 0 0,1 4-95,2-4 0,1 1 104,5-4 1,0 0-82,0 1 0,6-2 188,3-2 1,1-1-94,6-2 1,2-2-117,4 3 0,4-4-43,-1-4 1,1 0-244,-1-2 0,3-5-121,-3 1 0,0-1 167,-6 2 1,-1-4-5,1 1 1,-1-5 37,-3 2 0,-5-2 94,-3 2 1,-5-3-22,1 3 1,-3 0 110,-3 0 1,-6 3-2,-3 0 0,-5 2-52,2 0 1,-3 5-1,0 2 0,-1 2 19,1 1 0,-1 0-55,0 0 1,4 4-133,-1 2 0,5-1-243,-2 2 1,7-4-379,3 3-154,2 0 936,1-1 0,8-1 0,3-4 0</inkml:trace>
  <inkml:trace contextRef="#ctx0" brushRef="#br0">22318 2961 7842,'0'9'-135,"3"-3"135,0 1 0,0-1 515,-3 3 0,0 4-197,0-1 0,0 3-132,0-2 1,0 2-56,0-2 0,0 0-13,0 0 1,0-3-1,0 2 1,0-4-177,0-2 64,0 0 0,1-1 182,3-2-430,-3-2 1,7-1 13,-2 0 1,-1-4-71,1-2 0,1-3 120,2-4 1,0 2-10,1-5 0,-1 5 192,0-1 0,-3-2-57,1 2 1,-1-1 83,3 4 0,0 0-65,1-1 0,-4 4 491,0 0-18,0 4-206,0-2 1,-2 8-137,-4 2 0,0 3 86,0 4 0,0 0-133,0 3 0,-3 1 40,-1-1 0,-3 2-28,1 0 0,2-2 28,1-1 1,-1-2-197,1 2 0,-1 0-516,4 0 49,0-1 0,5-6 198,1-2 0,3-3-200,4-6 0,0-2 185,2-4 1,3-2 388,-2-1 0,1-3 0,2-3 0</inkml:trace>
  <inkml:trace contextRef="#ctx0" brushRef="#br0">22756 2952 9285,'0'5'610,"4"-1"-450,2-4 1,-1 0 314,1 0-26,-3 0-180,1 0 1,-5 0-47,-2 0 1,-1 0-281,-5 0 1,1 0-39,-8 0 0,2 3-86,-2 0 1,-1 4 165,1 0 0,3 1-85,0 1 0,3-1 8,1-1 0,2 1 38,1-2 0,4 2 42,-1 2 1,3 2-14,3 0 0,0 1 79,7-4 1,-3 4-50,5-1 0,2 1 3,-2 0 1,5-3 1,-2 3 1,0 0 0,0 0 1,-3-1-30,0-3 0,-2 4 24,0-1 1,-5 0-49,-2-2 0,-2-1 39,-1 0 0,0-2 2,0-1 1,-4-1-16,-2 1 1,-3 1 0,0-3 1,-3 2-52,-1-3 0,-2 0-9,2-3 1,0 3-267,0 0 0,3 0 127,-2-3 1,1-3-428,2 0 1,1-5 234,2-2 0,-2 0 406,5-5 0,0-5 0,3-4 0</inkml:trace>
  <inkml:trace contextRef="#ctx0" brushRef="#br0">22970 2700 7825,'0'-5'-776,"1"1"1211,2 4-56,-2 0-74,7 0-109,-7 0 0,3 1 144,-4 2 1,2-1 73,1 4 0,-2 0-93,2 4 1,-2 2-94,-1 1 1,0 3-24,0 0 0,-1 1-76,-2 2 1,2 3 0,-2-1 0,1 5-162,2-1 1,0 3 31,0 3 1,0-2-143,0 2 0,0 1-255,0-1 1,0 0 187,0-3 0,0-4-193,0-2 0,0-3 154,0 0 1,0-5-78,0-1 1,4-3-42,-1-1 0,1-3-542,-1-3 908,-2-2 0,7-5 0,-3-2 0</inkml:trace>
  <inkml:trace contextRef="#ctx0" brushRef="#br0">22830 3101 7823,'-5'0'676,"1"0"1,5 0-432,2 0 0,-1 0-184,4 0 0,1 0 112,2 0 0,0 0 62,0 0 0,1 0-31,-1 0 0,1 0 5,3 0 0,-2 0-512,5 0 1,-4-5-95,4-1 0,-4 1-325,4-1 0,-2 3 365,2-4 0,1 2-16,-1-1 1,-2-2 113,2 2 1,-5 0-2,1 0 1,-1 4 137,-2-1 0,-1 1 122,-1-1 0,1 2 9,-7-3 1,3 5 13,-4 2 1,-1-1 9,-2 4 0,1-3 208,-4 3 0,3 1 161,-4 2 0,5-3-180,-1 0 0,2 1 31,1 2 1,0 0-17,0 1 1,0-1 73,0 0 0,0 1-65,0 3 1,1-3-69,2 3 0,1 0-58,3 0 0,1-1-151,-2-3 0,2 2-66,2 1 0,-4-3 84,0 1 1,-1-1-115,1-3 170,3-2 1,-7 0-177,4-4 1,-3 0-10,3 0 0,-4-1 28,2-2 67,1-2 1,-4-7-8,2-1 0,-2 0 120,-1 0 0,0 2-89,0-4 0,3 2 85,0-2 1,0-1-62,-3-3 1,3 2 24,0 1 0,5-1-166,-2 1 1,-1 0-196,1 0 1,0 3 25,4 3 1,-1 2-155,0 2 0,1-1 132,-1 4 1,0-1 146,1 4 1,-1 0 183,0 0 0,1-3 0,-1 0 0,0 0 0,0 3 0,5 0 0,-4-4 0,4-1 0</inkml:trace>
  <inkml:trace contextRef="#ctx0" brushRef="#br0">23463 2961 7823,'6'4'-295,"2"-3"1,-7 4 254,2-2 0,-2-1 248,-1 5-83,0-5 1,3 3 262,0-2 1,0-1 247,-3 4-408,0 0 1,0 4-74,0-1 1,0 3-6,0 1 1,0 0 46,0 0 0,0-3 10,0 2 0,0 2-196,0-2 1,3 4 51,0-4 0,4 1-132,-4-4 0,4 0 1,-1 1 1,-1-4-9,2 0 1,-1-4 106,3 1 0,0-2-105,1-1 1,-1 0-152,0 0 1,1 0 62,-1 0 0,0-4-89,1-2 0,-2-2 45,-2-2 0,1 1 162,-4 0 0,4-4-42,-4 1 1,3-2-21,-3 2 1,0 2 64,-3-3 0,0 0 11,0 0 0,0 0 190,0 1-124,0 1 335,0-2-109,0 3-75,0 5 0,0 2 106,0 6-77,0 2 0,0 6-130,0 1 1,-1-1 36,-2 1 0,2 1-65,-2 0 1,2 2 41,1-2 1,1 2-143,2-2 0,-1 2 77,4-2 1,-3-1-301,4-3 1,-4 1 109,3-1 1,-1-3 122,1 0 1,3-4-22,-3 2 1,-1-3-111,1-1 1,0 0 64,4 0 0,2-5-116,0-1 0,2-2 214,-2-1 0,3-1 0,3 1 0</inkml:trace>
  <inkml:trace contextRef="#ctx0" brushRef="#br0">24050 3026 7820,'-1'-6'0,"-2"0"0,1 4 702,-4-2 8,3 3-605,-5 1 1,3 0-5,-4 0 1,-1 0 301,1 0 0,-1 1-139,-3 3 1,2 1 108,-5 4 0,5 3-80,-1 1 1,1 3-81,2 0 0,0 2-68,-1 0 0,4 1-100,0-1 0,4-1-213,-1 2 1,5-6 169,1 6 1,7-7-411,0 0 1,5-1 211,1-2 1,5-4-122,4-2 1,2-2-172,1-1 1,0-4-295,0-2 1,0-3-15,0-4 0,-3 0 403,-1-3 0,-3-1 393,1 1 0,-3-2 0,0-4 0,0 2 0,-5-7 0,0 4 0</inkml:trace>
  <inkml:trace contextRef="#ctx0" brushRef="#br0">24366 2803 7820,'-4'-10'-213,"-1"4"142,-4 0 635,0 4-178,-1-2 1,1 8 136,0 2 0,2 0-143,1 3 0,4 0-50,-1 6 0,-1-2-111,1 2 1,0 2 14,3 5 1,0-2-233,0 5 0,0 0 96,0 3 0,0 0-408,0 0 0,0 0 176,0 0 1,0-4-214,0 1 1,4-5-64,2-2 1,2 1-244,2-3 0,-1-3-19,0-1 0,1-5 213,-1-4 0,0-2 168,0-1 0,1 0 291,-1 0 0,-4-4 0,-1-2 0</inkml:trace>
  <inkml:trace contextRef="#ctx0" brushRef="#br0">24190 3101 7867,'-10'0'257,"5"0"0,2 0 415,6 0 1,3 1-579,7 2 0,1-2 59,5 2 0,0-2-245,3-1 0,-1 0 125,4 0 1,0 0-119,2 0 1,1 0-3,0 0 87,0 0 0,0-4 0,0-1 0</inkml:trace>
  <inkml:trace contextRef="#ctx0" brushRef="#br0">22672 6173 7744,'-9'0'0,"-1"1"377,1 2 1,0-1-41,-1 5 0,0 2-60,-2 3 0,0 6-115,-3 0 0,0 2-79,0 5 1,0-1 102,3 1 1,2 0-105,1-3 0,1 1 26,5-1 0,0-6 118,3 3 1,5-6-268,4 3 1,2-6-107,4-1 0,2 0 4,4-6 1,0-2 85,4-7 1,0-2-84,3-7 0,-1-1-11,-3-2 1,-1-1 95,-4 0 0,-5 1-25,-1-1 0,-3-2 26,-1-1 1,-4-3 44,-1 3 1,-3-3-35,-1 4 1,-5-4 125,-1 3 1,-5 0-23,-2 4 1,-3-1-24,0 1 0,-1 3-33,-2 3 1,0 4 3,-3 2 1,2 4-96,-2-1 0,0 3 94,0 3 1,3 2-224,4 5 1,3-1-78,0 0 0,6 4-91,3-1 1,2 0 37,1-2 0,5-2-103,4-2 0,6 3 165,6-3 1,1-2 282,6-1 0,-5-2 0,5-1 0,-2 0 0,1 0 0</inkml:trace>
  <inkml:trace contextRef="#ctx0" brushRef="#br0">22840 6192 7744,'18'-4'0,"0"3"-139,-3-3 1,-1 3-117,-5 1 0,0-3 206,1 0 253,-1 0 246,0 3-126,-4 0 427,0 0 15,-5 0-391,0 4 1,-5 1-190,-1 5 0,1 0-99,-1 2 1,1 0-34,-2 3 1,0 1 93,4 3 0,-3-1-259,3 1 0,0-4 53,3 1 1,0-2-73,0 2 1,4 0-19,2-3 0,-1-1-6,1-3 0,1 0 103,2-3 0,0-2 30,1-4 0,2 0-49,0 0 0,4-4 54,-4-2 0,5-7-227,-2-2 0,2-3 57,-2 0 0,2-4 4,-5 0 1,1-3 124,-4 4 1,0-4 87,1 3 0,-1-3-65,0 4 1,0 2-9,-3 3 0,1 8 344,-4-1-114,0 2 462,1 1-241,-3 2-142,4 4 0,-8 4 1,-1 3 1,-3 4-30,1 1 0,1 5-134,-1-2 0,0 3 20,0 1 1,-1-1-263,4 1 0,-3 0 83,3-1 1,-1 0-344,4-3 0,0 2 167,0-5 0,0 1-343,0-4 1,1-3 97,3 0 0,-2-4-40,4 2 1,1-4 146,6-4 0,-3-2 368,2-6 0,3-3 0,-1-3 0</inkml:trace>
  <inkml:trace contextRef="#ctx0" brushRef="#br0">23538 5857 7744,'-1'-6'376,"-2"3"1,1 4 137,-5 5 1,2 2-135,-1 7 1,-2 1-173,2 2 1,-3 2-26,0 2 1,0 1 19,-1 1 0,1 3 42,0-2 0,3 2-34,-1 1 0,2 3-393,-1 0 0,1 0 163,2-3 0,2 0 141,-2 0 1,1-4-486,2-3 0,0-2-1666,0-4 1526,5-1 1,0-9-572,4-2 670,0-2 0,1-2 91,-1-2 0,-3-2 313,0-4 0,1-9 0,2-2 0</inkml:trace>
  <inkml:trace contextRef="#ctx0" brushRef="#br0">23221 6229 7744,'-5'9'904,"1"-3"-839,4 1 1,5-2-121,4 1 1,5-1 312,5-2 1,-1-2-63,1 2 1,2-1-250,1-2 1,0 0 109,-3 0 0,-1 0-187,1 0 1,-2 0-200,-1 0 1,4-5-261,-5-1 0,5-2 215,-5-1 374,3 3 0,0-6 0,1 2 0</inkml:trace>
  <inkml:trace contextRef="#ctx0" brushRef="#br0">23733 6136 7744,'-4'5'1117,"3"3"-832,-2-1 0,-1 1-220,1 1 0,0 5 39,3 1 0,-3 7 176,0 3 0,-5-2 48,2 2 1,-6 4-87,-4 5 1,2 0-308,-2 4 1,1-6 115,-4 5 0,1-7-222,3-2 1,2-1-153,7-5 1,-1-2-690,4-4 591,-4 1 0,5-7-1016,-5-1 500,5-4 937,-2-5 0,0-8 0,-1-2 0</inkml:trace>
  <inkml:trace contextRef="#ctx0" brushRef="#br0">23677 6192 7739,'13'-19'102,"-1"0"0,2 6-68,-2 4 0,0 0 547,3 6 0,-4-3-155,2 3 1,-2 0-161,2 3 1,-3 0-17,2 0 1,-4 4 62,-2 2 0,-1-1-23,1 2 1,-2-1-78,-4 3 1,0 0-226,0 1 0,-4 0 98,-2 3 0,-3-3-57,-4 2 0,0 0-42,-3 0 0,-1-2-44,1 3 0,-1-3 99,-2 0 1,0-2-141,1-2 0,2 2-88,1-2 1,3-1-3,0-2-1288,-3-2 642,5-1-209,1 0 1,6-3 70,6 0 972,2-5 0,8 3 0,2-4 0</inkml:trace>
  <inkml:trace contextRef="#ctx0" brushRef="#br0">23938 6182 7739,'10'-5'-250,"-5"-3"0,2 6 537,-4-4-191,0 4 950,-3-3-249,0 5-450,-4 0 1,2 2-50,-4 1 0,3-1 105,-4 4 0,4 0-188,-3 3 1,3 4-1,-3-1 0,4 5-206,-1-2 1,-2 3 61,2 1 0,0-1-159,3 1 1,0-4 74,0 1 0,0-5-316,0 2-87,0-3 175,0-1 1,4-4 11,3-1 1,-2-4 74,1-4 1,0-2-158,4-6 0,-4 0 72,0-3 1,0 2 228,3-2 1,1-1-160,-1-2 1,-1 2 209,-1 1 0,1-1 41,-2-2 1,1 0 68,-1 3 0,2 1-105,-5 5 0,3 3 226,-3-1 365,0 5-204,-3-2-107,0 12 1,0 3-60,0 7 1,-1-2-78,-2-1 1,-1 1-72,-2 3 1,-1-1-3,3 1 1,-2-2-97,3-1 1,0 0-214,3-3 1,0-1-1274,0-2 1100,0-1 1,4-1-437,2-2 1,3-1 296,0-5 0,1-1-105,3-3 0,1-4 7,5-4 602,-1-5 0,5 3 0,1-5 0</inkml:trace>
  <inkml:trace contextRef="#ctx0" brushRef="#br0">24441 5894 7787,'6'-1'-347,"0"-2"1,-3 2 1083,4-3-158,-5-1-131,6 0-248,-7 0 0,6 0 160,-4 2 147,1 2 105,-4-3 1,-4 12-310,1 4 1,-4 3 63,1 3 0,-3 0-104,-4 7 0,2 1-46,-5 5 1,4-1-18,-4 4 1,5-1-32,-1 1 1,1 1-102,2-4 1,0 3-168,-1-3 0,2-1-619,2-5 1,-1 1 396,3-4 1,1-4-116,3-2 0,0-8-177,0 2 36,4-3 0,2-2 60,3-2 0,0-6 71,1-3 1,-1-3 28,0 0 0,-1-3 417,-1-1 0,1-7 0,-3 0 0</inkml:trace>
  <inkml:trace contextRef="#ctx0" brushRef="#br0">24273 6182 8132,'0'10'-71,"0"-1"1136,0 0 0,6 4-488,3-1 0,2 1-100,8-4 1,-2 0-333,8 1 0,2-1-266,1 0 0,6 0-773,-3 1 1,0-5 449,0-2 0,1-2 444,-1-1 0,1-8 0,-5-3 0</inkml:trace>
  <inkml:trace contextRef="#ctx0" brushRef="#br0">13557 10996 8235,'0'-9'975,"0"4"0,-1-1-1251,-3 3 138,3 2 183,-3-3 1,4 5 14,0 2 0,-1-1 63,-2 5 1,2 0 112,-2 5 0,2 0-213,1 3 0,0 1-5,0 2 0,0 5-5,0 2 1,0 5-110,0 1 0,0 0 54,0-3 0,1 2 84,2-2 1,-2 5-155,2-5 0,-1 2 50,1-2 0,-1-3 69,5-1 0,-4-3-13,3 1 1,-3 0 9,3-4 0,1 2 0,2-8 0,1 3 8,3-6 1,-2 2 54,4-4 1,1-3-55,3-1 0,3-2 180,3-1 1,2-1-51,1-2 0,1-2-44,2-5 0,-1 1-19,4 0 0,3-2-135,4-1 0,3 2 140,0-3 0,4 2-296,2-2 0,-22 8 1,1 0 304,-1-1 1,0 0 0,1 0 0,1 0-40,-1 0 0,1 0 0,0 2 1,2 1-2,2-2 0,0 0 0,0 2 0,-1 0-230,3 0 0,0 0 1,0-1-1,1 1 222,3 1 1,1 1 0,-1-2 0,1 1-321,2 1 1,0-1-1,0 2 1,-1-1 299,0 0 0,0-1 0,-1 1 0,1 1 10,1 0 0,1 0 0,-1 0 0,1 0-3,3 0 1,2 0 0,0 1 0,0 1-232,1 0 1,-1-1-1,-13 1 1,-1 1-1,1-1 219,1-1 1,0 0-1,1 0 1,0 0-1,0 0 1,1 0-125,0-1 1,0 0-1,0 0 1,1 0-1,1 0 1,-1 1 129,-1 0 0,0 0 1,0 0-1,1-1 0,-1 0 1,0 1-46,2 0 0,-1 0 0,0 0 0,1 0 0,0-1 0,-1 0 15,3 0 1,-1 0 0,1 0 0,0 0 0,0 0 0,0 0 16,0 0 1,-1 0 0,0 0 0,0 0 0,0 0 0,-1 0-4,3 0 1,-1 0-1,1 0 1,-2-1-1,0 0 1,0 0-3,3 0 0,1 0 0,0 0 0,-2-1 0,0 1 0,0 0 1,0 0 0,-1-1 0,0 2 0,-1-1 0,0 1 0,0 0 1,0-1 1,0-1 0,1 1-1,-2 1 1,0 0 0,1-1-33,1 1 0,1 0 0,-1 0 0,0 0 1,-1 0-1,1-1 34,-2 1 0,1-1 0,-1-1 1,-2 1-1,0-1 0,0 0-69,1-1 1,1 0 0,-1 0 0,-4 0 0,0 0 0,0-1 12,2 1 0,-1 0 0,0 0 0,-2 1 1,1 0-1,-1 0-32,16-1 0,0 0 0,-3 0 0,0 0 21,0-2 1,0 0 0,0 1 0,0-1-50,1 0 1,1 1-1,-3-1 1,0 1 109,-2 1 0,0 0 0,-3-1 0,0 1-23,1 1 0,1 1 0,-3-2 0,0 0-32,3 1 1,-1 0-1,-4 1 1,-1-1 10,-2 2 0,-1 0 0,1 0 0,-1 0 68,-1 0 0,0 0 0,0 2 0,0 1-87,-1-1 0,-1 2 0,-1 0 1,-2 0 167,-1 1 1,0-1 0,0 0 0,-1-1-185,23 3 1,-2-1 689,-4 1 1,-3-2-529,-4-4 0,-3 0-70,-3 0 0,-3 0 857,-4 0 1,-1 0-726,-4 0 1,-4 0 1274,1 0-1190,-5 0 1,3-3 679,-5 0-713,-4-4 0,-1 2 111,-4-5 0,0 0-303,0-2 0,0 0 110,0-3 0,0-4-218,0-3 1,-4-4 60,-2 2 0,1-6-122,-1-1 0,0-5 16,0 2 0,-1-2 36,4-1 0,1-4-244,5 1 0,2 0-4,4 3 0,4-1-238,-1 1 0,5 4 209,-2 2 1,-1 5-548,-2 1 1,-6 9-419,-3 0 271,3 9 1076,-11 3 0,-4 4 0</inkml:trace>
  <inkml:trace contextRef="#ctx0" brushRef="#br0">16676 12151 7591,'6'0'755,"0"0"1131,-4 0-1252,2 0-587,-4 0 1,-3 5-1,0 4 1,-3 5-16,3 4 1,-4 5 24,0 2 0,-1 5 108,-1 1 1,-1 4-130,1-1 1,3 2-120,0 2 0,3-2-50,-4-2 0,5-2 115,-1-4 0,2-4-29,1-3 0,0-1-89,0-1 1,0-5 55,0-1 1,0-3-68,0-1 99,4-4 4,-3 0 1,5-10 39,-3-1 0,-2-6 1,2-4 1,-3-2 4,-3-4 0,-2-2 13,-5-4 1,1 4 5,0 3 0,-2-2 19,-1 1 0,0 4-44,-3 2 0,-1 5 11,-2-2 1,-1 6-117,1 1 0,-4 4 103,0-1 0,-4 6 119,1 3 1,1 3 7,-4 4 1,3 1 104,-3 5 0,-2-1 7,5 1 0,-4 4-136,4 2 1,4-3 15,2 0 0,4 1 15,6-1 0,4-1-23,2-2 0,7 0-67,5-1 1,9-3-125,7-3 1,6-5-205,3 0 0,5-5-420,2 1 1,3-6-1791,0-4 2500,1-1 0,0-5 0,-1-3 0,0-1 0,0-2 0</inkml:trace>
  <inkml:trace contextRef="#ctx0" brushRef="#br0">17151 12626 7585,'0'19'2829,"0"-3"-2282,0-5 1,0-5 287,0 0 1,1-3-719,2 0 1,3-3-24,6-3 1,3-7-705,3-5 0,4-3 318,0 0 1,3-4 107,-4 0 1,4-3 135,-3 4 0,0-4 39,-4 3 1,0-3-44,-3 3 0,1 1-117,-7 2 1,2 4 113,-8-1 1,0 5 97,-3-2 0,-2 6-343,-4 1 0,-5 4 97,-7-1 1,-5 6 85,-2 3 1,-3 3 167,-3 4 0,2 2 251,-2 7 0,-1-1-319,1 3 0,0-2 168,3 3 0,4 1 66,2 5 1,3-5-82,0 2 1,8-4-104,1 1 1,7 1 98,0-4 1,11-1-203,4-6 1,6-1-199,3-5 1,7-4-245,6-2 0,4-2 94,2-1 0,-1-5-2082,5-4 2500,-1-5 0,2-4 0,-1-3 0,1-4 0,-2-4 0</inkml:trace>
  <inkml:trace contextRef="#ctx0" brushRef="#br0">18110 12486 7585,'5'0'0,"-1"-1"1162,-4-2-695,0-2 0,0-5-714,0 1 0,0-1 115,0-3 0,-2 5 28,-4-5 1,-2 8 92,-7-4 0,-2 6 423,-4 0 0,-3 2-55,-4 1 1,0 4 44,0 2 0,0 5-76,0 2 0,1 3 309,2 0 0,3 2-392,3 0 1,1 4-59,3 0 0,3 2-242,5-2 0,3 1 83,4-1 0,1-3-275,2 3 1,4-3 59,5-4 0,1 3-106,3-3 1,3-1-208,-1-2 1,5-6-468,5-3 0,0-2-9,0-1 1,4-5 473,2-4 0,2-1 326,1-6 1,1 1-1,-1-4 1</inkml:trace>
  <inkml:trace contextRef="#ctx0" brushRef="#br0">18417 12523 7585,'14'-9'-210,"0"1"175,-5 1 0,0 0 883,1 4 0,-4 0 161,0 3-629,-4 0 1,2 4-114,-4 2 0,-1 7-61,-2 2 0,-2 4-37,-4 2 0,0 4 0,3 6 0,-2-2 110,2 2 0,2 1-52,1-1 1,1-1-205,2-5 0,5 4 57,1-4 1,2-1-13,1-9 1,6-1 17,4-5 0,0-4-129,6-2 1,1-6-45,5-3 1,-2-9-171,2-4 0,1-7-392,-1-2 1,-1 0 293,-5-3 1,-3-1 84,-7 1 1,-2-4 71,-7 1 1,-2 1 108,-4-1 1,-5 5-72,-5 1 0,-1 2 184,-8 7 0,3 0-8,-6 6 1,-2 5 209,-1 5 0,-1 3-122,-2 3 0,1 3-121,2 6 0,-1 3-53,4 4 0,-3 2 59,4 1 1,0 1-308,6-2 0,2-4-119,7 2 1,2-4-262,4 1 0,2-7 698,4-6 0,9 2 0,8 0 0</inkml:trace>
  <inkml:trace contextRef="#ctx0" brushRef="#br0">19218 12151 7580,'14'4'0,"-4"-2"0,-3 4 0,-2 0 1638,1 4 0,1-1-22,-4 0 0,1 1-1596,0-1 0,-3 4 154,2 3 1,-2 6 10,-1 2 0,0 4-758,0 3 1,0 3 411,0 7 1,-3-2 120,0 5 0,-1-4-25,4 3 0,0-3 55,0 0 1,0-3-63,0-3 1,4 2-14,-1-5 1,3-3-22,-3-4 0,4-7-237,-1-2 1,0-3-74,0-3 198,0-4 1,2-5 169,-2-6 1,-1-6-157,-5-4 1,0-5 250,0 0 0,-8-5-59,-1 1 1,-6-2 75,-1-1 1,-4 4-29,2 3 1,-6 2 117,5 4 0,-1 1-12,1 5 1,0 4-101,1 2 0,-1 3 108,1 3 1,-1 2 43,0 4 1,2 4 56,1-1 1,2 5-91,1-2 1,6 4 75,-2 2 0,3-2-100,-1 0 0,3 2 3,4-2 1,0 2-62,0-3 1,0 0 60,0-3 1,4 3-103,3-3 1,4 2 48,1-1 1,6-4-369,1-6 0,3 1-209,6-3 0,0-2-418,0-6 0,4-1 334,2-4 0,3-4-201,0-3 1,-1-2-2017,-2 0 2791,2-1 0,-5 1 0,2-1 0,-4 0 0,-2 1 0,-2-1 0</inkml:trace>
  <inkml:trace contextRef="#ctx0" brushRef="#br0">19655 12737 7576,'0'10'1133,"0"-1"222,-4 0 0,3-3-562,-2 1-474,2-5-103,1 2-222,0-4 0,5 0 195,4 0 0,2-4-5,4-3 0,1-4 49,2-1 0,1-4-68,0 4 0,-2-5-282,-1 2 0,1-3 80,-1-1 0,-3 1 118,0-1 1,-4 1 1,-3-1 0,1-3 37,-3 1 1,-1-1-165,-3 3 0,-1 2 13,-2 1 1,-3 3-88,-3 3 1,0 2 102,-1 2 0,1 2-118,0 4 0,-4 4 74,1 2 1,-5 3 31,2 4 1,0-2 31,0 5 0,4 2 151,-2 4 0,3 4-190,0-1 1,5 0 42,2 2 0,2-1-235,1 5 1,2-3-71,4-3 1,1 1-95,5-4 1,1-1 31,0-2 1,3-4-142,0-3 0,2-3-4,0-3 0,1 2-167,-1-5 0,1 0 159,0-3 0,-1-4 169,1-2 1,0-4 115,-1-2 0,-2-3 226,-1-3 0,0 1-32,0-1 0,2 1 51,-5-5 0,4 2-92,-4-2 1,1 1 517,-4-4 1,-3 5-264,0-2 1,-1 3 139,2 4 1,0 1-82,-4 5 0,0 3 785,-3 0-307,0 4-264,0 10 0,0 0-50,0 11 1,-1 0-37,-2 3 0,2 5-359,-2 1 0,-1 1 60,1 5 0,-1-4 29,4 1 0,0-2 85,0-1 0,0-1-165,0-2 1,0-3 39,0-3 0,0-1-127,0-3 0,0-4-74,0-5 52,0-4 1,1 0 284,3-8 1,-2-5-33,4-7 1,-3-5 69,3-2 1,-3-3-60,3-3 0,1-2 23,2-4 1,0-3-8,1 3 0,0-5-204,2 5 0,2-3 101,1 3 1,3 4-225,-3 2 0,6 2-151,1 1 0,0 4 178,-4 2 1,1 4-713,-1 2 0,1 0 386,0 3 1,-5-2 435,-1 2 0,-2 0 0,1 1 0,3-3 0</inkml:trace>
  <inkml:trace contextRef="#ctx0" brushRef="#br0">4618 8985 7244,'-5'-4'144,"-3"3"0,7-7 84,-2 1 1,-2-1 123,2-1 0,-3-1 8,3 1 1,-1 0-1,1-1 1,2 0-146,-2-2 1,-1-2 12,0-1 0,1-3-188,3 3 0,0-6 55,0-1 0,0-4-216,0 2 0,0-2 120,0 1 0,0-2-271,0 2 1,0 3 119,0 4 0,0-1-5,0 4 1,1 1 74,2 2 0,0 1 28,3 2 0,0 0 74,3-1 0,1 1-48,-1 0 0,1 0 116,3-1 1,-2 2-97,5 2 1,-1-1 79,4 3 1,-1 1-59,1 3 1,1 0-4,1 0 0,3 1 28,4 2 1,1 3 1,2 3 0,0 0 81,6 1 0,0-1-334,6 0 1,0-1 289,4-1 1,4 0-61,-25-5 0,0-1 1,4 1-1,-1-1-198,2-1 1,0 0 0,2 0-1,0 0 213,1 0 0,0 0 0,1 0 0,1-1-2,3 0 1,0-1 0,0 0 0,1-1 13,0-2 0,0 0 0,2 1 0,-1-1-277,-1 1 1,1-1-1,1 0 1,0 1 247,3-1 1,1 0 0,-3 1 0,0-1-313,4 0 1,0 1-1,-2 0 1,2 1 283,1 0 0,0 0 0,-1 0 0,1 0 38,1-2 0,1 1 1,0-1-1,1 1-9,-16 2 0,0 0 1,0 0-1,1 0 0,1-1 1,-1 0-11,0 1 1,0 0 0,0 0 0,3-1 0,-1 0 0,0 0-4,0 0 0,-1 0 0,0 0 0,-1 0 0,1-1 0,0 1-192,2-1 0,0 0 0,1-1 0,-3 2 0,0-1 0,0 0 182,2-1 1,-1 0-1,0-1 1,-1 2 0,1 1-1,-1-1 38,1 0 0,1 0 0,-1 0 0,-2 0 1,0 1-1,0-1-23,2 1 1,-1 0 0,0 0 0,0 0 0,-1 0 0,0 0-117,15-2 1,0 0 0,0 1 0,1 0 116,-17 2 0,0 0 1,0 0-1,17-2 1,0 1 9,-1 1 0,0 1 1,0-1-1,-1 0-22,0 2 0,0 0 0,-3 0 0,1 0 2,-1 0 1,-1 0 0,-2 1 0,0 0-20,2 0 1,1 1 0,-3-2 0,-1 1-7,1 0 0,-1 1 0,-3 0 0,0 0 67,-1-1 1,0 1-1,0 0 1,1 0-42,-1 0 1,-1-1-1,1 0 1,-1-1 99,-2 2 1,-1-1 0,2 1 0,-1 1-97,-2-2 0,0 1 0,0 1 0,-1 0-11,-2-2 0,0 1 1,0 0-1,0 0 245,-3 0 0,0-1 1,0 1-1,-1 0-328,23 5 0,-6 0 658,3-4 0,-4 1-567,1-1 1,1-2 20,-1 2 0,0-2 9,-1-1 0,2 0-33,-5 0 0,4-1 12,-4-2 1,-1 1-102,-4-4 0,0 4 643,-4-1 1,0-1-523,-3 0 0,-4-2 494,-3 3 1,-2-1-412,-4 1 1,2 2 322,-5-2 1,2-1-410,-2 1 0,-1-2 27,1 2 0,-1 1-63,2-4 0,-3 0-54,3-4 1,0 4 36,-1 0 0,1 1-27,-4-1 0,4-3 43,-1 3 0,0 2-22,-2 1 0,-4-1 75,0 1-94,0 0 158,4 3-103,-1 0 180,0 0 1,1 3-59,-1 0 1,-3 3-92,0-3 0,0 4 8,4 0 0,-4 0-22,0-1 1,0 5-164,4-1 1,-4 5 107,0 1 1,-3 1 104,3 2 0,-3 7-81,0 2 0,1 2-169,-1-2 0,0 4-110,-3 2 0,0 1-164,0-1 0,0 2-114,0-1 0,3-3-954,0-1 1520,0-2 0,1-6 0,2 0 0</inkml:trace>
  <inkml:trace contextRef="#ctx0" brushRef="#br0">5531 7477 7874,'5'5'-282,"-1"-1"1,-3-4 756,2 0 1,-1 0 286,4 0-506,1 0 1,2-3-23,0 0 1,1-6 23,-1 0 0,3 0-137,1-4 1,0 0 76,0 1 1,-3-4-283,2 4 1,-1-2 42,-2 2 0,0 1 27,1-1 0,-5-1-17,-2 0 0,-2 1-192,-1 2 158,0 1 1,-1 1 74,-2 2 1,-2-3 12,-5 3 204,1 2-210,0-4 1,-4 4 14,1-3 210,-1 3-95,0 4 0,2 0-69,-5 0 0,5 4 22,-2 3 1,3 2 206,1 3 1,0 1-19,3 5-380,-2-1 73,7 10 1,-3-2 205,4 6-274,0-2 61,4 7 0,1-4 146,4 2-1155,1-2 928,3-8 0,2 2-729,3-5 597,1-3 86,4 0 1,-3-8-491,5 2 1,-3-5 17,3-4-319,-5-2-283,7-5 574,-7-6 652,3-4 0,-5-2 0,1-1 0,-1-4 0,1-3 0,0-1 0</inkml:trace>
  <inkml:trace contextRef="#ctx0" brushRef="#br0">5987 7281 7844,'0'-9'112,"4"4"58,-3-4 1,3 9 452,-4 0 1,0 2-175,0 8 1,0-2-54,0 7 1,3 2-230,0 5 1,2 2 13,-2 4 0,-2 2-51,2-3 1,-1 7-159,1-7 1,-2 0 236,2-2-401,-2 0 175,-1-5 1,0 0-846,0-7 446,0-1-274,0-7 294,0 0 205,0-5 1,4-9-98,2-3 0,3-8 149,0-2 0,1-7 133,3 2 0,-3-3-98,3 2 0,0-2 109,-1 2 0,1-4 288,-4 7 0,2 0-142,1 6 1,-5 5 411,2 1-297,-1 3 222,1 5-247,-4 1 0,2 6-64,-3 4 1,3 4-63,-1 9 1,1 2 11,-1 4 0,3-3-102,-3 9 0,-1-1-112,1 4 0,-3 2 118,4-5 1,-5 1-879,1-1 416,2-6-36,0 2 0,1-10-384,1-1 0,-1-4 389,3-6 1,1-4 461,3-8 0,-3-4 0,4-9 0</inkml:trace>
  <inkml:trace contextRef="#ctx0" brushRef="#br0">6871 7225 7519,'-5'0'77,"-3"3"447,2 0 1,-3 2-164,0-2 0,0-1 91,0 4 1,-1-3-22,1 3 127,-5-4-270,4 7 0,-6-7 76,3 4 1,-3 1-144,0 6 1,2-2-134,-2 4-105,1 1 133,0 3 1,-1 3-55,3 3 1,0 6-62,0 3 1,4-1-324,0 2 1,3-5 72,6 1 1,0-6-206,0 0 1,6-5-320,3-1 1,1-2 321,6-4 1,2-5-157,4-5 0,4-2 178,-1-1 1,5-8 44,1-5 0,3-7 73,-3-5-8,4-2 1,-6-5 0,3-1 0</inkml:trace>
  <inkml:trace contextRef="#ctx0" brushRef="#br0">7132 7318 7786,'0'10'248,"0"-1"0,-3 4 400,0 3 1,-3 2-137,3 0 1,-1 1-169,4-1 1,0 4-20,0 0 0,0 3-96,0-4 1,5 1-26,1-3 1,0-4-82,3 1 1,-1-5-98,4 2 1,-1-4-129,2-3 1,-3 1-364,3-4 0,1 1 243,2-4 58,-3 0 132,5 0 1,-5-6 198,3-3-283,1-4 69,-2-2 0,-1-2 121,-1 1 1,-4-2-103,-3 0 138,2-1-87,-7-4 0,2 4-13,-6-3 69,-6-2-44,-1 0 1,-7 0-1,5-1 0,-5 3-17,2-3 0,0 5 46,0-2 0,3 6-41,0 4-15,2 6 31,-4-3-121,4 8 1,-4 1-175,5 7 1,3 5-41,0 3 1,3 2-293,0-1 0,3 0-1111,3-3 812,3 3 341,7-6 546,-3 4 0,12-5 0,-2 1 0</inkml:trace>
  <inkml:trace contextRef="#ctx0" brushRef="#br0">7830 6937 7781,'15'-24'232,"-2"0"142,-3 2 0,-1 7-103,0-1 1,-3 5 497,1 2-430,-5 3 1,2 3-136,-4 6 1,0 4 349,0 5-298,0 2-150,0 5 0,-3 7-43,0 2 1,-4 7 69,4 2 0,-3 1-128,3 2 0,-1 2-160,1 2 0,2-3 50,-2-1 1,2-1-39,1-2 0,0-1 35,0-2 0,1-3-287,2-6 175,-2 2 46,7-7 1,-6 2-44,4-7 0,1-2 114,2-3-89,0-1 128,-4-4 1,4 3-73,-3-5 126,-2 0 254,0-3-358,0 0 0,-3-4 45,2-3 1,-2-1 98,-1-1 1,-1-1-133,-2 1 280,-2-4-98,-4 2 1,-4-5-4,1 3 1,-5 1 199,2 3 0,-3-4-157,0 1 1,2 3 96,1 2 1,-1 5-12,-2-1 1,0 2-105,2 1 0,0 5-94,3 5 1,-2-1 47,3 3 0,-1 3-18,4 0 0,0 3 3,-1 1 1,4-1-133,0 1 1,4 0 86,-1 3 1,2-2-9,1 2 1,1-6-182,2 0 194,2-1 7,4 0 0,5-2-353,1-4 1,3-3-89,0-3 1,5-3-252,2-3 1,2-3 126,1-3 1,-3-1-753,-1-3 1309,-3-1 0,6-5 0,-3 1 0</inkml:trace>
  <inkml:trace contextRef="#ctx0" brushRef="#br0">8110 7486 7758,'0'9'1534,"0"1"-843,0-1-321,0 0-52,4-4 0,-2-1 102,4-4 1,0-1-126,4-2 1,-1-3 25,0-6 0,1 0-17,-1-3-254,0 3 0,1-5 0,-1 5-160,0-3 1,-3 3 137,1-4 0,-5 4-152,1-4 1,-2 2 5,-1-2-154,0-1 167,-4 2 0,-2-1 14,-3 1 1,0 4 35,0-2 0,-2 3-22,-1 1 250,1 3-177,-6 2 1,7 4 37,-3 0 0,0 4 29,0 3 0,1 4 89,3 1 0,0 6-133,3 1 0,-1 2 7,4 4 0,0 2-28,3-2 1,0 4-11,0-1 1,4 1-71,2-8 1,3 1-198,4-3 1,4-4-1065,5 1 689,0-5 122,0 3 0,-1-6-278,4-2 1,0-2 370,3-4 1,0-7-244,0-2 682,-5-7 0,4 2 0,-3-5 0</inkml:trace>
  <inkml:trace contextRef="#ctx0" brushRef="#br0">8538 7272 7749,'-6'-5'219,"0"1"1,3 4 74,-4 4 0,4 1 455,-3 4 0,3 5-198,-3 1 0,4 3-108,-1 0 1,-2 4 120,2 0-363,0 4-21,3-3 1,0 1 75,0-2 0,0-1-119,0 0 0,3-2-97,0 0 1,4-2-21,-4-4 0,0 0-511,-3-1 207,0-1 184,0 2 297,0-8-67,0 0 0,0-8 296,0-3 0,0-4-78,0-9 1,0-2 96,0-1 0,3-7-107,0 1 0,4-5-125,-1 2 0,3-4-580,0 0 0,0 3 85,1 1 1,3 3-182,3 4 0,1-2 206,2 4-1991,-1 0 1374,5 4 1,2-1 873,6 0 0,6-3 0,6-2 0</inkml:trace>
  <inkml:trace contextRef="#ctx0" brushRef="#br0">13166 9534 7690,'5'-9'0,"2"0"468,-4-1 1,0 1-130,-3 0 0,0-1-121,0 1 1,-4-3-140,-2-1 1,-3-2-227,-4 2 1,-2 0 95,-7 1 0,0 0 136,-6-3 0,2 3 281,-5 0 0,-1 1-80,1 2 1,-5 4 55,-1 2 1,-1 2-294,-2 1 1,-2 2 142,-2 4 0,-1 1-25,-2 9 0,1 0-165,-1 6 0,1-1 99,-1 4 1,4 0 20,-1 2 1,1 1-389,19-14 1,1 0 0,-20 14 266,-1 0 0,8-3 30,-1 0 1,4-1-166,2 0 1,0 3 158,6-2 0,2-1-36,1 1 1,4 0-82,2 3 1,3-2 256,3-1 0,4 2-198,0-2 0,4 2 89,-1 1 0,-1 1-43,1 2 1,-1 1 35,4 2 1,0 2 20,0-2 1,0 3 142,0 0 1,1-3-116,3 0 0,2-4 89,6 1 1,3-5-90,3-1 1,1-3-14,0 2 1,2 0 102,1 1 0,5-2-76,1-5 0,1-2-78,5-1 0,-3-3 11,3 0 0,1-1 162,6-2 0,-2-4-77,4-2 1,1-2 143,2-1 0,1 0-308,-1 0 0,5 0-138,2 0 0,-1 0 265,0 0 1,0-1-76,-26 0 1,1-1 0,0 1-1,1 0-1,-2-2 0,0 0 0,2 1 1,-1 0 1,1-3 0,0 0 1,0 2-1,0-2-10,0-2 1,0-1 0,1 0-1,1-1 22,-1-2 0,1 0 0,-1 1 1,1 0-5,-2-2 1,0-1-1,-2 1 1,-1-1-5,0-1 0,0 0 1,0 1-1,0 1-3,21-13 0,-22 13 1,0 0 42,16-16 0,0-2-48,-6 2 0,1-6-2,-4 2 1,-1-3-86,-5-2 0,0 3 76,-7 0 0,2 0 30,-8-4 1,1 2-1,-4 2 0,-1-1 32,-2 4 1,-1-3 68,-5 3 1,-2-3-27,-5 2 1,0 1-56,-8 4 1,-2-1-180,-5 0 0,-6 0-61,-6 0 1,-3-1 8,-3-2 0,17 15 0,0 0-82,-1-1 1,-2 0 0,-1 0 0,0 0 225,-1 2 1,0-1 0,-3 2 0,-1-1-167,-2 0 0,-1-1 1,-3 2-1,0 1 48,-1-1 1,0 3 0,-2 1 0,-1 1-504,-1 2 0,0 2 0,-2 1 0,0 1 400,-3 1 0,-1 1 1,15 3-1,-2 1 0,1 1-154,-2 0 1,0 1 0,-1 1 0,-1 1 0,-1 0 0,0 2 213,0 0 0,0 2 0,-1 0 194,0 1 0,-1 0 0,0 1 0,-2 2 0,-1 0 0,0 2 0,1 0 0</inkml:trace>
  <inkml:trace contextRef="#ctx0" brushRef="#br0">11285 9022 6912,'-5'0'412,"0"0"-398,5 0-16,0-4-17,0 3-252,0-3-100,0 0-142,5 3 513,-4-3 0,7 4 0,-3 0 0</inkml:trace>
  <inkml:trace contextRef="#ctx0" brushRef="#br0">11601 8771 7767,'0'-5'-48,"0"1"325,0-1-99,0 4 127,0-3 136,0 0-237,0 3 152,0-3-38,-4 4-115,3-4 74,-3 3-62,4-3 0,-1 4 90,-2 0-245,2 0 396,-3 0-521,0 0-11,3 0 301,-4 0-53,5 4-79,-4 1 0,3 4 19,-2 1-43,2-5-8,1 3 1,0-3 91,0 4-116,0 1 28,0-5 1,0 6-98,0-1-44,0 1 137,0-2 0,0 5-1,0 1 4,0 3 3,0 0 0,0 5 21,0 2 1,1 2-22,2 1 170,-2 4-96,3 1 1,-4 4-100,0 1 1,0 2-270,0 0 1,0 2 162,0-2-681,0-6 793,0 11 0,3-11-213,1 6 213,-1-2-129,1 0 1,-3-1-133,2 0 1,1 3 29,-1 1 10,0-1 48,-3-3 0,3 3 6,1-3-20,-1 6 79,-3-8 0,0 3 114,0-4 7,0-4-76,0 2 0,0 0 154,0 2-192,0-2 0,0 5 267,0-9-214,0 5 1,1-2-32,2 0 137,-2 4-104,7-6 1,-6 6 51,4-4-167,-4 4 118,3-6 1,-4 6-152,2-4 137,-2-4 0,3 0 0,-3-7 3,2 2-26,-2 1 43,3-3 0,-4 6-4,0-4 0,3 2-29,0-2 35,0 0-23,-3-4 1,0 1-9,0 0 95,5-1-77,-4 1 0,3 3-93,-4-1 95,0 5-4,0-6-90,0 3 86,0-1 1,1-5 178,2 2 0,-2-6-179,2 3 0,-2-4 674,-1 4-633,0-5-47,0 2 0,0-3-12,0-1 176,0 4-157,0-2 1,1 3 82,2-1-67,-2-3-2,3 8 1,-4-7-1,0 4 5,0 1 0,1 2-205,3-3 91,-3 7 1,3-8 100,-4 5 109,0-5-120,0 0 0,1-4 220,2 3 8,-2-3-219,3-1 0,-4 1 171,0-1-152,0 0 9,0 1 0,0-1 22,0 0 1,0-3-38,0 1 0,1-2 19,2 1-33,-2 2-21,3-3 1,-3 1 39,2-3 1,-1-1-3,1 1 33,-2-2-49,3 3 56,-3-4 15,3 4-39,-4-3-2,4 3 5,-3-4 2,3 4-29,-4-3 14,4 4 1,-3-4 16,3 2-47,1-2 23,-4 3 0,7-4-52,-2 0 49,-2 4 1,5-3-215,-3 2-20,2 2 207,1-4 210,1 4-205,-1-5 1,4 0 51,-1 0 1,0 0 11,-2 0 0,-1 0-53,0 0-43,1 0 63,-1 0-179,0 0 183,1 0-17,-5 0 3,3 0-19,-7 0 13,7 0-32,-7 0 13,3 0-6,1 0-144,0 0 80,0 0 0,0 0-26,-2 0-25,-2 0 1,4-1 40,-1-3 30,-3 3 22,3-3 168,-4 4-167,0-4 1,0 2-46,0-4-4,0 4 54,0-7 1,0 4-36,0-4 151,0 0-103,0-5 1,0 1 155,0-3-138,0-1-12,0-2 1,0-1 216,0-1-205,0 1-6,0 1 189,0-3-172,0 2 1,-3-4 9,-1 2 132,1 3-132,-1-4 1,3 0 51,-2-2 1,-1 0 8,1 0 1,-3-5-9,3 2 0,-4-6 18,4 0 1,-3 0 119,3 0-1061,-4 0 894,6-3 0,-5 0 128,3-1-89,2 1-72,-3 0 1,1 1 13,0 2 1,0-2 5,3 5 0,0-3-15,0 3 1,-1-3 58,-2 3-922,2-4 867,-3 6 1,4-7 100,0 2-100,0-3 1,-1 0-25,-3 0 23,3 0 0,-6-1 10,4 1-204,-4 0 189,2-4 0,-2 5-28,1-1 0,3 2-133,-3-2 0,3 4 96,-3 2 50,4 2 405,-3 1 0,2 0-261,0 0-151,0-4 3,3 3 1,0-9 2,0 1 0,0-1 50,0-5 0,0 0-82,0 0 1,0-2 49,0 5 1,0-1 6,0 4 1,-3 0-230,0 0-12,0-1 224,3 1 1,-1 4-147,-2 2-5,2-2 143,-8 4 1,8-3-13,-2 4 1,-1 2-45,1-2 106,0 2-92,3-6 1,0 1 56,0 0 1,0-1 454,0 1 0,0 2-488,0-2 1,0 3 59,0 3 1,-1 3-249,-2 3-3,2 0 197,-3 1 65,-1 3-65,4-2 0,-6 6 382,4-1-251,-4-3-118,6 5 1,-4-3-54,1 3 249,3 1-99,-3 0 1,1-1 29,0 1-114,0 0 25,3-1 0,0 4 12,0 0-23,0 0 6,0 1 116,0-4-117,0 8 29,-4-7-30,3 3 0,-3-1 19,4-1 65,0 5-22,0-2 150,0 4-181,-4 0-14,2 0 152,-2 0-131,0 0 260,-1 4-173,0-3 1,-2 5 266,4-3-318,-5-2-24,3 7 0,-4-4-40,-1 2 59,5 3-26,-3-4 1,3 4 22,-4 0 0,-1 1-48,1-1 0,-1 0-142,-3 1 1,3-1 49,-3 0 1,3 1-149,1-1 0,-1 3-411,1 1 336,0 3 136,0-5 0,0 5-1070,3-3 589,-2 3 107,7-5 1,-2 3-747,6-2 1255,2-1 0,4 2 0,1-3 0</inkml:trace>
  <inkml:trace contextRef="#ctx0" brushRef="#br0">11536 8417 6241,'0'5'201,"0"-1"1660,0-4-1768,0 4 0,0-1 29,0 3 0,0-3 73,0 3-258,0 0 50,0-1 1,0 4 187,0-3-317,0 2 93,0 6 0,0 1-109,0 7 69,0 2 42,0 4 0,0 1-210,0 2 117,0-2-697,0 3 566,4 0 246,-3-7 0,8 5-295,-3-9-171,-2 1 222,4-3 269,-3-5 0,5 4 0,-1-4 0</inkml:trace>
  <inkml:trace contextRef="#ctx0" brushRef="#br0">11704 8426 7988,'0'5'-1691,"0"0"2321,0-5-540,0 4 34,0-3 101,0 3 6,-4-4 35,3 0-171,-4 4 59,1-3 135,3 3-163,-3-4-76,0 0-109,3 0 1,-3 1 211,4 2-205,-4-2 174,3 4-15,-4-5-44,5 0 44,-4 0-48,3 0 358,-3 0-159,0 0-182,3 0 46,-3 0-32,4-5 0,0 3 80,0-4 125,-4 0-219,3 1 1,-3-4 61,4 3 0,-4-2 4,1-1 0,-1-1 196,1 1-185,2 0-46,-7-1 0,7-2 88,-2 0-70,-3-5 30,1 7-1,0-8-32,1 4 1,1-5 90,0 0-250,-4 1 47,6-1 1,-8-3 63,3 1 1,1-5-30,-1 1 0,3-2-88,-4-1 14,5 0 0,-5-1 150,4-2-295,0-2-699,-1-4 853,3 0 1,-3-1 17,4 1 1,0 0-111,0 0 0,0-1 115,0 1 0,0-1 31,0-2 0,4 0-5,2-3 0,2 1-1,1 2-945,1 0 934,-1 7 1,3 0-382,1 1-373,-1 4 576,2 0 0,-3 0 336,5 0 1,-4 3-259,4 0-79,-1 0 204,0 1 1,1 3-183,-3 5 1,0-1 499,-1 1 0,-1 3-357,1 0 755,-1 3-841,-2 1 0,-3-1-166,0 1 166,0 4-21,0 1 1,-1 4-155,-2 0 1,-2 1 109,2 2 19,-2 2 44,-1 4 1,0-3-136,0 1 253,0-1-229,0-1 194,0-1 31,0-4-197,0 4 79,0-3-241,0 4 299,-4-10-23,3 4 1,-4-6-60,2 4 261,2-4-22,-4 6 69,1-8 20,3 4-219,-7-4 1,7 3 333,-2 0-152,-2-1-10,4 2 0,-3-3 60,4 2 55,-5 2 161,4-5-241,-3 8 61,0-3 89,3 0-145,-3 3 26,4-3-28,-4 4-358,3 0 281,-8 0 0,8 0-41,-7 0 1,3 0 70,-4 0-238,3 4 150,-2-3 1,3 6 45,-4-4-261,-1 5 244,5-7-12,-3 7-7,3-3 8,0 0-122,-4-1 91,8 0 47,-3-2 19,4 2 82,0-4 1,1-8 133,2-1-285,-2-2-9,8 1 0,-4 0 205,4-2-170,-4 1 22,4-2-199,-8 4 151,7-1 1,-6 1 23,4 0 1,-3 0 13,3 3 1,0-2 29,0 2-261,2 2 83,-3-5 1,5 8 161,-1-2-418,0-2 192,1 4 0,-1-4-143,0 2 225,0-3 37,5 1-192,-8-3 168,7 7 0,-9-4-34,2 2-3,-2 2-23,-4-3 305,0 4 1,-1 8 77,-2 4-279,2 1-5,-7 0 1,2 1 4,-3 1 33,4 3-22,-3 0-101,7 1 99,-8-1 0,7 0 34,-4-2-308,4 1 122,-2-2 0,4 2 129,0-1-500,0-3 279,0 1 1,0-4-359,0 2 313,0-5 91,0 1 0,1-7-121,2 2 105,-2-2 219,3-1-259,0 0 431,-3-4-93,3 3-164,-4-7 370,0 2-201,0 1 1,-1-3 161,-2 2-15,2-2-139,-7 2 1,4-2 407,-2 2-167,-3 2-300,8-5 430,-7 8-4,7-3-177,-3 4 12,4 0-55,0 4-503,0 2 207,0 3 1,0 0 165,0 1-413,0-1 182,0 0 1,1-1-622,2-1 261,-2 1 48,3-7 7,-4 3 605,0-4-252,-4-4 296,3-5-168,-7-2 0,6-2 165,-4 4 19,-1-5-233,-2 4 1,0-7 369,-1 5-149,1-5-19,0 7-290,-1-8 119,1 8 1,-1-8 75,-3 3-69,7-3 0,-6 4 1,8 0 84,-3 5-310,3 0 279,4 4-424,0 0 118,0 5 1,1 8-11,2 1 151,3 6 36,3 0-38,4 8 18,-2 0 0,5 2-4,-3 0 0,0-3 9,-1 3 0,-1-2-53,1 2 1,-1 1-3,-2-4 1,0-3-6,1-4 55,-5-4-41,-1 3 210,0-9-185,-3-1 9,3-4 190,-4 0-83,0-4 0,-1-2-106,-2-7 0,1 2 11,-4-4 1,0-2 13,-4-5 1,1 2 4,0-5 1,-1 3-262,1-3 244,0 0-40,-1-3 0,1 5-117,0 1 1,3 6 109,-1 4 72,5 2-77,-2 0-24,4 5-32,0 1 1,4 15 58,2 5 1,3 8-9,0 1 1,1-2 234,3 2-214,-3 0 58,4 3 1,-4-1 11,2-2-44,-1-7-10,6 0 114,-6-4-99,2-3 1,-4 1 6,1-6 8,-1-2 4,0 1 74,1-10-78,-5 0 1,-1-7 75,-4-1-75,0-3 0,-3 4 10,0-3 234,-4-1-235,1-2 12,-3-1-39,0 1 34,-1-1 1,1-3 29,0 1-144,-1-1 118,5-1 0,-2 6 23,4-1-197,0 5 162,3 0-55,0 8 52,0 1-33,0 4 0,4 5-27,2 4 48,2 5-1,-2 8 1,2 5 2,-2 4 0,-2 3 26,-1-3 1,2 1 7,-2-5 0,3-3-30,-3-2 177,0-7 14,1-1-306,-3-5 132,7-4 6,-6 0 0,3-6-76,-2-3 72,-2-1 6,3-8-235,0-6 102,-3 0 0,3-5 58,-4 2 1,3-1-20,0-2 0,1-1-114,-4 1 136,0 2 3,0-4 1,-1 6 56,-3-3-58,3 3-8,-3-2 219,4 4-197,0 5 1,-3 1-23,0 3 155,0 5-123,3-3 259,0 7-229,0 9 0,0 4 27,0 13-83,0 0 60,0 3 1,0 3 31,0 0-35,-4 0 0,3-4 0,-2-2 1,2 1 6,1-5-68,0 1 0,0-4-5,0-3 0,0-1 35,0-5-483,0-4 78,0 3 185,0-7-123,0 4 1,0-17-51,0-3 43,0-1 218,0-6 1,0 6 0,0-9-5,0 4-380,4-10 562,-3 11-69,3-11 0,-4 7-142,0-4 459,0 0-195,0 4 1,0 1 91,0 5 72,0 3 1,-1 3 354,-2 6-337,2 2-113,-3 12 1,4 3 252,0 11-330,0 2-5,-4 8 1,2 2-95,-1 6 1,1-1 208,-1 1-1501,2-2 1137,-3-1 1,4-3-80,0-3 264,0-7 0,0 2 0,2-4 0,4-1 0,5-2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11415 2952 7907,'0'5'100,"0"-1"154,-4-4-459,3 0 1590,-3 0-1158,4-4-116,4 3-12,1-3 1,2 0-24,3 1 0,-2 0-77,7 3 0,1 0 89,3 0 1,0-3-37,3 0 0,2 0-54,4 3 1,0 0 88,0 0 1,4 0-17,2 0 0,3 1 5,3 2 0,-1-2 10,1 2 1,2 1-321,2-1 0,7 2 299,-24-4 1,1 1 0,0-2-1,0 1 3,2 0 1,-1 1-1,2-1 1,-1-1-19,1 0 1,0 0 0,1 0-1,-1-1-88,0-1 0,1 1-485,0 0 0,0 1 568,-4-2 0,1 0-843,3 1 1,0 2 824,-2-1 0,1 0 1,0 0-1,0 0-6,0 0 0,0 0 0,-2 0 1,0 0-137,0-1 1,1 2-1,0-1 1,0 1 158,-1 0 0,1 1-101,-3-2 1,1 1 94,22 3 1,1-4-117,2 0 0,-25 0 0,1 0 61,-1 0 0,0 0 1,-1 0-1,0-1-149,23-2 1,-7 1 45,1-5-327,-5 5 251,-2-6 0,-3 7-29,-3-2 1,-3 1 101,-4-1 1,-1 2-280,-4-2 0,-5 2 164,-1 1 238,-3 0 0,3 0 0,2 0 0</inkml:trace>
  <inkml:trace contextRef="#ctx0" brushRef="#br0">14050 2393 8329,'-5'0'-922,"0"0"916,2 0 321,2 0 331,-4 0 0,13-3-455,1 0 1,3-4 40,1 4-247,1-4 29,1 6 0,3-6 88,1 4 0,0-3-104,2 2 0,3 0-238,1 1 104,2 2 68,-3-3 0,2 4-268,-5 0 1,5-3-110,-1 0-378,-2 0 516,4 3 1,-7 0 306,5 0 0,0 4 0,3 1 0</inkml:trace>
  <inkml:trace contextRef="#ctx0" brushRef="#br0">15400 2076 7768,'0'-5'-292,"0"0"130,0 2 0,0-2 254,0-5 1,3 1 188,0 0 1,0-1 46,-3 1 0,1 0 142,3 0-282,-3-1 0,3 4 39,-4 0-253,0 4 335,0-2-273,0 4 18,-4 8 6,3-2 43,-4 12 1,4-7 230,-2 5-267,2-1 0,-3 5 169,4 1 1,-1 2-70,-2 2 1,1 6-97,-4 0 1,0 4 96,-4 3 0,4 2-161,0 0 1,0 4-221,-4-4 0,1 3 89,0-2 1,-1-4 157,1-3 0,1-1-168,2 1 0,-2-1 72,5-6 0,0-3 63,3-2 1,1-3-31,2-4 0,2-5 22,5-3 1,3-5 3,3 1 0,2-3 168,4-3 0,1-3-312,2-7 1,2 2-48,-3-5 1,2 4-322,-1-4 0,2 1-81,-2-4 0,-2 4 16,-2-1 580,3 1 0,0-4 0,4 0 0</inkml:trace>
  <inkml:trace contextRef="#ctx0" brushRef="#br0">15940 2402 8256,'-8'10'-527,"2"-1"257,-8 0 1,5 0 338,0 1 0,-1 2 542,1 1 0,2 0-133,-3-1 186,7-1-329,-5 6 1,5-6 102,0 1-526,0-2 88,3 0 1,1-1-186,2 0 148,-2-3 0,10-1-25,-1-2 0,5-2-180,1 2 1,-2-2 104,2-1 1,2-4 108,4-2 0,3-3-171,-3 0 1,-1-3 77,-2-1 1,-2 0 48,-1 0 0,-3 2 74,-3-4 0,-5 2 0,-2-2 1,-2 2 12,-1-2 0,0 0 24,0 0 0,-4-2 194,-2 5 0,1-1-69,-2 4 0,2 0 115,-1-1 0,1 5 230,2 2-268,2 2 0,-3 5-44,4 2 0,-4 8 44,1 4 1,0 1-82,3 3 1,3 1-3,0-2 0,8 1-332,-2-3 1,6-1 97,-3 1 1,5-5-716,-2-1 1,3-7 362,0-3 1,5-2-509,2-1 0,1-7 269,-1-2 1,0-10 666,-3 0 0,4-10 0,-2 0 0</inkml:trace>
  <inkml:trace contextRef="#ctx0" brushRef="#br0">16685 1899 8179,'9'-18'0,"1"4"449,-1 5-148,-4 4 0,0 7 100,-2 4 1,-2 6-158,3 9 1,-3 6 211,-1 4 0,-4 4-131,1-1 0,-3 7-40,3 2 1,-4 3-262,1 0 1,1 1 196,2-1 1,2-1-683,1-5 0,0 1 349,0-7 0,3-5-760,1-1 0,3-7 410,-1 1 0,2-6-295,2-4 0,-1-2 239,0 0 1,-3-5-388,1-2 905,-1-2 0,-1-1 0,-1 0 0</inkml:trace>
  <inkml:trace contextRef="#ctx0" brushRef="#br0">16638 2365 8142,'-6'0'-74,"0"0"1,4 1-102,-1 2 0,2-1 559,1 4 0,1 0-53,2 0 1,5-2-413,5-4 0,6 0 60,0 0 1,3 0-129,-1 0 1,3-3-183,4 0 1,-3-1-255,0 0 1,-1 3 214,0-2 0,-1 2 370,-4 1 0,-1 0 0,1 0 0,-4 0 0,-3 0 0,-2 4-127,0 3 1,-2 1 126,-2 1 0,1 2 103,-4 1 1,4-2 157,-4 3 0,3-3 191,-3-1 0,4 0 184,0-3 0,1 1-196,1-4 0,0 0 111,1-3 1,0-5-126,2-4 1,-1-2-392,1-4 0,1 3 64,-4-4 1,2 1-43,-4-4 0,-2-3-12,1 0 0,-4 1-233,1 2 0,-3 0 99,-3 1 0,-1 0-121,-2 3 1,-3 2 135,3 7 0,-2 2 65,-1 4 0,-1 1 201,1 2 0,0 6-102,-1 7 1,-2 6 107,0 3 0,-1 5-98,4 1 0,3 1-7,-1-1 1,5-3-200,-1 0 1,3-3 130,3-6 0,2 4-616,5-8 0,2 4 310,1-7 0,3-3-219,0-6 1,5-2 120,4-1 0,2-5-500,1-5 1,0-4 878,0-8 0,0-2 0,0-4 0</inkml:trace>
  <inkml:trace contextRef="#ctx0" brushRef="#br0">17514 2216 8123,'0'19'174,"-1"0"455,-2 3 1,-3 1-170,-3 2 1,0 5 30,-1-2 0,1 3-111,0 0 1,1-6-11,1 3 0,0-6-131,4 0 0,0-4-336,3-2 1,0-3-485,0-3 21,0-1 1,1-4 34,2-2 1,1-6 272,2-3 1,3-3-155,-3-4 0,2 2 27,1-5 1,1-2 229,-1-4 0,1-3 10,3 3 0,-3-3 170,3 0 1,-2 1-64,1-1 0,-1 4 186,1 0 0,-1 5-22,-2 4 0,0 6 215,0 3 0,0 3-20,-3 3 0,1 3-66,-4 6 0,3 6 204,-2 4 0,-1 3-57,-3 0 0,3-1 75,0 1 1,1-4-278,-1 0 0,2-1-296,5-1 1,-1-5-660,0-2 1,5-2 453,1-4 0,3-2-230,0-4 1,1-4 207,0-2 0,-1-7-881,1-2 1,0-4 1197,-1-3 0,1-1 0,-1-5 0</inkml:trace>
  <inkml:trace contextRef="#ctx0" brushRef="#br0">18240 1797 8095,'5'0'-103,"-1"0"1,-4 1 450,0 2 0,0 6-51,0 7 0,-1 5 406,-2 0 0,1 8-217,-4-1 1,0 10 60,-4-1 1,1 6-391,0 1 1,-2 2-11,-1 4 1,7-23-1,0 0-140,-2 1 0,1 0 1,2-1-1,1-1-255,-3 21 1,1-5-153,-2-1 1,3-5 261,4-5 1,0-1-892,0-8 0,0-4-217,0-2-421,4-5 629,-3-2 1038,4-4 0,-6-6 223,-3-3 0,-1-2-223,-4-6 0,0-3 0,-1-3 0</inkml:trace>
  <inkml:trace contextRef="#ctx0" brushRef="#br0">18072 2514 8054,'0'-21'0,"0"3"0,0-5-47,0 7 1,0 1 220,0 6 0,4 0 274,3 3 0,1 2-184,1 4 0,4 0 15,-1 0 0,5 3-152,-2 0 1,4 3 64,3-3 1,1 1-649,5-4 0,3 0 308,0 0 1,5 0 147,-2 0 0,2-5 0,1 0 0</inkml:trace>
  <inkml:trace contextRef="#ctx0" brushRef="#br0">19087 2300 7727,'-4'-5'-611,"-1"-3"617,-4 5 0,-2 0 225,-1 3 0,2 1 337,-3 2 1,0 2-155,0 5 1,-2 0-11,2 3 0,-2 1-142,2 5 0,1 0 97,3 3 0,0 1-143,3 2 0,2 0-101,4-3 1,4 0-65,2-3 1,7-2-246,2-1 0,4 0-491,3-3 0,1-2 380,5-5 1,0-2-581,0-4 0,3-4 351,0-2 0,3-3 78,-3-4 0,3 2 456,-6-5 0,2 1 0,-3-8 0,7-1 0</inkml:trace>
  <inkml:trace contextRef="#ctx0" brushRef="#br0">19469 2346 7972,'-3'-4'-39,"0"4"0,-4 5 77,0 8 1,-1 2 284,-1 7 1,-1-1 310,1 4 1,3 0-179,0 6 0,4-5-105,-1 2 0,2-6-44,1 0 0,1-3-83,2 0 0,5-5-94,4-1 0,2-1-73,-2-2 1,0-3-160,3-7 1,1 0 19,2 0 1,1-4-96,-1-3 0,1-5-45,0-3 0,-2-3 94,-1-1 1,0-2 20,-3-1 0,-1-4 72,-2 1 1,-2 1 35,-2 0 1,-2-1-73,-4-3 0,0-2 6,0 2 0,-1-1-37,-2 7 0,1 2-142,-4 4 1,0 4 68,-4 5 1,1 3 82,0 4 1,-2 5-181,-1 5 1,1 0 89,-1 6 0,3-1-132,3 4 0,1-4-58,5 1 0,0-5-154,0 2 0,6-3 526,3-1 0,4-4 0,6 0 0</inkml:trace>
  <inkml:trace contextRef="#ctx0" brushRef="#br0">20223 1881 7972,'9'-15'0,"-2"3"645,-1 6-343,-4-3 1,1 13 30,-6-1 1,-2 9-34,-5 7 0,1 1 68,0 8 0,-1-2 45,-3 5 0,3 2-99,-3 1 1,6 4-64,1 2 0,3-1-116,-3 5 0,4-5-211,-2 1 1,3-2-98,1-4 1,0-2-32,0-4 1,0-4 116,0-3 1,1-1-53,3-1 1,-3-4-222,2 1 1,1-8 111,-1 1 1,0-5-3,-3 3 39,0-5 378,0 2-249,0-12 0,-4 1-7,-2-5 0,-4-2 22,-2 2 0,1-5 2,-5 2 1,4-3 122,-4 0 0,2-1-117,-2 1 1,0 0 74,3 2 0,0 3-70,0 4 1,2 3 297,-5 3 1,4 2-7,-4 1 1,4 1-1,-4 2 0,1 4-93,-4 5 0,2-1 162,1 5 1,3-4-125,3 4 0,2-2-32,2 2 0,-1 2-207,4-3 1,1 2 112,5-2 1,3 2-348,6-5 1,0 4-48,3-4 0,4 0-205,3-2 0,2-2-210,-2-2 0,7 1 311,-1-3 1,2-1-99,-2-3 0,2-3 127,-2-1 1,5-6 411,-5 1 0,6-7 0,-1 2 0</inkml:trace>
  <inkml:trace contextRef="#ctx0" brushRef="#br0">20419 2449 7972,'0'9'0,"0"-3"-57,0 0 218,0 1 0,1 1 219,2-2 1,-1-2 70,4-4 0,3 0-160,4 0 0,3-4-39,0-2 0,3-3-28,2-4 0,-1 0-112,2-3 0,-1-1 140,-2 1 0,2-1-431,-6-2 0,-1 0 82,-2 1 0,-5-1-59,0 0 0,-5 1 88,1-1 1,-3 1-12,-3-1 1,-4 4-87,-5 3 1,1 3 104,-5 3 0,2-2 138,-2 5 0,-3 5-102,1 8 0,-1 4 274,-3 8 0,0 2 63,0 4 1,1 1 59,6 2 1,1-1-128,5 4 0,4-4-23,2 1 0,9-2-135,3-1 1,5-1 98,1-3 0,5 2-676,8-4 1,1-1 282,2-6 0,6-1-794,7-5 1,1-4 73,2-2 0,-2-2 926,-1-1 0,3 3 0,-3-2 0,-3-5 0,-2-5 0</inkml:trace>
  <inkml:trace contextRef="#ctx0" brushRef="#br0">18771 2849 7964,'6'0'-343,"0"0"-17,-4 0 0,6-3 389,-1 0 0,-2 0 70,1 3 0,3-1-65,4-2 0,0 1 51,0-5 1,1 2 72,5-1 1,2-5-19,1 1 0,8-2 0,1-1 0,5-1-192,5-5 1,4-2 147,-20 10 1,0 0 0,4-2 0,0 0-322,0 1 0,1-1 0,3-1 1,2 0 294,2-1 1,1-1 0,-1 0-1,0 0-32,2-1 0,0 0 1,2-1-1,0 0 30,1 1 0,0 0 0,1 0 0,0 1-93,-1-1 0,0-1 0,-2 2 1,0-1 28,-1 0 0,-1 0 1,0 1-1,-1 0-21,-2 2 1,1 0 0,-1 0-1,-1 0 5,-1 0 0,0 0 0,-1 1 0,0-1-243,-1 2 0,0 0 0,-2 0 0,1 1 149,-4 1 1,0 1 0,0 0 0,-1 0-43,22-10 0,-8 5-39,-2 1 1,-7 3 69,-2 0 0,-4 5 155,-5 2 0,-8-1-334,-2 1 698,-6 0 0,-4 3-589,-8 0 1,-4 0 283,-6 0 1,-4 3-98,-2 0 0,-1 0 0,-2-3 0</inkml:trace>
  <inkml:trace contextRef="#ctx0" brushRef="#br0">19171 1629 8307,'-23'-5'317,"5"2"-556,3 2 1,11 2 91,4 2 1,4 2 267,5 5-186,1-1 120,-1 4 1,5-1 161,1 3 1,4 0 255,2 0 0,1 3-182,6-3 0,-1 3-170,7 1 1,1 3-261,6 3 1,-2 3 137,-17-12 1,-1-1 0,1 1 0,0 0-108,1 1 0,0 0 1,1 1-1,0 0-6,1-3 0,0 1 0,-1 0 0,0 0 9,2-1 1,1 1 0,-1-2 0,1 1 11,1 0 1,0 1-1,-2-2 1,0 1 85,1-1 0,-1 0 1,-1-2-1,-1-1-16,1 0 0,-1 0 1,23 12-127,-4-1 0,-1 3 123,-5-4 0,-4 2 38,-2-1 0,-2-3-3,-1 3 1,-1 1-246,-2-1 1,-3-1-148,-7-2 1,1-1 17,-7-3 0,1-2 365,-7-3 0,0 0 0,-3 3 0,0 1 0</inkml:trace>
  <inkml:trace contextRef="#ctx0" brushRef="#br0">17179 3287 7999,'-5'5'-782,"0"0"586,-4-2 1,-1 2 240,-3 5 0,2 2 51,-5 0 0,1 5 171,-4-1 0,4 1-114,-1 2 1,2 2-65,-2 1 1,3 1 23,3-1 1,4-2-18,0 5 1,4-4-148,-1 1 1,2-3 106,1 0 1,5-5-309,4-1 1,2-4-95,4-3 0,4 2 346,2-5 0,5-4 0,-2-5 0</inkml:trace>
  <inkml:trace contextRef="#ctx0" brushRef="#br0">17560 3333 7999,'4'14'-124,"1"0"124,1 5 0,-2 0 37,-4 3 1,3 2-28,0 4 1,1-1 348,-1-2 0,-2 1-16,2-5 1,2 0-150,-2-6 1,4 2-153,-1-5 1,3 0 96,4-6 1,-2-2-199,5-4 0,-2-1 59,2-2 1,1-6-184,-1-7 0,-3 2 59,0-2 1,-4 1-59,-3-4 1,2 0 81,-5 1 0,0-1 44,-3 1 0,-4-2 68,-3-2 0,-2 3-65,-3-3 0,1 1 121,-1-1 1,2 3-92,0-3 0,2 3 73,2 4 0,-3 2-44,3 7 1,1 2-75,-1 4 0,3 1 9,-3 2 1,4 2-126,-2 5 1,3 2-207,1 1 0,0-1 126,0-3 0,1 1-170,3-1 1,2-4 433,6-2 0,3-2 0,3-1 0,1 0 0</inkml:trace>
  <inkml:trace contextRef="#ctx0" brushRef="#br0">17774 3343 7999,'10'-6'-1769,"-5"2"2181,3 4 1,-7 2 28,2 5 0,-2 1-207,-1 10 1,0-1-9,0 5 1,0 5 119,0 1 1,1 2-103,2-2 0,-1-1 0,1 1 1,-2 0-70,-1 0 0,0-4-149,0-2 0,3-7-290,0-2 1,1-4 200,-1-3-256,2-2 0,4-5 167,-3-2 1,2-2-197,-2-4 0,1-5 120,0-1 1,1-2 80,-2 2 0,-1-3-8,2 3 1,-4-3-3,3-1 0,-3 1 2,3-1 0,-4 2 50,1 1 0,1 3-83,0 3-43,-1 5 323,1 1 1,-3 5 927,2 2 1,-2 5-402,-1 5 0,0 3-482,0 0 1,0 1-31,0 2 0,0-3-178,0-1 1,0-4 93,0 2 1,1-4-162,2-3 1,-1 2 98,4-5 1,-2 0-159,2-3 1,0-4 94,3-2 0,1-4-83,-1-2 0,0 0 41,0-3 0,1 2 55,-1-2 1,1-1 130,3-2 1,-3-3-133,3 3 1,-6-6 142,-1 5 1,0 1-74,4 3 0,-1 4 57,0-2 0,-3 4-100,1 3 108,-5-3 113,6 8-45,-7-3 0,3 5 102,-4 2-105,4 7 0,-3 1 67,2 5 1,-2 0-76,-1 6 0,2-1 18,1 3-43,-2-3-17,3 6 1,-3-7-47,2 1 1,-1-2-130,4-4 1,0 3-267,4-2 1,-3-3 2,2-1 1,-1-2-235,4-4 0,2-2-320,2-4 932,-3-4 0,5-5 0,-4-6 0</inkml:trace>
  <inkml:trace contextRef="#ctx0" brushRef="#br0">18473 3352 7999,'0'13'-80,"0"3"40,0 6 0,0 1 40,0 5 715,0 4-404,0-3 1,0 7 359,0-5-385,0 0 1,0 0-206,0 0 1,0 3 71,0-3 0,0 1-228,0-1 0,1-6 112,2 0 1,-1-5-697,4-1 1,-3-5 368,3-1 1,-3-6-430,0-1 0,-1-4 247,1 1 0,-2-3 194,2-3 0,-3-2 278,-3-4 0,1-4 0,-4 1 0,0-5 0,0 2 0,-1-4 0,4-2 0,-3-3 0,3-4 0,-4-3 66,4 0 1,0-7 137,3 0 0,0-1 22,0 2 1,3 1 77,0 1 0,8 4 108,-2 7 1,2 2-96,-1 6 1,-1 3 5,0 4 1,4 0-51,-1 3 0,4 2 91,-4 4 1,5-3-111,-2 0 1,2 1-48,-2 5 1,3 2-95,-3 4 1,-2 5-166,-4 1 1,-1 3 33,-5 0 0,0 1 59,-3 0 0,-1-1-171,-2 1 0,-3 0 32,-6-1 1,0 1-38,-3-1 1,2-3 78,-2-3 0,2-1-323,-2-2 1,4-3-29,-2 0 1,6-4-191,1 2 1,1-4 83,-2-4 0,3-1 88,4-4 1,4 0 424,3-1 0,5-7 0,2-3 0</inkml:trace>
  <inkml:trace contextRef="#ctx0" brushRef="#br0">18836 3398 7999,'4'14'0,"-3"0"-338,2 5 0,1 4 357,-1 2 0,4 2 646,-4 0 0,4 0-280,-1-2 0,-1-2 22,2-4 0,-1-2-315,3-1 1,1-3 36,3-4 1,-3-3-158,3-3 1,0-2 105,-1-1 1,4-4-133,-4-3 1,0-2 18,-6-3 0,1 0-74,-4-3 0,3 2 113,-2-2 1,-1-1 42,-3-2 0,-1 1 102,-2-1 0,-2 1-68,-1-5 1,-2-2-26,2 0 1,-3 0 0,0-1 1,0 3-198,0-3 1,-1 9 45,1 0 0,0 6-101,-1 4 1,1 4 75,0 8 1,-1 2-93,1 11 0,0 2-161,-1 6 1,2 1 117,2 0 0,2-1-963,4-2 1217,0 2 0,4-7 0,1 2 0</inkml:trace>
  <inkml:trace contextRef="#ctx0" brushRef="#br0">19227 3408 7999,'4'-5'350,"-3"0"-180,3 5 0,-1 1 227,0 3 110,1 1-197,-9 4 1,3 1-95,-4 3 0,1 1 28,-1 5 0,-3 0 96,3-1-366,-2 1 196,-1-1 0,2 1-411,1 0 206,0-5 1,-2 3-1043,2-5 572,-3 5 97,4-7 281,0 3 1,1-8-176,4-5 235,8-9 0,-2-2 18,7-5 0,-3 1 64,-1-4 1,4 0 134,-1-3 1,4 2 8,-4-1 0,4 1-112,-4 1 1,4 5 179,-4 1-199,0 3 0,-2 5 197,-1 2 1,-4 3-52,-2 3 0,1 5-59,0 5 0,-1 6 123,-3 0 1,0 3-84,0-1 1,1 0 129,2 4 1,-2-1-71,2 0 1,-1 0-288,1-2 1,-1-2 75,4 1 0,4-5-70,2-4 1,2-1-55,-2-2 0,1-4-59,3-2 1,0-2 44,-3-1 0,2 0 63,-2 0 0,2-4-4,-2-2 0,-1-6 15,-3 0 0,1-1 101,-1 0 0,-1-1-66,-1-5 1,-2 0 96,-2 1 0,-2-4-46,2 0 0,-2 0 11,-1 0 0,0 1-18,0-4 1,0 8 5,0-2 1,0 7 161,0-1 0,-4 4-94,-2 3 0,-3 2-6,0 4 0,0 0-37,-1 0 0,-2 7 101,0 2 0,-1 7-69,4-1 0,0 3 1,-1 1 1,5-1 57,2 1 0,2 0-14,1 3 1,0-2-45,0 2 1,4-6 13,2 0 1,4-2-337,2 2 1,-1 0 111,5-3 1,-1-1-130,4-3 1,0-4-95,-1-1 0,2-3-131,2-1 0,0-5-302,3-1 0,-1-3 326,-2-3 0,-3 0-307,3-3 0,-2-1 371,-2-3 1,0 1 392,-2-1 0,1-4 0,-2 0 0</inkml:trace>
  <inkml:trace contextRef="#ctx0" brushRef="#br0">19925 3343 7947,'-4'9'0,"2"4"348,-4 3 1,1 1-125,-2 2 1,0 3-48,4 0 1,-3 0 113,3 0 0,-3-2 96,2 1 1,1-1-115,3-1 1,0-1-39,0 1 0,0 0-170,0-1 0,0-2 118,0-1 0,0-3-659,0 0 0,0-2-231,0 0-33,0-5 443,0-1 1,1-4 55,2 0 0,0-1 99,3-2 1,-1-3-3,1-7 0,2 2 123,-1-5 0,1 1-40,1-4 0,-3 1 278,1-1 0,-1-3 1,3 0 0,0 2-40,1 4 0,-1 3-27,0 4 0,0 2 136,-3 1 0,2 4-3,-2-1 1,0 6-111,0 3 0,-1 6 121,1 0 1,2 5-68,-1-2 0,-2 4 55,1 2 1,-3-1-245,3 2 1,-3-3-193,4 0 0,-5-3-554,1-1 1,1-3 407,-1 0 1,4-3-306,-1-3 1,3-1 226,0-5 0,0 0-1064,1 0 1441,-1-5 0,4-4 0,2-5 0</inkml:trace>
  <inkml:trace contextRef="#ctx0" brushRef="#br0">20437 3147 7937,'0'9'-189,"0"1"1,0 0 882,0 2 0,-3 3-223,0 4 0,-1 0-70,1 3 0,2 2-110,-2 4 1,-1 0-72,0 0 1,1 4 64,3 2 1,0 2 158,0 1 1,0 0-411,0 1 0,0-5-86,0-2 1,1-3-585,3-3 1,1-3 360,4-3 1,0-1-332,1-3 0,3-3 233,3-5 0,-2 0-258,2-4 0,-5 0 35,1-3 0,-4 0 596,-2 0 0,0-4 0,3-1 0</inkml:trace>
  <inkml:trace contextRef="#ctx0" brushRef="#br0">20298 3585 7921,'-6'9'-177,"3"-3"45,6 0 1,3-4 873,3 2 0,4-3-268,3-1 0,6 0-8,2 0 0,9-1-199,4-3 0,4-1-1783,6-4 1516,3 0 0,-24 2 0,0 0 0,2 0 0,0 0 0</inkml:trace>
  <inkml:trace contextRef="#ctx0" brushRef="#br0">21657 3473 7925,'5'-4'-748,"2"2"598,-3-4 1,2 2 157,-3-2 1,3 3 214,-3-3 1,0 3 281,-3-3 1,0 2 305,0-2-507,0 4 0,-5-3-265,-4 2 0,-2 2 82,-4-2 1,-1 2-142,-2 1 1,-1 1-12,1 2 0,-2 2-86,-2 4 0,6 1 117,-3-1 0,3 3-14,1 1 0,3-1-88,5-2 0,0 0 116,4 2 1,-3-1-72,3 1 0,0-1 54,3 2 1,1-3 79,2 3 1,5-3-32,4-1 0,6 4 4,1-1 0,-1 5-19,4-2 0,-2 3 6,-2 0 0,1-2 80,-1-1 0,1 1-75,0 3 0,-4-4 127,1 1 1,-6-5-110,-1 1 0,0-1-32,-6-2 1,0 0 85,-3 1 0,-1-4-4,-2 0 1,-2-4-59,-5 1 1,-3 1 10,-3 0 0,1-1-152,-4-3 1,3 0 89,-6 0 1,2 0-266,2 0 0,-4 0 89,0 0 0,1 0-335,6 0 1,-2-3-486,5-1 369,0-3 0,3 2 213,3-4 1,2-1 412,4 1 0,8 0 0,3-1 0</inkml:trace>
  <inkml:trace contextRef="#ctx0" brushRef="#br0">22076 3380 7925,'0'-6'-509,"0"-1"289,0 5 1163,0-6-180,0 7-174,0-7-362,-4 7 0,2-3 4,-4 4 1,3 1 44,-4 2 0,4 5-57,-3 4 0,3 5 53,-3-2 0,3 7-26,-4 3 1,5 2-224,-1 1 1,2 0 64,1 0 0,0 0-46,0 0 1,1 0-224,2-1 0,2 1-232,5 0 1,-1-4 165,0-2 1,2-2-172,1-2 0,3-3 34,3-3 0,1-5 89,0-1 1,-4-3-74,1 0 0,-5-3 63,1-3 1,-1-3-104,-2-3 0,-3 0-152,0-1 560,-4-3 0,3-1 0,-5-5 0</inkml:trace>
  <inkml:trace contextRef="#ctx0" brushRef="#br0">22029 3585 7706,'7'0'-294,"-1"0"1,0 0 346,3 0 0,1 0-12,-1 0 1037,0 0-648,1 0 1,-1 1 369,0 2-485,1-2 1,0 3-386,2-4 0,-1 0 114,1 0 1,-2 0-621,0 0 0,-1 0 385,0 0 1,1 0-48,-1 0 1,0 0 15,1 0 1,2 0-246,0 0 0,1 0 69,-4 0 0,4 0 398,-1 0 0,5-4 0,-3-1 0</inkml:trace>
  <inkml:trace contextRef="#ctx0" brushRef="#br0">22542 3538 7478,'-10'0'678,"5"4"1,-6 0-375,1 3 0,-2 2 71,0 0 0,0 2-176,-3 4 1,0 0 18,0 0 0,1 3-136,5-3 1,0 2 106,-1-2 1,5 2-455,2-5-93,2 1 133,5-4 1,2-4 57,7-2 0,-2-2-78,5-1 1,-4-3-4,4 0 0,-5-5 110,1-2 0,2 1-38,-2-3 0,0 0 54,-6 0 0,-1 1 186,-2-5 1,-2 4-20,2-4 1,-2 2 97,-1-2 1,-1 0 34,-2 3 0,2 1 75,-2 2-75,-2 1 1,4 3 155,-2 0-62,-3 4 0,5 2-28,-2 6 0,-1 3 11,1 4 0,0 1-151,3 5 1,0 2 17,0 1 1,4 1-149,2-1 1,4-3 94,2 3 1,-2-2-371,3-2 1,-2 0 137,2-3 1,-3 2-569,2-5 1,-1 0 323,-2-6 1,0-2-157,1-4 1,-1 0 31,0 0 1,1-7-342,-1-2 872,0-3 0,1-1 0,-1-2 0</inkml:trace>
  <inkml:trace contextRef="#ctx0" brushRef="#br0">22858 3212 7925,'0'6'119,"0"1"0,0-4 45,0 3 0,0 0 215,0 3 0,-3 1-145,0-1 0,-3 5 93,3 1 1,-2 4 106,2 2 1,1 3-90,-4 4 0,0 4-163,-3 2 0,-1 3-80,1 0 1,1-1-206,1-2 1,0 1 141,4-4 1,0 0-180,3-3 1,0-4-168,0-2 0,1-4 67,2-2 1,2-3 25,5-3 0,-1-1-99,0 0-305,1 1 112,-1-5 211,0-1 0,-3-4-267,1 0 242,-5 0 30,2-4 107,-4-1 1,0-2 134,0 1 0,-1 4-218,-2-1-99,2 2 242,-8 1 0,7 0 112,-4 0 0,4-1-170,-1-2 96,2 2 85,1-3 0,-4 0 0,-1-2 0</inkml:trace>
  <inkml:trace contextRef="#ctx0" brushRef="#br0">22635 3631 7636,'9'0'1666,"0"0"-1324,1 0 0,-1 0-87,0 0 0,1 0-73,-1 0 0,3 0-71,1 0 1,3 3-199,0 0 1,-2 1-671,2-4 1,-5 0 474,2 0 0,0 0-510,-1 0 0,4 0 1,-4 0 791,1-5 0,0-4 0,2-5 0</inkml:trace>
  <inkml:trace contextRef="#ctx0" brushRef="#br0">23016 3538 7868,'-5'9'4,"-3"4"-2,2-1 1,1 5 235,-2-2 1,4 6 392,-3 1 0,4 3-188,-1-4 0,2 1-160,1-3 1,0-2-479,0-1 1,1 0 196,2-3 1,-2-1-725,2-3 357,2 1 1,0-5-224,5-2 1,-4-3 183,0-3 404,0-2 0,8-13 0,0-1 0</inkml:trace>
  <inkml:trace contextRef="#ctx0" brushRef="#br0">23082 3315 7868,'-5'-21'-168,"-1"2"168,2 7 0,-4 2 604,2 3-350,1 5 0,-2-1-224,4 6 0,0-1-17,3 5 0,0-4-134,0 3 1,0-3-29,0 3 0,1 0-205,2 4 0,-1-4-179,4 0 0,1 0 89,2 4 444,0-1 0,5 4 0,0 2 0</inkml:trace>
  <inkml:trace contextRef="#ctx0" brushRef="#br0">23435 3464 7868,'6'0'45,"2"0"0,-8 0 90,0 0 0,-4 0 34,-6 0 1,-2 0-8,0 0 1,-5 3-62,2 0 0,-3 0 138,-1-3 1,2 1-75,1 2 1,-1-1-85,1 4 1,0 0-25,0 0 0,2 2-121,1-2 0,4 3 79,-1 0 1,2 3-86,5 1 1,0-1 74,3-3 0,1 4 31,2-1 0,2 2-37,5-2 1,3-1 10,3 5 1,1-4 50,2 4 0,-1-5 14,1 2 1,0 0 10,-1 0 1,-2-1 0,-1-3 0,-3 1 82,0-1 1,-2 0-67,0 1 1,-5-4-33,-2 0 0,-2-3-86,-1 3 0,0-3 95,0 4 0,-4-5 38,-2 1 0,-3 1-80,0-1 1,-3 1-85,-1-1 1,-4-1 40,-2 4 1,-1-3-141,-4 0 1,2-2-21,-3-1 1,1 0 101,-1 0 1,3 0-425,3 0 1,1 0 188,3 0 1,2 0-1207,3 0 324,1-4 1180,4-2 0,1-7 0,4-2 0</inkml:trace>
  <inkml:trace contextRef="#ctx0" brushRef="#br0">23715 3268 7868,'0'-9'41,"0"-1"1,0 4 454,0 0 0,4 4 134,-3-2-230,3 4 1,-4 5 61,0 4 0,-1 3-96,-2 6 1,0 0-217,-7 7 1,3 4 62,-5 5 1,-2 0-43,2 3 1,-1-4-13,0 8 0,3-4-323,-3 6 1,6-2 246,1 2 1,3-7-283,-3 2 0,4-5-138,-2-2 0,4-1 177,4-8 1,1-1-285,4-2 0,0-5 186,1-1 0,-1-3-94,0-1 1,-3-3-76,1-3 0,-1-2 46,3-1 0,-3-1-119,1-2 1,-5-3-44,1-3 1,-2-1 542,-1-3 0,0-1 0,-4-9 0,-2-1 0</inkml:trace>
  <inkml:trace contextRef="#ctx0" brushRef="#br0">23556 3650 7868,'-4'-5'0,"2"1"479,-4 4-252,4 0 0,-2 1 119,4 2 1,1-1-76,2 4 0,-1-1 137,4 1 1,0 2-127,4-5 1,3 4-178,3-1 1,1-2-36,2-1 0,1-2-209,1-1 1,3 0-604,4 0 1,-1-1 415,-2-2 0,1-1-263,-5-2 0,1-5 192,-3 1 1,-1-1-223,1 2 0,-5-4 619,-1 1 0,-3-4 0,0 4 0,-1-4 0,0 4 0,0-4 0,1 4 0,-1 0 0,0 6 0,-3 2 0,-3 8 0,-6 3 0,0 4 626,-3 1 1,3 6-22,-3 1 1,1 0-43,-1 6 0,-2-4-135,5 0 1,-3 2-37,3-1 1,0-3-673,3-4 0,0-4 233,0 2 0,0-3-436,0 0 399,0-5-796,0-1 1,3-5 228,0-2 1,1-2 128,-1-5 1,-2 0 521,2-3 0,2-1 0,-2-5 0,0 1 0,-3-1 0,4 0 0,1 1 0</inkml:trace>
  <inkml:trace contextRef="#ctx0" brushRef="#br0">24003 3454 7868,'6'-22'-356,"2"6"0,-7-6 710,2 7 1,-2 4 337,-1 2-54,0 2-219,0 2-135,0 1 175,0 4-1020,4 0 187,1 4 0,5 1-292,-1 4 0,-2 2 0,2 1 1,-1-2 419,4 3 1,2 1 245,-2 2 0,5 1 0,-3 2 0</inkml:trace>
  <inkml:trace contextRef="#ctx0" brushRef="#br0">24366 3641 7868,'5'5'0,"-3"2"0,4-4 0,-3 0 233,3-3 149,-4 0-168,2 0 69,-8-4 0,-1 2 0,-4-4 0,-4 4-67,1-1 1,-5 2 13,2 1 0,-3 1-137,0 2 0,-2 2 44,-2 4 0,3 4-100,-3-1 1,2 5 109,2-2 1,3 3-110,3 0 0,2 1-91,4 0 0,2-4-202,4 1 1,0-2 122,0 2 1,5-3-23,5-4 0,3 0-336,6-3 1,-1-2 214,1-4 0,3-1-389,-1-2 0,4-2 144,-3-5 1,3 1 519,-4 0 0,5-4 0,-1 1 0,1-5 0,-1 2 0,2-3 0,-2 0 0,-3-1 0,0 0 0,2 1 0,0-1 0</inkml:trace>
  <inkml:trace contextRef="#ctx0" brushRef="#br0">24627 3585 7868,'-12'0'554,"-1"0"-266,1 0 0,-1 4-71,-3 2 0,-1 2-16,2 2 1,-6 2 83,3 0 1,-5 5-73,4-1 1,-1-2 229,4 2 1,-1-1-148,2 4 1,3-2-275,5-1 1,0 0 110,4-3 1,0 0-90,3 0 1,1-3-315,2 2 1,3-4 189,7-2 1,-3-4-207,2 1 0,3-2 124,0-1 0,3 0-91,1 0 1,-2-4 7,-1-2 0,1-6 131,-1 0 0,-3-5 34,0 2 1,-3 0 13,-1 0 0,1-1 124,-1-2 0,-3-1-131,0 0 0,-4 4 170,2-1 1,-3 5-86,-1-1 1,1 2 687,2 4-160,-2 2-234,3 4 1,-7 2-92,0 4 0,-4 1-36,4 9 1,0-2-36,3 2 0,0 2 5,0-3 0,0 0-149,0 0 1,1 1 85,2 2 1,-1 0-529,5-3 1,-4 2 208,3-5 1,0 1 13,4-4 1,-4-1-361,0-2-404,0 3 348,3-8 0,0 2 172,-3-6 0,2-3-114,-2-7 1,2 2 231,-2-5 0,2 1 345,-2-4 0,0-4 0,0-1 0,-3-3 0,3-1 0,-4-1 0,1-2 0,2 2 0,1-12 0,3 3 0</inkml:trace>
  <inkml:trace contextRef="#ctx0" brushRef="#br0">24841 3287 7868,'6'-10'0,"-2"4"364,-4 0 134,0 4 11,0-2-26,0 4-139,0 8 0,-3-2-118,-1 7 1,-3 4 223,1 2 1,-2 7-82,-2 2 0,1 1 7,0 5 1,3 3-114,-1 3 1,4 2-268,-3-2 1,4-1-21,-1 5 0,-1-3-248,1 0 0,0-1-595,3-6 1,1 0 456,2-3 1,-1 0-578,4-6 1,0-2 355,3-1 1,0-3-59,-3 0 1,-2-5 688,-4-1 0,0 1 0,0 1 0</inkml:trace>
  <inkml:trace contextRef="#ctx0" brushRef="#br0">17989 4395 7691,'-10'0'779,"1"0"-484,0 0 0,-1 0-33,1 0 1,0-3-115,-1 0 0,1-1-1,0 4 1,-1 0-183,1 0 0,0 0 33,0 0 0,-2 1 120,-1 3 0,1-2-237,-1 4 1,2 0 45,0 3 0,1 1-59,0-1 0,0-2 96,3 3 0,-1-5-61,4 7 1,0-6 92,3 7 1,4-7-2,2 6 0,2-3 36,2 3 1,3-2-29,3 0 0,4-1 165,2 0 0,1 1-149,-1-1 1,-3 0 59,3 1 0,-2 0-97,-2 2 1,0-1-8,-3 1 1,-1-2 69,-5 0 0,0 2-14,1 1 1,-5-1 278,-2-3-287,-2 5 0,-2-2 233,-2 1 1,-3-1-135,-7-6 1,2 2 167,-5 2 1,1-1-182,-4 0 1,1 0-176,-1-3 1,-3 1 103,1-4 0,0 0-195,5-3 0,-1 0-413,1 0 0,3 0 258,0 0 0,6-1-435,1-2 0,4 1 281,-1-4 1,6 3 465,3-3 0,6-1 0,3-2 0</inkml:trace>
  <inkml:trace contextRef="#ctx0" brushRef="#br0">18342 4609 8186,'0'-9'152,"0"-1"0,0 4 232,0 0 1,-3 3-104,0-3 1,-4 3-16,1 0 0,-3 2 67,0 1 1,-1 0-74,-3 0 1,0 4-28,-3 3 1,3 4 26,4 1 1,-4 5-146,1-1 1,3 1 10,2 2 0,5-1 48,-1 1 0,2-4-123,1 1 1,3-5-224,0 2 0,8-3-139,-2-1 0,3 0 191,1-3 0,1-2-248,5-4 1,-2-1 158,-1-2 0,2-2 75,-3-5 1,2-2 29,-2 0 1,-1-5-10,-5 2 1,0-2-2,1 1 1,-4-1-2,0 1 0,-4-1 223,1-2 1,-2 4-84,-1-1 1,0 4 652,0-4-268,0 5 215,0-3-435,0 9 1,0 2-117,0 6 0,0 3 91,0 7 0,0 1 77,0 5 1,1 0-101,2-1 1,-1 4-2,5 0 0,-1 2-478,3-2 1,4 1 201,-1-1 0,1-6-723,0 3 1,-2-7 292,5 1 1,-2-6 33,2-1 0,1-4-69,-1 1 0,-2-6 600,2-3 0,-1-6 0,4-3 0</inkml:trace>
  <inkml:trace contextRef="#ctx0" brushRef="#br0">18799 4488 8252,'0'13'124,"0"-1"-124,0 3 510,0 5-256,0-1 1,-3 8 51,-1-2 1,1 2 136,3 1 1,-3-3 402,0 0-484,0 0 0,0 1-189,0-1 0,-3 1-228,2-4 1,-2 2-399,3-6 1,-1 2 178,1-8-504,2 1 475,-3-4-136,4-4-124,0-1 353,0-16 0,1 4 116,2-11 0,-1 3 154,4-3 1,0-3 39,4 0 1,-1 1-94,0 2 0,1 4 84,-1-1 0,0 5-105,1-2 1,-2 3 500,-2 1 63,2 3-221,-3 2 1,4 5-115,-3 2 1,-1 6 126,-2 3 0,-1 4-64,5-4 1,-5 5-68,1-2 0,-2 2-11,-1-2 0,3 3 5,0-3 1,0-1-431,-3-2 1,0-5 9,0 0 1,0-4-501,0 3 529,0-4 1,1 1-32,2-6 1,-1 1-91,4-4 1,-2-4 53,2-2 0,-1-1 130,1 0 0,2 0-22,-1-3 0,1-1 239,1 1 0,1 0-51,-1 0 1,1 3 87,3 3 1,-3 1 158,2 0 0,-4 2-96,-2 1 0,0 4 36,3-1 1,0 3-93,-3 3 1,2 2 66,-2 5 1,-1 0-76,2 2 0,-4 0 145,3 3 0,-3 0-195,3 0 0,-4 2-132,1-5 1,2 2-76,-2-2 0,1-3-815,-1 1 436,-2-1 1,7-8 237,-2 2 0,0-2-707,0-1 1,0-1 358,3-2 0,1-3-498,-1-7 1114,0 3 0,5-12 0,0 3 0</inkml:trace>
  <inkml:trace contextRef="#ctx0" brushRef="#br0">19376 4646 8078,'5'9'127,"-2"1"1,1 0 270,-1 2 1,4 3-37,-4 4 0,3-1 179,-3 1 0,1 4-51,-1 1 1,-2 3-138,2 1 0,-2 1 27,-1 2 1,0 1-159,0 2 0,0 2-375,0-5 1,-3 0-13,0-3 1,0-4-239,3 1 0,-3-4 156,0 1 0,-3-3-245,3 0 0,-2-5-135,2-1 0,1-3-185,-4 0-465,4-5 848,-2-1 1,4-11 78,0-3 1,0-5 349,0-1 0,0-5 0,0-3 0,0-4 0</inkml:trace>
  <inkml:trace contextRef="#ctx0" brushRef="#br0">19367 4898 7999,'0'-27'0,"4"5"-29,2-6 1,2 6 70,2 1 1,2 1 600,0 1-327,5 5 0,-4-3 18,3 5 0,1-1 41,-1 4 0,2 1 133,0 2 1,0-2-99,-3 5 0,3 0-165,-3 3 1,0 4-20,0 2 1,-3 4-210,0 2 1,-1 3 14,-2 3 0,-4 1 7,-2 0 0,-2-1 65,-1 1 1,-4-1-35,-2 1 0,-2-3-110,-2-1 1,-3 0 51,-3 0 0,0-1-129,0-5 1,0 0 116,3 0 1,-2-3-512,2-3 0,1-2 106,3-1 0,-1-4-66,1-3 1,4-1-146,2-1 1,2-4 615,1 1 0,4-9 0,1 2 0</inkml:trace>
  <inkml:trace contextRef="#ctx0" brushRef="#br0">19962 4311 8997,'0'9'-54,"0"2"-563,0 1 0,0 2 1258,0 5 0,-1 0-287,-2-1 0,2 1 404,-2 0 0,-1 3-250,1 3 1,0 0-52,3 3 0,0-1-172,0 7 0,0-3-707,0 3 0,0 0 104,0 4 1,-3-5-64,0-2 0,-2-2-37,2-1 1,2-5-560,-2-1 0,2-2 105,1-2 1,0-3 17,0-3 854,0-1 0,4-6 0,2-1 0</inkml:trace>
  <inkml:trace contextRef="#ctx0" brushRef="#br0">20111 4814 7978,'10'5'337,"-1"0"181,0-2 1,2-2-291,1 2 1,0-2-5,3-1 0,1 0 212,2 0 0,1-4-132,-1-2 0,1-3 236,0-4 0,2 2-112,1-5 0,0 1-214,-4-4 0,0 2-185,-2 1 1,0-1-231,-3 1 0,-2-1-61,-5 2 0,1-2 184,-4 5 0,0 0-116,-7 2 1,-1 1 49,-4 0 1,-5 2 75,-1 1 1,-2 4 17,2-1 1,-3 7 104,3 5 0,-3 2 44,0 4 0,-1-2 139,0 2 0,4 2 194,-1 5 1,5-3-157,-1 3 1,1-1 103,2 0 0,4-1-56,2 2 1,6-3-96,3 0 0,5 3 10,2-1 0,3 1-10,0-3 0,4-1-280,2 1 0,4-4-374,-1-3 0,2-5-446,1-1 1,1-4 451,2 2 1,-5-3-1130,1-1 0,-5 0 94,0 0 1454,-2 0 0,-2-5 0,1 0 0</inkml:trace>
  <inkml:trace contextRef="#ctx0" brushRef="#br0">17849 5121 7908,'9'5'947,"1"-1"-560,-1-4 0,1 1 39,3 2 1,1-1-78,5 5 0,0-5 11,3 1 0,5 1-59,4-1 0,8 3-60,2-3 1,4 1-234,5-4 1,2 0 126,-25 0 1,1 0 0,3 0-1,-1 0 69,3 0 0,0 0 0,0-2 0,0 0-105,2 1 1,1-1-1,0 1 1,0-1-365,1 2 0,0 0 0,0 1 1,1-1 288,-1 2 1,0-1-1,-2 0 1,-1 0-104,2 2 0,0 1 0,-4-1 0,1 0 49,2 2 1,1-1-1,0-1 1,-1 0 2,-1 0 0,0 1 1,1-2-1,-1 2-90,1 0 0,-1 1 0,-3 0 0,1-1 147,0 1 0,1 0 0,-2-1 0,1 1-55,1 0 1,-1-1 0,-1 1 0,-1-1-107,0-1 0,-1 0 0,-1 1 0,0 0 90,-2-1 1,1 0 0,-1 0-1,1-1 67,19 5 0,0-4 159,-6 3 0,-6-4-448,0 1 1,-5-2 603,-4-1 0,-5 0-912,-5 0 0,-7 0 744,2 0-997,-7 0 1,0 0 350,-6 0 1,-3-1-509,-7-2 1,-2 1 980,-7-4 0,-2 4 0,-4-2 0</inkml:trace>
  <inkml:trace contextRef="#ctx0" brushRef="#br0">17067 3743 7300,'-5'0'-451,"0"1"659,5 2 395,0-2-257,0 3 1,2-1-103,1 0 1,2 4 124,4-4 1,1 3-136,3-3 0,-2 4-60,5 0 0,0-2 32,6 1 0,2-1-100,4 1 0,1 2 14,2-5 1,-1 3-132,4-3 1,-1 4 105,1-1 0,2 3-176,-1 0 0,4-1-81,1-2 0,2 2 240,-2-5 1,2 3-351,5-3 1,-1 3 335,1-3 0,-3 4-5,3-4 0,-3 3-12,6-3 0,-1 4 6,0 0 1,-1-2-4,2 1 0,0-1 1,0 1 1,1 2-56,-2-5 0,-1 3 51,2-3 1,-3 3-36,0-3 0,-1 4 32,1 0 1,-2 1-23,-1 1 1,1 1 18,-1-1 1,0 0-2,0 1 0,0-2 23,-3-2 0,2 2 11,-3-2 0,4 3-4,-4 0 1,4-1-21,-4-1 1,3 1-50,-2-2 0,2 1 56,-2 0 1,6 0-43,0-4 0,1 4-10,-1-1 1,-4 2-11,1-2 1,-1 1 29,4-4 0,-4 1 0,1-1 1,-2-2 136,2 2 0,4-1-128,-1-2 1,1 0-29,-1 0 1,-1 0 38,1 0 0,1 0-70,1 0 0,2-4 36,-25 3 0,1-1 0,0-1 0,1 0-4,-2 1 1,0 1 0,1-1 0,0 0-6,-1 0 0,1 1 0,2 0 1,0 0-6,-1-2 0,0-1 0,2 2 0,0-2-5,-2 0 0,0-1 0,2 1 0,0 0 10,-4 1 1,0-1 0,3 0 0,-1 0 35,-1 1 1,-1 0 0,1 0-1,0 1-29,-1-1 0,1 0 0,0 1 0,0 0 41,0 0 1,-1-2-1,1 2 1,1-1-3,0 0 1,0 0-1,-2-1 1,1 0 68,-1 0 0,0 1 1,2 1-1,-1-1-115,1 0 1,0 0 0,1 0-1,0 1 7,-3-1 1,1 0 0,0-1 0,1 0-13,-1 3 0,1-1 0,0-1 0,-1 0 34,0 2 1,-1-1 0,1-1 0,1 0-71,-2 1 0,1 1 0,24-3 33,-24 2 1,-1 0 0,24 1-15,-24 0 0,1-1 1,21 1 47,2 1 1,0 0-6,0 0 1,0 0-18,-4 0 0,1 0 11,-1 0 0,2 0-16,2 0 0,0 0 22,3 0 1,-1 0-65,-2 0 0,-2-1 48,-21 0 1,-1-1 0,24 1-44,-24 0 1,0-1-1,24-2 66,-24 2 0,1 1 1,21-5 16,2 2 0,1-2-28,-2 3 0,-22 0 1,-1-1 7,24-2 0,-24 3 1,1 1-55,22-5 1,-22 5-1,-1-1 48,24-3 0,-1-2-42,-2 1 0,0 0 36,3 1 1,-5-2-104,1 2 1,-1 0 2,1 0 1,-3 3-145,-3-3 1,-1 4 50,2-1 0,-6 2-144,2 1 1,-6 0-514,0 0 1,-3 0 48,-3 0 786,-2 4 0,-5-3 0,1 4 0,0 2 0,-1 4 0</inkml:trace>
  <inkml:trace contextRef="#ctx0" brushRef="#br0">1555 10261 7849,'-6'0'0,"-1"0"-118,5-5 0,-6 4 106,2-2 318,-2 2-227,-2 1 2,1 0 101,0 0 214,4 0-205,0 0 1,6 3-81,3 0 0,1 2 92,4-2 0,4-1-75,3 4 0,3-3 50,2 3 1,4-4-42,6 1 0,2-2 6,5-1 0,0 0-56,2 0 1,0-3-198,3 0 1,-4-4 232,2 1 0,-3 1-23,-1-2 1,0 2-107,1-1 1,-2-1 77,-2 4 0,-5-5-148,-4 2 1,-6 2 86,0 1 0,-4-1-33,-6 1 0,-3 0 9,0 3-5,-4-4 1,-2 3-123,-6-3 0,-4 4-11,-6 4 0,0 1-1763,-9 4 1914,0 0 0,-7 5 0,-1 0 0</inkml:trace>
  <inkml:trace contextRef="#ctx0" brushRef="#br0">22570 10046 7731,'9'0'84,"0"0"1,-3 0 523,1 0-20,-5 0-18,2 0-151,-4 0-133,-9 0 0,-1 0-33,-8 0 1,-5 0-31,-2 0 0,-6-3-24,-3 0 1,-4-3-282,-2 3 1,1-3-1,-5 3 1,1-4-393,-4 4 1,1-3 423,-1 3 1,9-1-64,4 1 1,5 2-101,4-2 1,6 2-51,7 1 200,6 0 1,3-1-18,6-3 1,10 3 245,9-2 0,9 2-179,6 1 0,9 1 16,-20 1 0,1-1 0,0 0 0,0 0 1,1 2 1,0 1 0,0-3 0,0 1 44,0 1 0,0 0 0,24 2 137,-3 1 0,-3 2-150,-6-5 1,-1 4 61,-12-1 1,1-1-37,-9 2 1,-2-5-126,-8 1 94,-4 2 1,-6-4-5,-8 2 1,-9 1 81,-7-1 0,-7 0-12,-5-3 0,-4-1 21,-6-2 0,1 1-83,3-4 1,-1 4-124,3-1 0,2-1 79,5 1 0,3-2-308,6 2 1,3 2-80,7-2 1,1 2-501,5 1 896,0 0 0</inkml:trace>
  <inkml:trace contextRef="#ctx0" brushRef="#br0">2197 6024 7592,'-9'0'-618,"3"0"757,0 0 1,3 0 34,-4 0-243,5-4 1,-5 2 116,4-4 1,0 3 228,3-4-182,0 1 0,1-3 3,2 0 0,3-4-26,7 1 0,-2-4 2,4 4 0,1-8-13,3 2 0,3-3 23,3 2 1,2 0-91,1-3 0,4-1 70,2-2 1,3-2-260,4 3 1,-2-3 246,5-1 1,0 2-245,-19 12 0,0 0 0,-1 1 0,0 0 189,3-2 1,-1-1-1,0 1 1,1 1-4,1 0 0,0 0 1,2 0-1,0-1-1,1 0 1,0-1-1,1 2 1,0-1 23,1 0 1,-1-1 0,1 0-1,-1 0-47,1 1 1,-1-1-1,4-1 1,0 0-274,-1 1 0,1 1 0,2-3 0,1 1 286,-2-1 1,0 1 0,0 1 0,1-1 50,0 0 1,1 0 0,3 0 0,-1 0 1,1-1 1,0-1 0,1 1 0,0 0-27,-1 1 1,0 0 0,1-1 0,0 0 4,1 3 1,-1-1 0,3-1 0,-1-1-25,0 1 1,0 0-1,1-1 1,1 1 25,-1 0 1,1 0 0,-2-1 0,0-1-43,0 2 0,0 0 1,-1 1-1,1-1-302,0 0 0,0 0 1,1 1-1,0-1 305,-1 0 1,0 0 0,1-1 0,0 1 10,0 1 0,1 1 0,-2-2 0,0-1-5,0 3 0,0-1 0,0 1 0,0-1 8,1 2 1,1 0 0,-2 2 0,0 0 2,0-1 0,0 1 1,-1 0-1,1 0-3,0 0 0,0-1 1,1 1-1,-1 1 2,-1 2 0,-1 0 1,-1-1-1,1 0-163,-1-1 1,0 0 0,-2 2 0,1 0 164,3 0 0,-1-1 0,-2 1 1,0 0 8,-1 1 0,1 0 0,-4 1 0,1 0-4,2-1 0,1 0 0,-4 2 0,1 0 0,4-2 1,0 0 0,-2 2 0,-1 0-3,1-2 1,0 0 0,-1 2 0,0 0 0,1-2 1,1 0-1,-1 2 1,0 1 0,2-1 1,0-1 0,-1 2 0,-1 0-2,0 0 1,1 1 0,-3-1 0,0 0-54,1 1 0,0-1 0,-1 2 0,-1 0 53,1 0 0,-1 0 0,0 0 0,0 1 0,1-1 0,-1-1 0,0 1 0,0-1 0,0 2 0,1 1 0,-1-1 0,1 0 0,1 0 0,0 1 0,-3 0 0,0 1 0,1-2 0,1 1 0,-2 0 0,0 1 0,1 0 0,1 0 0,-1-2 0,0 1 5,0-1 1,1 0 0,-3 1 0,1-1-6,0 2 1,-1 0-1,1 0 1,-1 0 7,0 0 0,1 0 0,1 1 0,0-1-7,-2 2 1,1-1-1,1 0 1,-1-1-3,2 2 1,-1 0 0,-1 0-1,-1 0 2,1-1 0,0 1 0,-1 1 0,1 1 0,1-1 0,1 0 0,-3 1 1,1 0-4,0-1 0,-1 0 1,-1 1-1,1 0-1,0-1 0,1 0 1,0 1-1,-1 0 13,2 1 1,1 0 0,1-1 0,-1 1-10,1 0 0,0-1 0,2 2 0,0 1 6,-1-1 0,0 0 0,1 1 0,0-1-6,0-2 1,-1 1 0,1 1 0,0 0-3,-3 0 0,1 1 0,3 1 0,1-1 2,-1 0 1,0-1-1,1 0 1,0 1-1,-1-1 1,-1 1 0,1-1-1,-1 1-11,-1 1 0,1 0 0,2 0 1,0 0-5,-1-2 1,0 1 0,-1 1-1,0 0 1,0 0 0,-1 0 1,-2 0-1,1 1 8,-1 0 0,1 1 1,1-1-1,-1 0-16,0 1 0,-1-1 1,3 2-1,-1 0 14,-1 0 0,0 0 0,1 0 1,-1-1-28,-2 0 0,1-1 1,4 0-1,0 0 28,-2 1 1,0-1 0,3 0 0,-1 1-1,0-1 0,0 0 0,1 1 0,1-1 6,-1 0 1,1 1 0,2-2-1,1-1-50,-2 1 0,0 0 1,3-1-1,1 0 50,-2 1 0,-1 0 0,1 0 0,0 0-8,-2-2 1,0 1 0,3 1 0,0 0 19,-2 0 1,1 0 0,0-1 0,1 0-17,-2 1 1,1 0-1,-1-2 1,0 0 7,-1 2 0,0 0 0,2-2 0,0 0-1,-2 2 0,0 0 0,2-2 1,0 0-3,-2 2 1,0-1-1,1-1 1,0 0-2,1 0 1,0 0 0,-1 1 0,1 0 0,-1-1 1,1 0-1,1 2 1,0 0 5,0-2 1,0 0 0,0 1-1,-1 0-6,-2-1 0,0 0 0,3 0 1,1 1 16,-1 1 0,0 0 1,-2 0-1,1 0-16,0-1 0,-1-1 1,-1 2-1,-1 0 11,-1 0 0,1 0 1,3 1-1,0 0 3,-2 0 0,0 0 0,1 1 0,-1 0 3,0 1 0,0 0 0,-3-2 0,0 1-12,1 1 1,1 0 0,-1 0 0,0 1-1,1-1 0,2-1 0,-2 2 1,1-1-7,-2 0 0,0 0 0,0-1 0,0 0 8,2 0 0,0 1 0,0 1 0,0-1-12,2 0 0,-1 0 0,1 0 0,-1 0 9,-1 0 1,0 0 0,-2-1 0,-1 1-10,0 1 0,0 1 0,0-2 0,1-1 7,2 3 0,0-1 1,-2 0-1,-1 1 81,-2 1 0,1 0 0,-2-1 0,0-1-81,3 0 0,0 1 1,-3-1-1,1 2 0,1 1 0,1 1 0,-1-2 0,0 1-6,1 0 0,0 1 0,-1-2 1,0 1 4,1-1 1,-1 0-1,0 0 1,0-1-26,2 2 1,1-2-1,0 1 1,0-1 24,0 0 0,-1-1 1,-1 2-1,1-1 15,-1-1 0,0 1 0,-2 0 0,1 0 3,3-1 0,-1 1 0,-1 0 0,0 0 38,-1 0 0,-1-1 0,-2 1 0,0 1-31,0 0 1,-1 0 0,-3 0 0,1-1 12,2-1 1,1 1 0,-3 0 0,0 1 2,2-2 1,0 1 0,-2 0-1,1 0-19,2 1 1,1 0 0,-2 0 0,0 0-23,1 0 0,1 0 0,0 0 0,-1 0 30,1 0 0,-1 0 0,-1-1 0,0-1-42,2 0 1,0 1 0,-3-1 0,0 1 5,1 1 1,0 0-1,1-2 1,-1 0-4,-1 1 0,-1-1 1,2 0-1,0 0 11,0 0 1,0 1 0,-1 0 0,-1 0-3,-1-2 0,0-1 0,-1 3 0,-1-1 171,-1-1 1,0 0-1,0 2 1,-1 0-167,0-1 0,-1 1 0,-1-2 0,0 1 22,0 1 1,0-1-1,-2-1 1,1 0-19,-2 1 1,-1 1 0,0-1 0,1 0 13,1 0 0,1 0 0,-3 2 0,0-2-24,1-1 1,0 0-1,-1 1 1,0 1 251,22 9 0,1-1-258,-1-2 1,-2 0-6,-1-1 1,-5-2-23,0-1 0,-2-2 645,-5 2 0,-3-3-625,-3 0 0,-6-3 574,0-3 0,-5 3-589,-4-3 610,-1-2-729,-4 4 373,-1-7 0,-5 4-283,-2-5 1,-3-6-105,-6-3 0,-2 0 62,-1-4 0,-3 0 79,2 0 1,3-2-54,1 3 0,1-5 108,2 1 0,-1 2-47,-3-2 1,3 1-22,-3-4 1,0 1 33,1-1 1,-4 0 1,4 1 1,-7-1 3,4 1 1,-4-4-17,6 0 0,-3 0 45,0 4 1,2-1-55,-2 1 1,2 0 135,-2 2 1,0 0-51,3 3 0,-2 1-28,3 3 1,2-1 27,4 1 0,1 3 85,-1 0-17,-3 4-46,8-3-133,-3 5 0,2 0 77,2 0 0,3 5 44,10 1 1,-2 2-48,5 1 0,-3 1-1,6-1 1,-3 0 23,6 1 1,-2 2 5,-2 0 1,1 4-16,-1-4 0,1 5 1,0-2 1,0 3-2,3 1 1,-2-1-52,1 1 0,-1 0-9,-1-1 0,-4 1 31,1-1 1,-7 1-12,3 0 0,-3-1-7,3 1 0,-5-4-2,0 1 1,-5-5 18,1 2 1,-2-3-5,-1-1 0,-5 1 100,-5-1 0,-1 0-93,-8 1 0,-2-1 138,-10 0 0,-2 0-158,-1-3 0,1 2-100,2-2 0,-2-1 17,-4 2 0,2-1-333,-3 3 0,-2-2-1520,-10 3 1936,-1-3 0,21-1 0,1-1 0,-2 0 0,1 0 0,-2 1 0,0 1 0,-2 1 0,0 1 0</inkml:trace>
  <inkml:trace contextRef="#ctx0" brushRef="#br0">6024 2905 7834,'-6'1'338,"0"2"1,3 2-56,-4 5 1,5 4-273,-1 5 1,2 5 71,1 7 1,0 2-57,0 4 1,0 0 19,0 0 0,1 1-132,2-1 1,-1-3 129,5 0 1,-4-1-84,3 1 1,-3 2-151,3-5 1,-1 3 16,2-3 1,0 0-148,-4-3 1,4-4 143,-1-3 1,0-1-66,0-1 0,0-5 80,3-2 1,1-5 52,-1-4 0,-3-2-148,0-1 146,1 0 1,1-7 63,-2-3 1,-2-5-61,-4-1 1,-1-6 224,-2-2 1,-2-3-128,-4-1 1,-1-1 343,1-2 0,0-2-61,-1-5 1,4 4 76,0 0 1,3 0-152,-3-3 1,4 3-39,-2 0 0,3-4-297,1-2 1,3 0 299,1 2 0,2 5-235,-3 2 1,0 3 55,-3 3 0,0 4 172,0 5 0,-1 3-89,-2 3 0,1 4 15,-4 0 1,-1 4-51,-2-1 0,3 6-2,0 3 0,0 3 67,0 4 1,1 2-58,2 7 1,2 0-90,-2 6 0,2-1 87,1 7 1,3-3 68,0 3 0,4 0-60,-1 3 1,3-2 11,0-1 1,0 0-55,1 3 0,0-4-77,2-2 1,0-2-46,3-1 0,1-4 94,2-2 1,1-3-87,0 0 0,-1-5 48,1-1 1,-1-3-179,-3-1 1,2 0 95,-5-3 0,4-2 112,-4-4 0,0 0-9,-2 0 1,-4 0 120,0 0 0,-3-3 114,3 0 1,-4-7-66,2 0 1,-3-2 246,-1-1 1,0-2-129,0-7 0,0-1 150,0-1 0,0-6-99,0 2 1,0-8-63,0-1 1,0 0-19,0-3 0,0-3-225,0 0 1,0 1-19,0 2 0,0 3 70,0 3 1,0 5-356,0 4 0,0 5 170,0 2 0,0-1-223,0 3 0,0 2-139,0-2 0,4 5-357,2-1 0,-1 1 151,1 2 797,1 0 1,6-1 0,1 1-1</inkml:trace>
  <inkml:trace contextRef="#ctx0" brushRef="#br0">6220 3361 7982,'-14'14'-396,"4"-4"4,-3 2 0,0 0 154,1 0 0,-4-1 135,4 1 1,-4 1 77,4 0 0,-4 0 48,4 0 1,-1-3 8,4 2 1,0-1-13,-1-2 1,1 0-15,0 1 0,3-2-7,-1-2 1,5-1-10,-1-1 1,3-3-33,3 2 1,-1-2 53,5-1 1,-1-3-13,3-1 0,0-7 0,1 1 0</inkml:trace>
  <inkml:trace contextRef="#ctx0" brushRef="#br0">6182 3473 7982,'15'-4'0,"-1"0"-544,-1-3 1,-3 0 277,3 4 1,-3-1 374,-1 1 0,1 2 21,-1-2 1,0 2 44,0 1 0,1 0-104,-1 0 0,-3 0-1,0 0 0,-3 4-45,0 2 1,-2 2 53,-1 2 0,0-1-141,0 0 1,-4 2 81,-3 1 1,-1 1-129,-1 3 1,-4-2 63,1-1 1,0-3 24,2 3 0,1-4 19,0-3 0,-1 2 1,1-1 1,0 1-8,-1 1 0,1-3 3,0 1-155,-1-5 155,1 6-121,4-7 1,1 2 110,4-6 0,4-2-76,2-4 1,2-1 61,2 1 1,2 0 0,1-1 0,-1 1 67,-3 0 0,1-1-77,-1 1 1,2 0 85,-1-1 0,1 2-72,-5 2 55,2-2 1,-1 7-25,-1-2 91,-4 2-7,2 1 7,-4 0-44,0 4 1,-3-2-8,0 4-6,-4-4 0,1 5-9,-3-4 0,3 1 13,0 0 1,1-2-42,-2 4 0,-1-4 3,2 1 21,2-2-11,-5-1 6,8 0 1,-3-4-5,4-2 0,0-4-8,0-2 0,0 1 7,0-5 0,4 0-10,3-6 1,-2 1 8,1-4 1,-1 1 5,1 0 0,2-3 20,-5 2 1,1 1 1,-1-1 0,-2 2 77,2-2 0,-2 2-91,-1 4 1,0 2-15,0 1 73,0 3 261,0 3-300,-4 5 1,-1 1 10,-4 4 1,2 1-42,1 2 0,-3 1-5,-4 3 1,-3 4-60,0-2 0,-2 7 84,-4-1 1,-1 0-67,-2 0 0,3 0 52,3 0 0,5-2-67,1-7 0,6 1 64,1-4-12,4 0 1,-1-8-66,10-4 0,2-5-6,7-4 1,4-5 17,-1-2 0,6-3 31,0-3 1,0-1 6,0-2 1,-2 1-18,-4 2 1,-4 2 16,1-2 0,-6 6 6,-1 3 0,0 7 18,-6 2-2,0 3 1,-7 5 0,-3 2 0,-2 6 28,-3 3 0,-7 10-42,-6 2 0,-2 8-5,-1 2 0,0 1-189,1 5 1,-1-4 209,0 1 0,1-3 18,2-3 1,6-3 53,7-7-50,2-1-17,4-9 0,3-2-25,6-6 0,7-6 18,5-7 0,7-6-49,3-3 1,2 0 46,1 0 1,0-5 12,-1 2 1,0-2-5,-2 2 1,-2 1-4,-4 2 1,-5 3 20,-2 7 1,-2 1 8,-4 5 0,-1 4 180,-2 2-230,-2 2 0,-4 8 34,-6 2 1,-2 6-44,1-3 0,-2 5 136,-1-2 1,1 4-283,3 3 0,-1-3-87,1 3 1,4-2-348,2-2 1,2 0 582,1-2 0,8 1 0,2-2 0</inkml:trace>
  <inkml:trace contextRef="#ctx0" brushRef="#br0">7532 3063 7283,'10'0'784,"-1"0"-665,0 0 0,1 0 104,-1 0 0,3 0-85,1 0 0,2 0 8,-2 0 1,3 0-29,0 0 1,1 0 8,2 0 1,1 0-55,1 0 1,-1 0-145,2 0 0,-4 0-7,-2 0 0,-2 0 110,-1 0-111,-3 0 1,4 0 71,-5 0 0,-4 1-71,-2 2 22,-2-2 39,-1 8 83,0-4 0,-4 4 11,-2 1 0,-3-4-40,-4 0 0,3 3-13,-3 4 0,-1-1-6,-2-3 0,2 4 17,-2-1 0,2 5-89,-2-2 0,-1 3 27,1 0 0,-1 2-126,-2 2 0,1-2 137,-1 1 1,3-1-15,1-1 0,3 2 30,0 1 0,2 0-24,0-4 1,4 0-14,0-3 1,4 2 15,-1-5 1,2 4 35,1-4 1,0 1 19,0-4 1,4 0 5,2 1 0,2-2 125,2-2 0,0 1-97,2-3 0,2 2 86,1-3 0,3 3-67,-2-3 1,1 0-4,2-3 0,-1 0-4,1 0 0,0 0-201,-1 0 1,0 0-76,-3 0 1,0 0-226,-3 0 1,-5-3-402,3 0 1,-3-4 820,2 1 0,1-3 0,-1 0 0</inkml:trace>
  <inkml:trace contextRef="#ctx0" brushRef="#br0">7505 3333 7929,'-7'0'0,"1"0"0,3 0-114,-3 0 0,4 1 488,-1 2 672,2-2-397,1 4 0,4-5-381,2 0 1,3-1-36,4-3 0,1 3-176,5-2 0,4-1 103,1 1 1,0-3-605,1 3 0,0 0 12,3 3 0,-3 0-254,-1 0 0,-2-3 139,3-1 1,-3 1 19,3 3 527,-5 0 0,7 0 0,-3 0 0</inkml:trace>
  <inkml:trace contextRef="#ctx0" brushRef="#br0">8268 3408 7976,'-4'-5'24,"2"-3"203,-4 5 1,3-1 65,-4 1 1,4 1-88,-3-4 0,1 3-14,-1-4 1,-2 4-19,5-3 1,-3 0 61,3-3 0,-1-1-175,1 1 0,2 0 54,-2-1 1,2 1 40,1 0 1,0-2-48,0-1 1,3 2-102,0-3 0,3 3 67,-3 1 46,4-5 0,-2 4-122,5-3 0,-1 3 109,0 1 1,0 2-149,-3 1 1,2 1 78,-2-1 0,3-1-48,0 4 1,0-4 24,1 4 0,-4 0-83,0 3 0,-3 0-82,3 0 164,-4 0 0,6 1 12,-5 2 1,1 2-19,-1 5 1,-1 0 53,4 3 0,-3 0-47,4 2 1,-1 3 16,3-2 0,-3 0-39,0 0 0,1 1-1,2-1 0,0-2 58,1 2 0,0-8-32,2 1 1,-1-1 136,1 1 0,-2-4-128,0-2 1,-1-2-56,0-1 1,1 0 66,-1 0 0,-3 0-22,0 0 1,1 0 71,2 0 1,0-1-6,1-2 1,-1-2-70,0-4 0,1-1 18,-1 1 1,0-3-21,0-1 1,4 0 25,-1 0 0,2 2-11,-2-5 0,-1 4-15,1-4 0,-1 5-16,2-1 0,-6 2-55,2 4 1,-5-1-161,3 4 0,-5-1-477,1 1 261,-2 2-754,3-4 807,-3 5 0,7 0-257,-2 0 1,3 0 636,0 0 0,5-8 0,0-2 0</inkml:trace>
  <inkml:trace contextRef="#ctx0" brushRef="#br0">9227 2644 7928,'0'-9'0,"-1"0"0,-2-1 0,2 4 100,-2 0 0,2 3 119,1-3 1,0 3-2,0-4 1,4 4 78,2-3 1,5 1-14,2-1 0,3-3 10,0 3 1,5-1-1,0 1 1,8-3-51,-1 3 0,2 2-11,-2 1 0,0-1-171,0 1 1,2 0 100,-2 3 0,-2 4-311,-8 2 1,1 2 13,0 2 0,-5-1-139,-1 0 1,-6 5 129,-1 1 0,-5 3 19,-1 0 1,-8 4 77,-8 0 1,-5 7-11,-4-1 1,-3 5-145,-3-2 0,-2 4 234,-5-1 1,2 2 139,2 2 1,2-5-79,4-2 1,1-2-106,2-1 0,4-1-79,5-3 0,4-1 91,6-4 1,1-5-515,5-1 0,0-3 223,0-1 1,5-2-408,1-1 1,3-4 546,3 1 0,0 1-1099,3-1 1278,-3 0 0,5 1 0,-2 2 0</inkml:trace>
  <inkml:trace contextRef="#ctx0" brushRef="#br0">9357 3547 7911,'0'10'0,"4"-1"1487,-1 0-908,0 1 0,-3-1-46,0 0 1,0-2 534,0-1-698,0-4 1,-1 5-390,-2-4 127,-3 0 1,-3-3-144,0 0 1,-1 0 100,1 0 0,0 0-363,0 0 191,-1 0 0,1 0-52,0 0 0,2-3-145,1 0 1,3-4-72,-3 1-1070,4 1 731,-6-3 713,7 7 0,-8-7 0,4 3 0</inkml:trace>
  <inkml:trace contextRef="#ctx0" brushRef="#br0">6015 6843 7895,'-10'0'0,"1"0"0,0 0 47,0 0 1,-1 0 143,1 0 1,0 0 353,-1 0-97,1 0 27,0 0 58,4 0-100,-4 0-180,8 5 0,1-4-24,6 2 1,7-2 97,2-1 1,7 0-48,3 0 0,4 0 90,5 0 1,1 0-39,9 0 1,0-1-268,6-2 1,-2 2 73,-21-1 1,-1 1-1,24-2-226,-24 2 1,1-1 0,22 1 114,-22 0 0,-1-1 0,21 0 121,2-1 0,-7 2-744,1-2 0,-7-1 445,-2 1 0,-7-4-332,1 4 1,-5-3 133,2 3 1,-8-3 201,2 3 1,-7 0-385,1 3 0,-6-1-455,-1-3-709,-4 3 1764,3-3 0,-10 4 0,0 0 0</inkml:trace>
  <inkml:trace contextRef="#ctx0" brushRef="#br0">5940 12570 7474,'-5'0'886,"1"-4"-624,4 2 2662,0-2-2695,4 4 1,1 0 92,5 0 1,-1 0-88,0 0 1,5 3-1,1 1 1,3 2 204,0-3 1,3 4-114,4-1 1,0-1 62,6 2 0,5-1-54,1 3 1,4-3 1,-1 1 1,-1-1-375,5 3 0,-1-3 158,4 1 1,-4-5 71,1 1 0,-2 1-13,1-1 0,-2 0-133,-7-3 1,-2 0 81,-4 0 0,-4 3-1042,-2 0 1,-6 1 486,0 0 1,-8 0-2853,1 2 3153,-2 2 0,-1 1 0,-2 6 0</inkml:trace>
  <inkml:trace contextRef="#ctx0" brushRef="#br0">2896 9208 7781,'-10'6'531,"1"-2"813,4-4-1254,1 0 0,12 0 72,4 0 1,6 0-116,4 0 1,2-1 100,3-2 0,1 2-42,0-3 0,4 0 138,3 1 1,4 0 80,1 3 0,2-3-295,-2 0 0,2 0 124,5 3 1,3 0-264,-1 0 1,-22 0 0,1 0 230,0 0 0,0 0 0,0 0 1,0 0-80,1 0 0,1 0 1,0 0-1,1 0 41,0 0 0,0 0 0,0 0 1,0 0-78,2 0 1,-1 0 0,-1 0 0,0 0-2,2 0 0,-1 0 0,2 0 0,0 0-9,-3 0 1,0 0-1,1 0 1,1 0 34,-3 0 0,-1 0 0,0 0 0,0 0-38,24 0 1,-26 0 0,0 0-173,26 0 0,-2 0-109,-2 0 0,-4-1 29,-2-2 0,-4 1-67,-2-5 1,-2 5-174,-7-1 0,1 2 187,-7 1 0,-2-3 39,-4 0 1,-3 0-1175,-3 3 1446,-1 0 0</inkml:trace>
  <inkml:trace contextRef="#ctx0" brushRef="#br0">10130 11909 7583,'-12'5'0,"-1"-2"0,1-1 372,3 1 626,-1-2-551,1 7-390,0-7-33,4 8 0,1-7 108,8 4 1,5-4 277,6 1 0,7-2-108,3-1 1,7 3-20,5 0 0,2 0-323,4-3 1,5 4 111,-22-3 1,0 1 0,3-1 0,0 1-200,1-2 1,-1 0 0,3 0 0,-1 0 186,1 0 0,-2 0 0,-1-1 0,0 1 7,1-2 1,-1 1-1,-2 0 1,0 1 19,1-2 1,0 0 0,0 2 0,-1-1-112,22 1 0,-2 0 145,-4 0 1,-1 0 76,-2 0 1,0-3-52,-9 0 1,-1 0-9,-6 3 0,-2 0-38,-6 0 78,-3 0-433,-8 0 1,-6-1 576,-8-2 0,-13 1-513,-9-4 1,-13 4 112,18 0 1,-1 1 0,-1 0 0,-1 1-254,-3-1 1,-1 2 0,1-1 0,0 0 229,-4 0 0,0 0 1,1 0-1,0 0-182,-1-1 1,1 2-1,0-1 1,0 1 266,2 0 1,1 1-1,0-2 1,0 1 89,1 0 0,0 1 1,1-2-1,1 1-105,-24-1 0,4 0 46,9 0 1,1 0 104,8 0 0,4 0-69,5 0 0,7 0 950,2 0-874,7 0 433,2 0 1,13 0-547,7 0 0,11 0-76,10 0 1,6 0 157,10 0 1,-25 0 0,1 0-153,3 0 1,1 0 0,0 0-1,0 0 71,1 0 1,1 0 0,-1 0 0,1 0-249,1 0 1,-1 0 0,2 1-1,-1 1 313,-2-1 1,0 1 0,1 0-1,0-1-5,-2-1 1,0 0 0,-1 1 0,1 1-98,-5 0 1,0-1 0,1 1 0,0-1 245,23-1 0,-2 0 53,-3 0 0,-7 0 109,-9 0 1,-1-3 260,-8 0 0,-5-1-303,-4 1 0,-7 1 373,-3-4 0,-7 0-664,-6-4 0,-12-2-245,-12-1 0,-16-2-113,20 8 0,-2 1 0,-4 2 0,-1 0 20,-2 2 1,-2 1-1,-2 1 1,1 0-33,0 1 1,0 1 0,-2 1 0,-1 0-54,3 3 1,0 1-1,3-2 1,0 1 213,1 2 0,1 0 1,1-2-1,1 0 92,-1 2 0,0 0 1,2-2-1,0 0-170,3 2 1,0 0 0,1-2-1,1 0 143,2 2 1,1-1 0,-20 5-5,5 0 0,8-2 318,5-4 0,9-1 1077,6-2-1024,3-2 0,7 3 482,6-4 0,13-1-728,15-2 1,7-2-38,12-4 0,-23 4 0,1-1-13,3 0 0,0 0 0,3 1 1,1 0-259,0-2 0,1 1 0,-1 1 0,0 0-136,1 0 0,0 0 0,-1 1 0,0-1-795,1 0 0,0 1 1208,0-1 0,1 1 0,-3-1 0,-1 1 0,2 0 0,0 0 0,-2 0 0,0-1 0,-2-1 0</inkml:trace>
  <inkml:trace contextRef="#ctx0" brushRef="#br0">12756 9264 7724,'-9'0'552,"-1"0"814,5 0-1681,-3 4 159,7-3 0,-2 4 403,6-5 1,5-5-71,4-1 0,6-6 185,1-4 0,3-3-44,6-6 1,5-1-126,5-8 0,-18 16 1,1 1-224,2-4 1,1 1-1,-1 2 1,1 0 183,1-2 0,0 0 0,0 1 1,0 1-309,2-4 1,1 0-1,-1 2 1,0 1 264,2-1 1,1-1 0,0 1 0,0-1-55,0 1 1,-1 0 0,2-2 0,0 0 38,-1 2 1,-1 0 0,1-2-1,-1 0 5,-1 2 1,0 0 0,-2 0 0,1 0-2,-1 1 1,1 0 0,-1 0 0,0 0 6,2-1 0,0 0 1,-1 0-1,-1 1-66,0-3 0,1 0 0,-3 2 0,0 1-120,1-1 1,0-1 0,-2 2 0,1 0 46,-3 0 0,1 1 1,18-15-20,-6 2 1,-3 3-142,-6 3 1,-2 2 106,-4 5 0,-2-1 276,-1 0 0,-3 4-274,-3-1 1,0 5 513,2-1 0,-4 1-473,1 2 0,-3 3 774,0-1-1521,3 5 570,-4-2-732,0 4 1,-1 1 253,-4 2 0,-1 4 80,-2 5 0,-7 4 617,-9 5 0,-8 3 0,-6 4 0</inkml:trace>
  <inkml:trace contextRef="#ctx0" brushRef="#br0">13007 9776 7731,'-18'-8'0,"3"2"2399,3-7-1429,1 7-1051,6 2 0,5 8 108,6 2 1,6 3-87,0 0 1,4 0 200,-4 1 1,5 2 47,-2 1 1,4 3 158,3 0 1,-1 4-115,7 2 1,-1 5-6,7 1 1,1 1-107,-15-12 1,1 0 0,0 1 0,0 1-231,3 1 0,-1 1 1,-1 0-1,-1 1 198,1-2 1,0 0 0,-2 2-1,0 1-13,2-1 0,-1-1 1,1 2-1,-1 0 20,1 0 1,-1 0 0,0 0 0,0 0 12,-2-2 0,-1 1 1,-1 1-1,0 0 21,0-2 0,0 1 1,0 2-1,-1 1-49,1 0 0,0 0 1,1 0-1,0 0-65,-3 0 0,1 0 0,-1-1 1,1 0 40,-2 0 1,0 1 0,0-1 0,0 0-68,-1-1 1,2 0-1,12 21-175,1-1 1,-3 0 121,0 0 0,-1 2 256,1-5 1,-3 0 151,-3-2 0,0-1-351,-1 0 0,1-4 77,0-2 0,-4-3-121,1-3 1,-1 1 67,4-5 1,-4 1-289,1-3 1,-5-5 249,2-1 1,-3-3-1496,-1-1 492,1-3 64,-5-2-576,-1-4 586,-4 0-548,0-4 813,0-2 681,-4-3 0,-1-4 0,-5-2 0</inkml:trace>
  <inkml:trace contextRef="#ctx0" brushRef="#br0">14357 11145 7639,'0'-12'0,"0"-1"0,1 0-224,2 0 0,-1 3-304,1-2 0,-2-2 466,-1 2 0,0-2 37,0 2 1,0 2 854,0-3-586,-4 3 1,2 0 403,-1 1 71,-2 4 146,4-3-395,-3 7-266,4-3-30,0 4-18,4 8 0,-3 1-99,2 7 0,1 1 25,0-1 1,0 1-21,-1 2 0,-1 3-15,4-1 1,-3 5 29,3-1 0,0 2 43,0 1 1,2 1 24,-2 2 0,3-4-99,0 4 1,0-4 47,0 4 1,1-1-120,-1 1 1,0-4 70,1 4 0,-1-4-16,0 4 1,1-3 7,-1-4 0,0-1-117,1-4 0,-2 2 95,-2-3 1,1 2-95,-4-8 0,4 1 144,-4-4 1,3-3-34,-3 0 61,0-4 0,-2 6-57,2-5 122,-2 0 1,2-7-41,-6-2 0,0-3-32,-6 0 0,2-4-45,-6-3 0,2 2 5,-2-2 1,2 0 65,-4-2 1,0 2-47,0 1 0,-2 0-102,5 0 1,-5 0 86,1 3 1,-2 2-346,-4-3 0,-2 6 60,-4 1 1,3 4-36,-3-1 0,2 2 163,-5 1 0,5 4 56,1 2 1,4 2-111,0 1 1,2 4-46,3-1 111,-1 1 1,8-4 23,-1 0 1,2-2 104,5-1-58,0-4 0,7 2 92,2-4 1,2 0-24,2 0 1,3 0 171,3 0 0,1-4-63,2-2 0,3-7-76,-1-2 1,2-3 137,-1-1 1,-2-4-30,5-5 0,-3-1 31,3-5 1,-4 1-70,0-2 0,2-4-194,-1 2 0,-4 2 137,-2 4 1,-6 2-74,0 1 0,-2 4 202,-5 2 0,0 7-115,-3 2 0,0 3-138,0 1 1,-7 3 71,-2 3 1,-8 7-235,-2 6 1,0 7 36,-6 8 0,-3 6 30,-3 3 0,1 3 125,5 0 1,-2-1-20,2-2 1,-1 4 40,2-3 1,1-1-60,4-6 1,2-1 142,1-3 0,3-4-74,3-4-218,1-5 20,4 2-8,1-7 0,8-7 101,2-9 0,7-7-23,2-8 0,6-5-101,0-1 1,4-5 52,-3-2 0,1 3 182,-2-5 1,-1 8-76,2-2 1,-6 5 276,0 4 0,-5 3-16,2 7 1,-6 2 353,-1 7-401,-4-2 0,2 8-60,-4 0 0,0 5-172,0 7 0,-4 4 123,-2 5 1,-5 0 92,-2 4 0,-2-4-91,2 0 0,-2 0-193,2 1 1,1-3-483,3 3 1,-4-2-1515,1-2 2119,-1 1 0,4 0 0,0-1 0</inkml:trace>
  <inkml:trace contextRef="#ctx0" brushRef="#br0">9367 4627 7829,'-5'-4'-526,"-4"3"0,7-4 539,-4 2 504,4 2-109,-6-3 167,7 4 1154,-4 0-1721,14 0 0,-3 0 174,6 0-224,3 0 37,-5 0 1,8 3-56,-3 0 135,3 0 1,-4-3-174,8 0 1,-11 0 130,11 0 20,-7 4-130,-1-3 100,4 3 0,-5-2 18,3 1 223,1-2-235,-6 3 0,5-4 58,-3 0 0,-1 0 9,-3 0 0,-3 1-49,-3 2 26,2-2-33,-4 3 0,3-4 30,-4 4 4,-4 1-30,-1 1-4,-5 2 0,0-3 40,-2 4-80,1 1 39,-6 3 1,5-3-27,-3 3 1,0 0 1,0 0 1,-4 3-140,1 0 163,3-3-14,-7 5 1,8-4-118,-5 5 99,1 0 20,-1-5-151,4 4 128,2-4 0,4 1-2,-1-3-118,1 3 112,4-5 1,-3 6-16,1-3 0,3 0-3,1 0 0,2-3 82,1 2-69,0-5 1,0 1 203,0-2-197,4-2 0,6 5 2,0-8 159,3 3-76,1-4 1,0 0-9,5 0 0,0 0 27,-1 0 1,1 0-17,-1 0 0,1 0 96,0 0 1,-4-3-216,1 0-46,-5-1 156,7 4-764,-8 0 476,3-4 0,-3 3-152,-1-2 1,-3 2-192,1 1 1,-5-1 143,1-2-481,-2 2 204,-1-3 687,-4 0 0,-2-2 0,-3-3 0</inkml:trace>
  <inkml:trace contextRef="#ctx0" brushRef="#br0">9283 4842 7603,'-5'0'1184,"1"0"39,4 0 0,4 3-939,2 0 0,2 0 138,2-3 0,1 1 250,4 2-320,-3-2-259,14 3 1,-11-4-161,7 0 0,-2-1 6,-2-2 1,1 2-118,-1-2 1,-2-1 184,-1 1-1527,-3 0 988,5-1 0,-6 1-1581,1-3 2113,-1 4 0,2-6 0,1 3 0</inkml:trace>
  <inkml:trace contextRef="#ctx0" brushRef="#br0">9804 5000 8964,'0'5'1445,"0"3"-864,0-1-229,0 5-194,0 2 0,0 3-56,0 2-105,0-3 266,0 7-764,-4-4 436,3-5 1,-3 3-191,4-5 0,0 4-952,0-4 909,0 0-1165,0-2 1463,4-5 0,1 3 0,5-3 0</inkml:trace>
  <inkml:trace contextRef="#ctx0" brushRef="#br0">10037 4786 8263,'4'5'665,"2"-2"0,0-2-219,0-1 1,0 0 317,3 0-372,1 0 0,-1 0-442,4 0 103,-2 0 1,3 3-48,-1 0 1,-3 0-255,2-3 0,-1 0 197,-2 0 0,0 0-298,1 0 16,-1 0 1,0 0-378,1 0 0,-1 0-541,0 0 375,-4 0 253,4 0 623,-8 0 0,7 0 0,-3 0 0</inkml:trace>
  <inkml:trace contextRef="#ctx0" brushRef="#br0">9935 4972 7829,'4'5'0,"-2"2"0,4-3-39,4-1 33,1-3 0,6 0 777,-1 0-424,1 0 1,5 0-494,0 0 0,4-1 97,-1-3 1,-2 3-400,2-2 1,-4-1 447,1 1 0,-3-4 0,0 2 0</inkml:trace>
  <inkml:trace contextRef="#ctx0" brushRef="#br0">10801 4441 7921,'-6'0'429,"-2"0"317,3 0-577,-4 0 43,-1 0 1,5 0-387,-3 0 198,7 0 0,-7 1 50,1 2 0,-1-2 33,-1 3 0,-1-2 126,1 1-399,0-2 125,-5 7 0,4-6 9,-2 4-53,1-4 126,-2 7 0,3-5 28,-3 2 10,3-2 64,0 0-49,1-3-38,0 8 1,3-8 93,-1 2-24,5-2-222,-2-1 196,4 0-76,-4 0-54,3 4-55,-3-3 124,4 3 17,0-4-45,0 4 179,0-3-118,0 3 84,4-4-101,-3 0 12,3 5 135,-4-4-163,4 3 0,-3-3 259,2 2-240,3-2 20,-5 3 86,7 0-106,-7-3 1,7 6 22,-2-3 0,3 2 6,0-3 0,1 3-19,3-3 1,-3 1-11,3-1 0,1-2 54,2 3-13,1 1-44,-2-4 1,2 6-178,-1-4 191,-3 4-1,1-6-84,-1 8 53,-3-8 1,5 6-34,-3-4 1,-1 4-10,1-1 0,-3 3 43,-2 0-220,1 0 196,-7-3 0,6 2 8,-4-2 24,0-2-42,-3 4 1,3-6 205,1 5-198,-1-1 2,-3-1 227,0 3-217,-4-2 0,-2 3 27,-3 0 122,0-4-132,-1 4 0,-2-4 48,0 4-77,-5 0 29,7 1 0,-7-1-187,5 0 206,-5 1-26,3-1 1,-2 0-89,1 1 75,-1-5-40,-2 3 1,0-3-101,2 5 1,-1-1 81,1 0 0,2 0-14,-2 1 0,5-4 36,-1 0 0,-2 0-4,2 4 0,-1-2 96,4-2-94,4 2-7,-3-7 108,2 8-90,1-8-7,1 7 182,4-7-139,0 3 190,0 0-181,0-3 261,0 4 1,3-4 27,0 2-243,4-2-29,-5 3 1,6-1 306,-2 0-282,2 4 0,2-6 263,-1 2-163,0 3 1,5-5 5,1 2 148,-1 2-114,3-4 1,-2 4-5,3-2 191,5-2-286,-3 3 1,2 0 140,-3-1-67,0 0-53,-1-3 0,3 3-296,-2 0 85,1 0 43,-5-3-1213,-1 0 497,4 0 449,-8 0-2985,4-4 1117,-5 3 2160,-4-3 0,-1 0 0,-4-2 0</inkml:trace>
  <inkml:trace contextRef="#ctx0" brushRef="#br0">10726 4413 9345,'0'6'1158,"4"-2"-953,-3-4 128,8 0-168,-8 0 38,7 0-89,-3 0 0,4 0 52,1 0 1,-1 0 115,0 0-239,1 0 9,3 0 0,-3 0 167,3 0-268,1 0 26,-3 0 1,5 0-177,-3 0 0,2 0 128,-2 0 0,2-1-405,-3-2 0,1 1 65,-4-1-388,0 2 475,1 1 1,-4 0 323,0 0 0,0-4 0,4-1 0</inkml:trace>
  <inkml:trace contextRef="#ctx0" brushRef="#br0">9385 5670 7939,'6'0'512,"-1"0"-290,-2 0 1,-1 0 225,4 0-116,0 0-121,4 0-75,-1 0 0,3 3 65,1 1 1,2-1 140,-2-3-374,3 0 165,-5 4 0,5-3 7,-3 2 0,2-1-124,-3 1 1,4-2-183,-4 2 144,1-2 30,-4 3 1,0-3-133,1 3 67,-1 1-29,-4-4 1,2 4 75,-3-2 11,3-2-100,-6 3 98,3-4-40,-4 0 29,0 4 0,-1 0 2,-2 3 14,2 1 1,-7-3 0,2 1-150,-3 1-2,0-1 112,-5 7 0,3-2-11,-5 1 0,5-1-29,-1 2 1,-2 1-7,2 5 0,-5-4-10,2 1-4,1-1 51,-3 4 1,6-3 132,-1-1 24,-3 1-153,5-2 1,0 3 189,3-5 21,1 0-111,1-2 0,-2-1 146,4 0 1,0 1-61,3-1 0,3 0-44,0 1 1,4-4 13,-1 0 0,4-3-37,2 3 1,-1-4 17,5 2-15,-1-3-16,4-1 0,0 0-115,-1 0 105,1 0 13,-5 0-365,4 0 202,-8-5 0,7 1 62,-5-2-782,1-2 538,-4 3 1,-1-5-136,-1 1-827,1 0 292,-3-1-169,0 1 686,-1 0 429,-4-1 0,-4-3 0,-1 3 0,-4-4 0</inkml:trace>
  <inkml:trace contextRef="#ctx0" brushRef="#br0">9320 5931 7839,'9'0'550,"1"0"7,-1 0-50,0 0-349,5 0 0,0 0 52,5 0 1,0 0 105,-1 0 528,5 0-505,1 0 0,1 0 195,-1 0-1432,-3-4 723,6 3 0,-4-3 240,2 4-1824,1-4 1208,-6 3 1,4-4-868,-2 5 655,-7-4 763,7 3 0,-8-3 0,5 4 0</inkml:trace>
  <inkml:trace contextRef="#ctx0" brushRef="#br0">9879 6005 7401,'0'-5'1626,"0"1"-1138,0 0 141,0 3 618,0-3-681,4 4-335,1 0 0,4 0 0,1 0 0,-4 0-221,0 0 22,-4 4 0,7 1-406,-8 0 270,3 4 53,-4-4 0,3 4-211,0 0 255,0 1 0,-6-1 25,0 0 0,-4 1 22,0-1 0,-1 1 14,-1 3 1,-2-3 177,-1 3 19,2-3-190,-4 3 0,5-2 27,0 1 0,2-2-51,1 0 0,3-4-23,-3 0 0,4 0 92,-1 4-242,-3-5 19,5-1 101,-3 0 1,5-2-25,2 4 0,0-4-102,3 2 119,0 1 21,3-4 1,1 3-24,-1-4 18,0 4-18,5-3-236,-4 3 125,3-4 0,-3 0-1,-1 0 0,0 0-194,1 0 1,-1-3 119,0 0-966,1-4 672,-1 6 1,-3-8 504,0 3 0,1 2 0,2 0 0</inkml:trace>
  <inkml:trace contextRef="#ctx0" brushRef="#br0">10205 5819 7772,'-7'0'-733,"1"0"402,4 0 213,-2 0 1138,4 0-609,-4 0 101,3 0 1282,-3 0-1375,4 4-26,0-3-32,4 4 1,1-5-56,4 0 183,1 0-230,-1 4 1,0-3 168,1 2-359,3-2 16,-3 3 1,8-3-390,-2 2 204,1-2 164,-2 3 0,2-3-692,-1 2 364,1-1 87,-2-2 1,1 0-89,-3 0 0,2 0-10,-2 0-575,3 0 475,-10 4 1,7-3-619,-7 2-196,-2-2 414,0-1 303,-4 0 0,-7 0 472,-2 0 0,-7 4 0,2-3 0,-5 7 0,5-7 0,-8 8 0,2-4 0</inkml:trace>
  <inkml:trace contextRef="#ctx0" brushRef="#br0">10298 5922 7772,'-10'8'-401,"1"-2"353,4 2 167,-3-7 1,4 5 404,-3-3-98,3-2-163,4 3 1,1-1 42,2 0 40,3 0-110,3-3 1,0 0 94,0 0 8,5 0-119,-4 0 0,8 0-53,-3 0 0,2 1 49,-2 2 1,5-2-477,-4 3 182,3-3 140,-4-1-1419,-1 0 941,4 0 1,-5 0 72,3 0 343,1 0 0,-2-5 0,4 0 0</inkml:trace>
  <inkml:trace contextRef="#ctx0" brushRef="#br0">10605 4125 7762,'-5'0'-613,"-3"-4"307,2 3 152,1-4 358,-3 5-81,3 0 1,-1 0-15,-1 0 351,5 0-13,-6 0-164,7 0 219,-7 0-28,7 0 915,-3 0-1130,12 0 58,-2 0-140,8 0 0,-4 1 128,2 3-229,3-3 76,3 7 0,1-6 179,0 4-313,3-4 114,-2 6 0,4-3-90,-2 1-93,1 2 197,1-7 1,3 6-125,-2-4 133,-2 1-242,4-4-378,-8 0 355,4 0 0,-4 0-67,-1 0-520,-3 0 473,-2 0 0,-4 0-89,1 0-683,-5 0 181,-1 0 41,0 0-457,-3 0 824,-5 0 1,-5 0 406,-7 0 0,-1 0 0,2 0 0</inkml:trace>
  <inkml:trace contextRef="#ctx0" brushRef="#br0">10866 4004 7762,'6'0'-993,"0"0"497,-4 0 248,2 0 1194,1 0-562,-4 4 1,7-3 198,-2 2 6,2-2-312,-3 3 1,5-2 110,-1 4 51,0 1-157,9-2 1,-8 3 47,3-2 64,1 3-147,1-4 1,0 3 149,1-2-143,-5 2-51,7-2-291,-8 2 131,4-3 0,-5 3 189,0-1-323,0 1 98,-3-7 1,-1 6 166,-2-4-454,-2 4 200,3-5 36,-4 6-55,0-7-9,0 7 221,0-3-107,-4 5 54,-1-5 0,-5 3 218,1-2-214,0-2-15,0 5-2,-5-4 0,4 0 1,-8 3 50,3-2-424,-7 3 223,2 0 1,-6 0-36,5 1 0,-4-2-159,3-2 0,-3 2-1632,4-1 815,-1-3 1114,3 0 0,1-4 0,-1 0 0</inkml:trace>
  <inkml:trace contextRef="#ctx0" brushRef="#br0">10810 5829 7739,'0'-7'-387,"0"1"97,4 4 533,-3-6 1,4 4 1295,-2-3-582,-2-1-489,4 7 34,-5-7 99,0 7-151,0-3 0,0 15-99,0 5-187,0 3-14,0 4 0,-6 5 151,-3 6-422,0 6-83,-5-1 0,2 5-95,-1-3-1104,-3 3 1384,6-2 1,-4 1-283,5-3 88,-1-1 0,1-3 86,0-2 0,1-2 114,1-4 0,0 0-166,4 0 0,-1-4 46,1-3 0,2-1 71,-2-1 0,-1-5-166,0-2 1,1-1 1297,3-2-1312,0 0 0,-1-3 267,-2-3-184,2-2-64,-3-1 42,4-4 1,0-5-141,0-3 1,0-6 59,0 0 1,1-2-100,2-5 0,1 0 274,2-3-99,3-4-797,-4-1 1162,0 0-161,3-3 1,-6 4-112,5-2 0,-4-1 138,3 4 0,-4-3-70,1 6 418,-2-6-257,-1 14 0,0-11 26,0 6 239,4 2-202,-3-4 1,5 4 188,-3-1-134,-2-3-168,3 7 0,-1-3 193,0 5-184,4-1 802,-6 4-586,8 2-158,-8 4 0,4 0 54,-2 3 98,-2 2 93,3 4-6,-4 0-8,4 0-146,-3 4-75,3 1-16,0 5 0,-2 3 23,1 3-6,2-3-91,-4 9 0,6-7 45,-4 7 1,4 2 77,0 1-112,-3-3 16,4 5 1,-3-6 110,5 4-289,-1-4 167,0 1 1,0-7-167,1-3 53,-1 3 6,0-5 0,1 3-20,-1-7 165,0 2-532,1-7 250,-1 3 1,0-5 47,1-2 0,-1-3 66,0-7 1,4 2-184,-1-4 42,0-1 142,-2-3 0,-1 0 121,0-3-137,1 2 10,-1-7 0,0 7 88,1-5-76,-5 0 1,2 0 216,-4 0-203,4 5 0,-6 0-5,2 5 163,-1 7-63,-2-4 1,3 10-70,0-4 280,0 4-162,-3-3 0,0 6-50,0 3-13,0 1-21,0 8 0,0 2 39,0 3-33,-4 1 1,3 3 241,-2-1-128,-3 5 0,5-3-74,-2 2 0,2 1 8,1-5 1,0 1-89,0-3 1,0 2-121,0 1 0,0 0-397,0-3 295,0-5-97,4 4 0,-3-8-773,2 2 708,-1-1 149,2-2-1234,-3-4 405,3 3 452,-4-6 605,0 2 0,0 0 0,0 1 0</inkml:trace>
  <inkml:trace contextRef="#ctx0" brushRef="#br0">10763 5512 7747,'-5'0'-528,"1"0"1,1-1 521,0-2 347,0 2-184,3-3 215,-4 0 71,3 3-26,-4-4-111,5 5 1902,0 0-1701,0 5-70,5-4-101,0 3-185,4-4 0,4 3 181,3 0-131,-3 0-84,5-3 0,-2 1-5,5 2 0,-1-2 216,2 2-646,1-2 290,-3-1 0,6 0 54,-4 0-269,-5 0 149,1 0 1,-5 0-9,3 0-503,-3 0 151,-3 0-647,-1-4 553,0 3 139,-4-3-482,0 4 83,-5 0 193,0-4 69,0 3 265,0-3 1,-2 1-108,-1 0 388,-2-5 0,0 7 0,-3-7 0,3 3 0,-5-5 0</inkml:trace>
  <inkml:trace contextRef="#ctx0" brushRef="#br0">11024 5391 7749,'0'-6'0,"0"0"-273,0 3 215,0-1 145,0 0 143,0 3 157,4-3 31,-3 4 33,3 0-230,0 0 1,-1 0 25,3 0 0,0 3 9,3 0 1,1 3 184,-1-2-290,0 3 1,2-3 201,1 2-113,-2 2-38,8-2-102,-8 3 1,7-3 75,-5 0 0,5 0-5,-2 0 0,0 2-6,0-2 1,-3-1 155,0 2-480,-2-5 146,-4 6 1,1-6 102,-4 4-231,0-4 125,-3 7 0,0-7-6,0 4 115,0-4-61,0 6 1,-3-6 26,0 4 0,-4-2-74,0 2 0,-2-3 7,-3 3 0,0-1-30,-3 1 0,2 3-179,-2-3 0,2 1-82,-2-1 1,-1 2-326,-2-5 0,2 4-1546,1-1 1062,-1-2 1108,2 0 0,-8 1 0,2 0 0</inkml:trace>
  <inkml:trace contextRef="#ctx0" brushRef="#br0">12123 5149 7762,'5'0'572,"3"0"0,-6 0-238,4 0 1,-2 0 201,2 0 0,-3 0 209,3 0-542,0-4 230,4 3-256,-1-3 1,-2 4 87,2 0 0,-1 0 0,4 0 0,-2 0-95,0 0 0,3 0-25,3 0 0,-2 0-52,2 0-102,-5 0 186,7 0 1,-7 0-392,5 0 138,-9 0-47,5 0-144,-7 0 33,1 4 32,-2 1 0,-9 7 42,-5 1-21,1-1 128,-9 2 1,1 0-103,-5 5 83,0 3 24,0-2 0,-1 6 97,-2-4-925,-2 4 896,7-3 0,-5 2 122,3 0 1,-3-3-179,3 3 206,1-1-171,2 0 1,1-1 9,3-4 1,-2-1 6,5 1 0,-1-2 2,4-1 194,4 2-193,1-8 0,4 3 105,0-3 729,0-1-829,0 0 85,0-4-88,8 4 0,-1-8 21,9 2 283,-5 2-175,7-4 1,-3 3 19,7-4 65,-2-4-87,2 3 1,-3-7-986,0 2 419,-1 1 299,1-3 1,-5 3-526,-1-4 302,1-1 163,-3 1-1254,-2 0 905,-1 4 0,-4-4-120,3 3 1,-3-2 647,-4-2 0,4-3 0,1-1 0</inkml:trace>
  <inkml:trace contextRef="#ctx0" brushRef="#br0">11909 5400 7762,'9'0'0,"0"0"1246,5 0-743,0 0 0,3 0 62,1 0 472,-1-4-625,10 3 1,-3-3 260,3 4-256,-3 0-265,3-4 0,-3 3-419,4-2 184,-4 2 193,3-3-1334,-8 2 925,4-2 0,-1 1 231,-1 0-2005,5 0 1350,-6-1 0,6 2 723,-4-4 0,-1-1 0,-2-2 0</inkml:trace>
  <inkml:trace contextRef="#ctx0" brushRef="#br0">12728 5354 7905,'5'0'2031,"3"0"-1771,-2 0 0,0-1 308,0-2 0,0 1 13,3-5-286,1 5-145,3-2 0,-2 1 151,1 0-688,2 0 338,-3-1 0,5 3-38,-3-2 1,2 1-109,-2 2 1,0-3-1076,0 0 502,-3 0 230,3 3 0,-6 0-913,-1 0 856,-4 0 595,2 0 0,-4 4 0,0 1 0</inkml:trace>
  <inkml:trace contextRef="#ctx0" brushRef="#br0">12644 5521 7738,'14'0'211,"-1"0"168,3 0 1,1 0 269,-1 0-287,1-4-131,6-1 1,-2-1 149,4 0-180,-1-1-660,4-2 237,0 4 213,0-3 1,-1 2 63,-2-3 1,1 1-313,-5 2 0,1-3 257,-3 3 0,-1-2 0,1-1 0</inkml:trace>
  <inkml:trace contextRef="#ctx0" brushRef="#br0">13240 5130 7199,'-5'-4'430,"1"3"-206,4-3 65,-4 4-106,3 0 178,-8 0-252,8 0 0,-4 0 110,2 0 61,2 0-103,-3 0 0,3 3 328,-2 0-28,2 0-268,-4 1-30,5-3 154,-4 4-261,3-5 275,-3 0-298,8 4 1,-2-3-57,5 2 0,-1-2 124,3-1 3,0 0-62,1 0 0,3 0 203,3 0-173,-3 0-8,5 0 0,-4 0 94,5 0 1,-1 0-17,1 0 134,0 0-186,-1 0 1,-2 0 82,-1 0-220,-3 0 48,1 0 1,-4 0 44,1 0 1,-1 0-230,0 0 53,-3 0-8,2 4 97,-7-3-268,3 3 231,-4 0-121,0 2 151,0-1-10,0 3 35,-4-3-10,3 4 0,-6-2-23,4-1 68,-5 0-42,3 3 1,-1-2 9,0-1-1,-1 0-4,-2 3 0,0 1 44,0-1 1,-1 0-45,1 1 143,0-1-135,-5 0 1,4 2 1,-3 1 149,-1-2-141,4 4 0,-8-2 12,2 1-42,-1 3 34,2-6 0,-2 7-23,1-5 36,3 5-13,-5-7 0,7 7-8,-5-5 5,5 5 15,-2-7 1,0 7 1,1-5 0,0 2-12,6-2 26,-2-6-19,7 7 1,-7-8 110,7 4-97,-4-4-10,5 4 12,0-8-17,5 3 1,-3-4-47,4 0 45,0 0 2,7 0 346,-2 0-215,6 0 1,-2-1-9,3-2 0,2 1 95,2-5 1,-1 4 27,3-3-142,-3 4-35,6-6 1,-4 6-31,2-5-17,-3 5 72,-3-2-713,4 0 437,-4 3 1,1-4-19,-4 2-464,-5 2 419,2-3 1,-3 4-137,-1 0-507,-4 0 157,3 0-220,-7 0-2348,4 0 1793,-14-5 1484,3 4 0,-11-7 0,2 3 0</inkml:trace>
  <inkml:trace contextRef="#ctx0" brushRef="#br0">13175 5363 7750,'5'0'-949,"-1"0"2328,-4 0-1011,4 0 450,-3 0 98,3 0-560,1 0 419,-4 0-444,7 4 0,-6-3 44,4 2 0,0-1-1,4 1 1,2-1-26,1 1-147,3-2-38,-1-1 0,3 0-761,1 0 336,-1 0 231,-3-4-1390,3 2 992,-4-6 1,2 7-38,-1-2 1,-4-1-276,2 1 0,-3 0 740,-1 3 0,5-4 0,0-2 0</inkml:trace>
  <inkml:trace contextRef="#ctx0" brushRef="#br0">13734 5577 6244,'5'0'-255,"-1"0"255,-4 0 0,0-4 0,0 3 0,0-3 0,-4 4 0,-1 0 0</inkml:trace>
  <inkml:trace contextRef="#ctx0" brushRef="#br0">13296 5186 7836,'0'5'17,"-4"4"1,0-4 86,-3 4 0,-1 3-178,2 1 0,-2 2 36,-2-2-212,1 3 193,0-5 0,-4 5 82,1-3 1,-1-1 14,4-3 0,0 1 52,0-1 1,0-3 109,3 0-86,-2-3 115,7 1-181,-3-4 0,4-4-65,0-3 108,0-1-14,4-5-183,1-2 158,4-4 1,1 0 78,-1-3 178,4 2-256,-2-2 0,2 3 36,-4 0 195,1 1-178,-1 3 223,0 2-244,1 4 70,-5 3-92,3 2 71,-3 4-98,0 4 1,1 2 27,-3 3 0,-2 4-15,2 3 0,-2 6-149,-1 2 1,0 3 174,0 1-196,-4 0 148,3 4 0,-8-3-99,3 2 0,1-3 87,-1-3 1,1 0-126,-2-7 124,-1 3-24,7-10-34,-3 2 41,0-8-6,3-1 87,-3-4-73,4 0 2,0-4-12,0-5 9,0-2 0,4-6-162,2 1-4,2-5 154,6 1 0,-3-6-1,5 4-3,-5 1-4,7-2 1,-5 3 269,3-1-126,1 5 1,-2 3 268,-1-1-232,4 8 0,-8-2 19,3 8 106,-7 0-131,2 8 1,-6 2 43,4 9 1,-4 3-34,1-1 1,-2 5-102,-1-1-80,0 2-333,0 1 47,0 0 220,0 0 1,-4-3 34,-2-1 1,1-6 8,-1 1 1,4-7 37,-1 0-187,-3-5 176,5-3-68,-3-4 297,4 0 0,0-5-420,0-5 4,0 1 151,0-9 0,0 3-6,0-7 1,3 1 11,0-3 0,5-1-13,-2-3 0,2 0 13,1 0 0,1 1 6,-1 2 0,0 4 8,1 5-21,-1 3 8,0 3 1,0 4 168,-3 0 0,2 5-31,-2 1 57,-2 8-161,1 7 1,-5 7 42,0 3 0,0 2 11,0 1 0,0 3 3,0 0-88,0 0 59,0-7 1,-4 2-107,1-5 103,0-3 15,3 0-241,-4-8 212,3 3-12,-7-7 30,7-2-31,-7-4 1,1-1-27,-5-2-117,2-3 60,-8-3 1,7 0 48,-5 0-218,1-5 225,-4 0 1,1-2-29,3 1 1,-3-1 3,3-3 0,1 0 69,2-3-59,2-2-434,0 0 435,1-2-3,4 2 0,1-4 46,4 0 1,0 1 101,0 2 0,1 2-123,2 5 221,-2 3-90,7 6 1,-3 2 104,5 4 418,-1 0-600,0 7 1,0 5 178,1 6-15,-1 3-106,-4 5-491,4 1 473,-8 4 0,3-4 63,-4 1-210,0 0 126,0 3 0,-1-3-28,-2 0 0,0-5-118,-3 2 1,0-5-99,-3-2 1,-1-5 50,1 0 1,0-2-43,0-5 1,-1 0-91,1-3 57,-5 0-53,4-4 0,-3-1-24,3-4 0,1-5-63,0-1 0,0-3-51,3-1 1,-1 4-30,4-1 1,0 2 433,3-2 0,-4-1 0,-2 2 0</inkml:trace>
  <inkml:trace contextRef="#ctx0" brushRef="#br0">13491 4618 7792,'0'-9'-317,"0"0"308,0-1 1,0 4 172,0 0-536,0 0 270,0 0 0,0-2 233,0 2-28,0 2-13,0-4 0,0 5 269,0-3-246,0 4 71,0-2 294,0 0-215,0 3 49,0-3-88,0 0 270,0 3 254,0-4-727,-4 10 1,3 3 27,-2 4-85,2 5 166,1 1-259,0 2 104,-4 7 0,3-3 28,-2 4 0,1-1-71,-1-3 1,2 2-5,-2-4 1,1 0-155,2-4 1,0-3 80,0-3-235,0-1 26,0-2-262,0-4 322,0-1-101,0-4-106,5 0 230,-4-4-109,7-5-89,-7-6 469,7 1 0,-4-5 0,3 1 0,-3-1 0,-4-8 0,3 6 0,0-3 0,0 3 0,-3-6 0,0 6-204,0-4 256,-4 1-53,3 0 1,-4 1 186,2 4 1,2 4-146,-3-1 579,-1 5-153,4 2-63,-3 0 146,4 4-67,0 0-6,-4 1-61,3 4 37,-3 0-406,4 4 80,4 1 1,-3 6 17,2 1 1,2-1-22,1 5 1,0-1-1,0 4 0,-1 0 5,1-1 1,2 1-9,-1 0 1,1 0 111,1 3-287,1-2 58,-1 2 0,-1-3 33,-2 0-68,3-1 25,-4 1 0,4-4-272,0 1 114,1-1 234,-1 0-314,0-2 148,1-3 1,-1-1 18,0 0-108,1 1 160,-1-1 1,0-4-43,1-2 290,-1-2-243,0-1 0,-1-1 190,-1-2 31,1-2-116,-3-4 0,1-1 167,1 1 0,-4-1-89,3-3 167,-4-1-120,2-1 1,-1-2-48,0 1 83,0-6-82,-3 3 1,1-8-69,3 2 0,-3 0-22,2-3 0,1 2-34,-1-5-87,0 2 39,-3 1 0,1 5-179,2 1 1,-2 3 55,2 4 0,-2-2-154,-1 5 0,0 3 41,0 2-580,0 5 209,0-2 59,0 0 1,1 3-201,2-2 0,-2 6 205,3 3 0,0 2-106,-1 2 657,4-5 0,-2 7 0,5-1 0</inkml:trace>
  <inkml:trace contextRef="#ctx0" brushRef="#br0">14087 4022 7171,'0'-5'-136,"-1"1"361,-2 4 157,2 0-52,-3 0-143,0 0 296,3 0-101,-7 0-51,7 0-20,-8 0 1,4 5-55,-4 4 1,0 2 16,3 4 0,-2 2-3,2 5 0,-2-1 58,-2 7 0,2-1 57,2 7-1231,-3 0 1013,4 8 1,-3-4-39,2 2 78,-2 3-1,6-5-212,-2 8 67,4-4 1,0 4 237,0-3-298,0 3 15,0-4 1,1 0 146,2-1-230,3-3 49,3-1 0,3-3-1045,1 1 958,-1-5 49,2 2 0,-4-5-1089,2-3 730,3-1 30,-5-4 0,4-1-263,-5 1 0,0-5 209,1-1 0,-2-3 250,-2 0-379,2-1 769,-7 0 1,8-4 0,-4-1 0</inkml:trace>
  <inkml:trace contextRef="#ctx0" brushRef="#br0">14236 4413 7893,'-6'0'-146,"0"0"181,4 0 108,-2 0 2825,4 0-2894,8 0 141,-2 0-61,8 0-123,-5 0 53,0 0 0,4 0 40,-1 0 0,5 0-14,-2 0 1,0 0-43,0 0 0,0 0-164,0 0 1,3 0 104,-3 0 0,-1 0-32,-2 0 0,-2 0-38,0 0-42,-5 0 125,3 0-192,-7 0-9,3 0 160,-4 4 1,-1-1-2,-2 3-16,2 0 31,-7-1 1,2 3-22,-7-1 15,3 5 0,-3-2-14,3 3 60,-3 1-46,2-3 6,-2 2 0,3 1-100,-3 1 97,3 3-66,-4-4 0,2 4-145,0-3 1,-1 2 41,4-2 19,0 3 106,-1-8 1,2 5-32,2-3 196,2-2-174,-1 4 1,4-2-74,-2 1 71,2-5-39,1 0 149,0-3 38,4 5-135,2-5 314,3-1-172,4-4 0,1 0 5,1 0 0,6-1-22,-2-2 1,1-1-2,-1-2 1,3-6 21,-1 3 0,4-2-117,-3 1 79,0 1-15,-4 0-296,1-1 159,-5 1 0,0 1-176,-5 1 0,-1-1-319,-1 2 1,0 1 86,-4-1-659,0-1 495,-7 2 666,3-3 0,-11 3 0,1-5 0</inkml:trace>
  <inkml:trace contextRef="#ctx0" brushRef="#br0">14218 4572 7833,'6'0'49,"0"0"0,0-3 157,4-1 1,-1 1 215,0 3-159,1 0-106,3 0 1,-2 0 14,5 0 38,-1 0 52,4 0-397,0 0 153,-1 0 1,1 0 178,0 0-1306,-5 0 625,4 0 484,-8 0 0,3 4 0,-3 2 0</inkml:trace>
  <inkml:trace contextRef="#ctx0" brushRef="#br0">14711 4665 7786,'0'9'309,"-3"0"179,0 1 0,-3 0-77,3 2 191,-5-1-299,7 6 0,-7-2-27,2 3-253,-2 5 131,-2-3 0,0 4-27,-2-3-103,1-1 233,-2 3-1055,3-5 633,1 1 0,4-3-269,2-1 0,-1-4-1107,1 2 1541,-1-3 0,9 0 0,0-1 0</inkml:trace>
  <inkml:trace contextRef="#ctx0" brushRef="#br0">15018 4870 9082,'0'9'827,"-3"0"-411,0 1 256,-4-1-322,2 4 0,-5-1 64,1 3-60,0 1-206,0 2 0,-5 1 196,-1 0-1056,-3-1 575,-1 5 1,2-4-1241,1-1 694,-1 1 488,6-9 0,-4 4-861,5-5 394,-1-4 290,6 3 372,0-7 0,-4-1 0,4-5 0</inkml:trace>
  <inkml:trace contextRef="#ctx0" brushRef="#br0">15298 4441 7733,'0'-5'-136,"0"-3"147,0 7 1035,0-3-721,0 0 21,0 2 1769,0-2-1920,4 4-45,-3 0 0,10 0 149,-1 0-98,1 0-39,2 0 1,2 0 162,4 0-108,-1 0-67,1 0-1,-1 0 43,1 0 43,-5 0-235,4 0 0,-8 0-307,3 0 316,-3 0 40,-5 0-374,-1 0 194,1 0 27,-4 0 0,3 1-266,-4 2 263,0-1 1,0 6 4,0-2 0,-1 2 118,-2 2-87,2-1 28,-8 4 256,4 2-237,-8 3 1,2 1-7,-1 0 206,2-1-182,-4 5 1,4 0-2,-3 2-41,3-3 55,1 1 0,-1-3-14,1 2 1,1-6 0,2 0 1,-2-2-12,5 2 11,0-3 5,3-4 0,0 1-203,0-1 193,0 0-23,0 1 198,0-1-84,4 0 0,2 0-92,3-3-40,0 2 51,5-7 1,-3 3 54,4-4 0,-2 0 94,2 0 1,-2 0-809,2 0 323,-3-4 160,1-1-1221,-4-4 900,1-1 1,-1-2-131,0-1 0,-3-2-199,-3 3 1,1-4 826,-1 4 0,0-9 0,-3 1 0</inkml:trace>
  <inkml:trace contextRef="#ctx0" brushRef="#br0">15354 4600 7733,'-10'0'16,"1"0"479,4 0-235,1 0 1,5 0 512,2 0-323,-2 0-50,7 0-246,1 0-4,2 0 0,5 0 21,-3 0 0,3 0-82,0 0 0,1 0 211,2 0-878,4 0 488,-4-5 1,4 4-1605,-4-2 858,-1 2 304,1-3 532,-4 3 0,2-3 0,-2 4 0</inkml:trace>
  <inkml:trace contextRef="#ctx0" brushRef="#br0">15707 4711 7733,'0'10'0,"0"-1"631,0 0-216,0-4-133,5 4 1,-3-7 818,4 4-501,0-4-300,3 2 0,1-1 773,-1 0-561,0 0-243,5-3 0,-4 2 53,2 1 0,-4-2-199,-2 2 0,-1-1-178,1 1 0,2-1 90,-5 4 0,1-3-156,-1 4-202,-2-1 262,3 3 1,-4 0-66,0 1 17,0-1 4,0 0 0,-4 1-48,-2-1 0,1 0 58,-2 1 86,1-1 202,-3 0-92,0 0 1,2 2-290,1 1 194,-4-1 4,4 2 0,-7-4-278,7 1 129,-2-1 58,-2 0 1,5 1 177,2-1 10,2 0-158,1 0 182,0 1-69,0-5 0,4 2-52,2-4 0,7 4 49,2-4 1,0 0-28,0-3-95,1-4 83,2 3 1,4-8-709,0 3 461,0-2 0,-4-2-384,1 1 381,-1 0 1,0-1-241,-2-3 0,1 3-232,-1-3 1,0 0 30,0 0-142,1-3 471,-6 6 0,5-7-328,-3 5 670,-5-5 0,0 3 0,-3-5 0</inkml:trace>
  <inkml:trace contextRef="#ctx0" brushRef="#br0">15828 4041 7745,'6'0'536,"2"0"1,-3 3-69,4 0 1,4 3 12,-1-3 1,4 5 364,-4-2-515,5 2 0,-3 6 272,5 0-277,4 5 1,-4 0 75,3 3-8,-2 2-147,2 4 0,-5 0 6,2 0-1034,-3 4 932,3 1 0,-5 3 321,-1-2-270,-3 2-80,-5-2 1,-1 3-169,-4 0 0,0-3 347,0 0-277,0 0 41,-4 4 0,-2-4-57,-7 0 1,-2 0-210,-7 3 0,-2 1 150,-3-1 0,-1-2-26,0 2 1,-3-5-1976,0 6 1595,-5-7 211,3 5-1576,0-11 1162,-3 6 1,3-9-1047,-4 3 1,-1-2 1058,5-4 1,0-6 142,2-4 504,2 1 0,-1-12 0,4 2 0,0-1 0,4 0 0,1 1 0</inkml:trace>
  <inkml:trace contextRef="#ctx0" brushRef="#br0">13277 3762 7721,'-5'5'-723,"1"-1"482,0-4 467,3 4 27,-3-3-159,4 3 502,0-4-459,4 0 114,1 0-84,0 0 1,0 0 176,-2 0-219,-2 0 83,4 0 100,-1 0-55,-3 0 223,3 0-206,0 0-62,1 0-92,0 0 0,4 0 44,-3 0 1,3 0 20,4 0 1,-2 0-25,4 0-3,1 0 3,3-4-140,-1 3 114,1-3 1,3 3-48,-1-2 1,4 2-133,-3-2 0,3 2 236,-4 1-366,5 0 130,-6-5 1,7 3 104,-2-4-198,2 4 70,-4-6 0,3 6-53,-4-4 42,0-1 0,-5 2-34,-1 2-48,1-2 160,-6 4-297,2-3 165,-4 4 0,-3-1-6,-3-2-125,-2 2-701,-1-4 705,-4 5 0,-2-3-33,-3 0 0,-1-3-38,-3 3-127,3 0 195,-3-1 0,3 0-41,1-3 45,0-1 101,-1 3 1,4-4 27,0-1 0,3 4 131,-3 0 1,4 0-225,-2-4 537,3 5-228,1-3 53,0 3 186,-4 0 267,3-4-244,-3 8-64,4-3-17,0 4 1,1-3-13,2 0 1,-1 0 239,5 3-261,-5 0 0,6 0 76,-2 0 79,2 0-161,2 4 0,0-2 165,2 4-179,3 0-38,4 0 1,-1 2 62,1-2 0,3 1-83,-1-1 1,5 2-110,-1-5 1,1 3 268,-1-3-453,-3 4 138,-3-6 1,0 7-56,-1-5-1,-3 0 213,-2 1-323,1-3 74,-4 3-60,-1 0-83,-5-3 225,-4 3 13,0 1 1,-5-3-11,-4 4 0,-6 0 7,-6 3 252,-3 1-119,-4 3 0,-3-1 130,0 3-1291,-4-4 1067,-2 7 1,-2-5 4,-1 3 16,2 2 1,1-7-1370,3 4 880,-2-3 0,7 0 431,-2-6 0,0 2 0,3-3 0,2 1 0,-1 1 0,-2 0 0</inkml:trace>
  <inkml:trace contextRef="#ctx0" brushRef="#br0">15428 7635 7747,'-5'0'-519,"1"0"1969,4 0-1152,-4 0 584,3 0-178,-4 0-493,14 0 0,-2 1 8,8 2 0,3-2-22,7 2 1,2-2-38,10-1 1,-1-1-72,8-2 0,4 1-253,-20-1 1,0 0 0,0 0-1,1 1 218,2-1 0,0-1 0,-2 1 0,0-1-29,0 3 0,1-1 0,2-1 0,0-1 40,1 1 1,-1 0 0,0 0 0,-2 0-88,-1 0 1,-2 0 0,1 2 0,-1 0-337,23-2 1,-1 1 105,-2-1 1,-6 2 132,-3-2 0,-5 2-32,-5 1 1,-6 0-58,-3 0 1,-4 0-185,-6 0 6,-4 0 0,-3 3 512,-8 0 1,-4 3-470,-9-3 0,-3 1 177,0-1 0,-6-1-329,0 1 0,-2-2 495,2-1 0,-9 0 0,-1 0 0</inkml:trace>
  <inkml:trace contextRef="#ctx0" brushRef="#br0">15242 13324 7607,'9'5'621,"0"-2"0,1-2 857,-1-1 1,9 0-1075,3 0 0,8 0-217,9 0 0,5 0-237,-16 0 1,2 0 0,1-2 0,0 0-252,1-1 0,0 0 1,0-1-1,0 1 201,2-1 1,-1 1-1,2 0 1,0-1-50,3 2 1,0 1 0,0-2 0,0 0 225,1 1 0,-1 1 0,0-1 0,-1 1-209,0 0 1,0 2-1,-2-1 1,-1 0-216,-3 0 1,-1 0-1,-2 0 1,0 1 346,16 2 0,2 0 0,-7 4 0,-5 0 0,-5 0 0</inkml:trace>
  <inkml:trace contextRef="#ctx0" brushRef="#br0">21322 13463 7673,'-5'-9'-858,"1"0"643,4 0 1,0-4 225,0 1 1,4-2-10,2 2 1,-1 2-5,1-3 0,-1 3 57,2 0 0,0 1 5,-4 0 1,3 0 57,-3-1 0,1 2 440,0 2-236,-3-3-168,7 4-237,-7-4 1,6 3 49,-4 0-106,0 3 133,-3-5-122,0 7 1,-3-4 135,0 2 0,-4 2 186,1-2 0,1 2 560,-2 1-319,1 0-165,-3 0 0,4 1 312,2 2-174,1-2 0,2 4-34,0-2 0,6-1-19,3 4 0,5-2-106,8 2 0,2-3-32,4 3 0,3-4-75,0 1 1,4 1-91,-1-1 1,2 1 74,2-4 1,2 3-191,0 0 0,5 0 140,-2-3 1,3 0-13,0 0 1,4 0 13,0 0 1,-1 0 20,-2 0 0,1 0 18,1 0 1,-2 0-97,-1 0 0,1 0 72,-4 0 0,3 0-91,0 0 0,-3 0-11,-3 0 1,-3 0-88,-2 0 1,-3 0 53,-4 0 0,-1 0-98,1 0 0,-4-1-291,-2-2 1,-3 2-49,-4-2-424,-1 2 612,-9 1 0,-7 0-1502,-11 0 1792,-10 0 0,-18-5 0,-7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12607 14916 7667,'-4'5'740,"-1"-1"-108,-1-4 211,2 0 136,4 0-360,0-4-210,0 3-190,0-7 0,3 6 548,0-4-409,5 3 0,-3-1 245,8 0-292,2 3 0,0-3 105,1 4 36,4 0-211,-1 0 1,5 0 7,-2 0 0,1 0-33,5 0 1,3 0-99,0 0-96,5 0-612,-3 0 593,0 0 23,3 0 0,-4 3 264,2 0-295,3 4 29,-9-5 0,8 3 13,-5-2 1,3-2-76,-3 2 0,-1-2 187,-5-1-282,2 0 84,-8 4 0,3-3-392,-7 2 209,3 2 143,-12-4-379,7 8 1003,-12-8-719,7 3 97,-7 0 181,3-3-86,-4 7 0,-4-7-145,-2 3 370,-7-3-165,-1 3 0,-5-3-87,1 2-177,-5-2 112,-1-1 1,-7-1-128,0-2 0,0 2 15,3-2 1,-1 1 26,-2-2 0,-1 3 92,-2-2 1,-1 2-39,4 1 1,-5-3 27,2 0 0,1 0 81,-1 3 1,4 0-166,-1 0-278,2 0 405,1 0 1,1 0-48,2 0 273,3 0-95,3 0 1,0 0 379,1 0-328,3 0 1,2 0 334,4 0-15,3 0 1,1 0-26,2 0-159,2 0 0,-2 0-290,6 0 188,2 0-73,5 0 0,0-3-155,2 0-67,3 0 248,3 3-233,1 0 73,0 0 1,3 0 77,3 0 1,2 4-20,1-3 0,1 7 16,2-2-603,-2-2 588,3 5 1,-2-7 208,-2 4-13,6-4-180,-9 6 0,6-7-505,-6 2 549,2-2-195,-8 4-77,4-4 0,-4 7 219,-5-7 0,0 4-101,-5-2 321,0-2 0,-2 7-269,-1-5 401,-4 0-362,2 1 1,-8-3 116,-2 2 0,-4-1 59,-2 1-189,-3-2 1,-4 3-88,-3-4 1,1 0 39,-3 0 68,-1 0-212,1 0 89,-3 0 0,3-1 78,-4-2-202,-4 2 189,3-3 1,-3 4-424,4 0 203,-4 0 103,3 0 1,-3 0 163,4 0-105,0 0 0,1 1 117,3 2 1,0-2-74,2 2 1,3-1 57,1 1 1,-1-1-114,4 1 109,1-2 1,4-1 200,4 0-93,4 0 23,-7 0-128,8 0 1,-2 0-168,6 0-1,2 0 229,5 0 1,3 0 125,3 0 0,4 0-62,2 0 1,4 1 110,-1 2 1,2-2-69,1 2 1,3 1 111,0-1 0,4 0 35,-1-3-1103,-2 0 902,4 0 0,-6 0-175,4 0 37,-4 0-30,3 0 0,-5 0-46,-1 0 1,-2 0 104,0 0 0,-4 0 3,1 0 1,-6 0-37,0 0-3,-1 0 29,-5 0 0,3-1 700,-7-2-681,-2 2 2,0-3 1,-5 1 24,-2 0-188,-6-4 1,-6 4-198,-3-3 1,-5 3 113,-2-3 0,-2 4-37,-1-1 1,-3-1 30,0 1 0,-3-4-96,3 4 0,-3-3-111,3 3 271,-4-4-3,6 1 0,-3 0 219,4 0-458,0 4 403,4-6 1,-2 6 17,4-5 1,2 4-120,4-3 209,-1 4-72,6-6 0,-2 6 6,4-4-47,3 3 377,-2-1-252,7 4-295,-3 0 192,12 0 0,-1 0-2,9 0 0,-4 0-50,4 0 537,4 4-331,-1 2 1,8 0-41,-2 0 1,2-1-48,1 1 1,3 2-444,0-5-518,0 4 821,1-6 1,-4 3-2581,0-4 1454,0 0 469,-4 0 705,-1 0 0,3 3 0,-4 0 0,-1-1 0,-2-1 0</inkml:trace>
  <inkml:trace contextRef="#ctx0" brushRef="#br0">7802 12756 7722,'6'4'1140,"2"-3"-773,-2 2-226,2-2-29,2-1 1,-1 0 0,1 0 63,3 0 1,0 0 82,3 0 129,1 0-233,-2 0 1,3 0 111,1 0-172,0 0 39,-1 0 1,4 0-98,0 0-2,0-4 17,0 3 1,1-7 89,2 2-31,2 1 1,-7-3-43,5 2 0,-4 1 117,1-1-57,1-1-213,-3 2 61,3-3 1,-6 4 139,-1-2-307,2-3 93,-8 8-114,8-7 28,-8 7 227,-1-3-142,-1 0 107,-7 3-95,4-4 405,-10 5-198,0 0 0,-8 4-32,-3-1-244,-1 4 88,-6-2 1,2 4 29,-4 1 1,0 2 0,-6 1 0,2-1 8,-2-3 33,-3 1 1,4-1-17,-4 0-687,4-4 681,-6 4 0,9-4-690,-4 4 696,4-4 1,-5 4-13,4-3-220,4 2 121,-2-3 1,6 2 92,-2-3 133,3 3-133,0-6 1,4 3 230,3-4 22,2 0 203,5 0 1,-1 0-338,3 0 544,2 0-588,5 0 1,4 0 46,7 0 1,1-1 112,2-2 1,5 2-119,2-2 172,2-2-105,1 3 0,1-5 79,2 4-144,2-4-22,0 6 0,3-6-268,-2 4 146,-2-5 0,3 4-124,-3-2 120,-1-2 0,-4 4 68,1-3 0,-4 0-106,-2 4 0,-2-3 88,-2 3 1,-3 0-4,-2 3 1,-4 0 194,1 0-192,-1 0 95,-4 0 35,-1 0-88,-4 0 185,-4-5-189,-1 4 0,-8-3 37,-3 4-514,-1 0 280,-6-4 1,1 3 63,-6-2-193,2 2 157,-10 1 1,5 1 25,-6 2-1019,2 2 1148,-7 0 1,5 4-38,0-3 0,-1 3-104,1 4 350,0-3-152,0 3 0,1-3 5,1-1 1,2 0 128,2 1 1,5-2-85,-2-2 93,7 2-172,-2-7 1,5 7-16,3-5 67,1 0 144,5-3 1008,4 0-1170,1 0-236,4 0 1,11 0 118,5 0 0,9 0 14,2 0 1,2 0 66,6 0-1056,-1 0 1024,7 0 0,-2 0-62,5 0 43,-5 0 16,7-4-240,-8 3 228,7-3 1,-5 3-6,3-3 149,1 3-68,-2-7 1,-1 0-101,-3-5 1,-2-3-222,-2 0 0,2-1 129,-2-2 1,-2 4-198,0-1 1,-8 1-1485,-2-4 1802,-2 0 0,-4 1 0,-1 1 0,-3 5 0,1 4 0</inkml:trace>
  <inkml:trace contextRef="#ctx0" brushRef="#br0">7681 8966 7834,'6'0'0,"-1"0"-40,-2 0 0,-1-1-5,4-2 1,0 1 483,4-4-124,3 0 1,2-4-4,3 1-139,5 0 1,-1-2 68,6-1 0,-2 1 7,5-5 1,-1 1 114,1-4-1003,2 5 796,4-8 1,0 6-7,0-5-63,-3 5 0,-2-2-30,-4 3 1,2 0-154,-3 0 1,2 4-126,-7-2 0,-1 3 140,-6 0 0,-1 4 31,-5 0 0,-3 4-5,1-1 548,-5 2 0,1 1-526,-6 0 0,-4 4 193,-5 2 1,-7 7-188,-5 2 1,-4 1 8,-3 2 0,-6-1-176,-3 5 0,-4-2 220,0 2 1,-1-1-249,-2 3 0,0-2 237,1 3 0,22-14 0,-1-1-54,-21 11 0,-2 2-151,8-1 1,3-3 130,2-4 1,10-4 56,0 2 0,4-6-4,2-1 1,8-4 348,2 1-367,6-1 282,-2-2 1,13-5-273,1-1 1,11-5-16,1-2 0,9-3 82,5 0 1,5-1 67,3-2 1,4-4-74,-22 11 0,0 0 1,0 0-1,1 0-128,2-1 1,0 1 0,0 1 0,-1 0 169,0-1 0,-1-1 0,-1 3 1,0 0-13,22-12 0,-5 3-242,-1 4 1,-7 1 222,-3 5 1,-7 0-161,-6-1 0,-3 5 20,-6 2 543,0 2-392,-3 1 1,-6 5 473,-7 5 0,-6 0-391,-6 5 0,-4 1-123,-8 3 1,-3 0 48,-3 3 0,-4-1-105,-3 3 1,-1 0 44,-2 1 1,23-11-1,-1-1-2,0 0 0,0-1 1,0-1-1,1 1-137,-19 9 1,-1 1 61,7-3 0,2 0-8,7-6 1,5-2-132,5-5 0,3 2-101,6-5 181,4 0 1,2-4 47,6-2 1,6-4-129,7-5 1,5 1 118,4-5 0,6-1 182,3-2 0,7-5-245,2 5 1,4-5 177,-23 11 0,1 1 1,0 0-1,1 1 120,0 0 1,1 0 0,0 0-1,0 0-64,-2 0 1,-1 0 0,1 0 0,0 0 225,21-7 1,-1 0-237,-5 2 1,-1 0-132,-12 3 1,1 2 47,-9 5-175,-2-2 184,-8 7 1,-6-4 13,-6 5 1,-4 8 362,-12 1 1,-3 6-382,-9 1 0,-2 3-6,-4 2 1,-4 0-202,-3 4 0,-1-3 307,-2 2 0,4 0-77,-1 1 1,5 0-188,-2-7 0,4 3 86,3-5 0,6-3-196,6 0 0,4-3-565,2-1 1,3-4-43,3-2-1211,5-1 2251,1-2 1,17-5 0,2 0 0</inkml:trace>
  <inkml:trace contextRef="#ctx0" brushRef="#br0">17681 5996 6713,'4'-5'470,"-3"-3"0,5 6-230,-3-5 141,-2 5 1,3-3 216,-4 2 153,4 2-32,-3-3-61,3 0-346,-4 3-273,-4 5 0,2 3 68,-4 9 1,0 0 106,-4 6 1,-2 2-154,-1 4 1,-2 4-10,3 2 0,-5 2-368,1 1 1,0 4 109,0-1 0,-3 0-146,3-2 1,-3-2 104,3-2 0,2-2-44,-2-4 1,5-1 52,-2-2 1,3 1 42,1-5 1,2-2-250,1-4 1,4-3-289,-1 0-328,2-6 1060,1-1 0,-4-5 0,-1 0 0</inkml:trace>
  <inkml:trace contextRef="#ctx0" brushRef="#br0">17337 6024 7781,'0'-9'0,"0"3"0,0-1 244,0 5-89,0-2 2439,0 4-2273,0 8 0,0-1 60,0 5 1,3-1-25,0 2 1,7-1 44,0 7 1,4 2-54,-1 7 0,3 1-225,0 2 0,-2 0 80,2 6 1,-2-3-235,2 3 0,-2 0-6,-1-2 0,-2-3 7,4-1 1,1 1 14,3-1 0,-1-3-158,1-3 0,-1-3-466,1 0 0,0 0 310,-1-7 0,-2-1-281,-1-2 0,-2-3 185,2-2 1,-3-3-1189,0-4 883,-6 0 729,3 0 0,-8-4 0,3-1 0</inkml:trace>
  <inkml:trace contextRef="#ctx0" brushRef="#br0">17281 5670 7355,'-6'0'549,"0"0"81,3 0-270,-1 0 1,3 0-76,-2 0 0,2-1-18,-2-2 0,2 1-68,1-4 1,0-1 25,0-6 0,0 3-64,0-3 0,3 2-85,0-1 0,4 1-147,0-1 1,1-2 84,1 2 0,1 0-85,-1 2 1,0 1 61,0 0 0,1 0 102,-1 3 1,1-1-18,3 4 1,-3-3 127,3 3 1,-3-1-57,-1 4 1,1 0-58,-1 0 0,0 0 22,1 0 0,2 2 5,0 1 1,1 2-131,-4 4 0,0 4 83,1-1 0,-1 4-112,0 0 0,1 2 12,-1 0 0,0 0-82,1-3 1,-1-1-1,0-5 0,2-1 83,1-1 1,-1 0 31,5-4 1,-2 0-16,2-3 0,1-4 43,-1-2 0,-2-1-42,2-2 0,-5 2-250,2-6 1,0 2-63,0-1 0,-1 1-83,-3-1 1,-2 2-272,-1 0 1,-1 1 252,1 0 0,-2-1-1078,-4 1 1501,4 4 0,-3-3 0,4 2 0</inkml:trace>
  <inkml:trace contextRef="#ctx0" brushRef="#br0">18184 6052 7822,'7'-1'-96,"3"-2"1,-2 2 85,7-2 0,1-1 859,3 1-327,-1-5-248,1 7 1,3-6 333,-1 4 0,5-3-102,-1 3 1,2-4 70,1 4 1,0-3-270,0 3 1,0-1-248,0 1 0,-2 2-212,-1-2 1,-2 2 205,-4 1 0,-5 0-571,-1 0 0,-3 0 287,-1 0 0,-3 1-675,1 2 1,-5-1 334,1 4 1,-6-1-145,-4 1 0,-2 3 228,-3-3 0,-3 2 164,-3 1 1,-2 1 320,-2-1 0,-2 0 0,-3 1 0,-1-1 0,0 0 0</inkml:trace>
  <inkml:trace contextRef="#ctx0" brushRef="#br0">18268 6164 7290,'-5'5'519,"1"-1"-61,4-4 1,4 0-123,2 0 0,3 0 203,4 0 0,-2 0-82,5 0 0,-1 0-63,4 0 0,2 0-126,1 0 1,4-1 84,-1-2 1,2 2-516,1-2 1,-1 2 190,-3 1 1,2-3-866,-4 0 1,3-1 484,-3 4 1,-1 0-826,-2 0 1,-1 0-28,1 0 1203,0 0 0,-1 0 0,1 0 0</inkml:trace>
  <inkml:trace contextRef="#ctx0" brushRef="#br0">19292 5922 7467,'-5'-4'-510,"1"3"1,4-5 565,0 3 404,0 2-96,0-7 163,0 7-211,0-7-29,0 7 1,0-5 101,0 3-92,0 2 1167,0-3-1538,-4 4 108,3 0-51,-4 0 104,5 4-27,0-3-2475,0 3 2044,5-8-14,-4-1 130,7 0 0,-6 1-54,4 4 309,-4 0 0,7-4 0,-4-1 0</inkml:trace>
  <inkml:trace contextRef="#ctx0" brushRef="#br0">19748 5847 7777,'10'-9'-670,"-1"0"0,-1 2 845,-2 1 0,0 4 735,-3-1-100,-2-2-354,3 4 174,-4-3-407,0 4 1,-3 1 92,0 2 0,-5 3-48,2 6 1,-3 0 121,-4 3 1,2 1-118,-4 2 0,-1 2-32,-3 2 1,1 1-63,-1 1 0,1 3 25,-1-2 0,0 5-181,1 1 1,-1 0 97,0-3 0,1 1-113,-1 2 0,1-1-269,-1 4 0,0-4-104,1 1 1,-1-5 118,1-1 0,-1-4-143,0 0 0,5-1-36,1-1 0,3-5-154,1-1-228,-1-3 67,5-1 274,-3-4 104,7 0 0,-2-11-439,6-3 801,-2-4 0,11-10 0,-1-1 0</inkml:trace>
  <inkml:trace contextRef="#ctx0" brushRef="#br0">19255 5652 7883,'-5'0'332,"1"4"0,4-2 71,0 4 1,1-1 492,2 1 0,2 3-76,4-3 1,4 5-347,-1 2 0,5 3-10,-2 0 1,6 2-126,0 4 0,4 6-15,-3 6 1,1 2-296,-1 2 0,-3-1 15,3 0 1,-3 0 82,-4 1 0,6-2 95,-3-2 1,3 1-174,-2-4 0,2 0 45,1-3 0,3-1-115,-3-2 0,2 1 16,-2-4 0,0-2-475,-3-4 1,-2 0 22,-1-3 1,-2-1-216,-1-3 0,-3 0 57,2-3 0,-2-1-1417,-4-2 677,2-2 1355,-7 3 0,7-8 0,-2-1 0</inkml:trace>
  <inkml:trace contextRef="#ctx0" brushRef="#br0">20139 5773 7765,'-5'-4'-316,"1"3"0,3-5 252,-2 3 452,2 2-63,-3-3 253,4 0-181,0 3-19,-4-3 160,3 0-70,-4 3-279,5-4 1,0 7 11,0 1 0,0-1 43,0 4 0,0 3-83,0 4 0,0 3-7,0 0 1,0 1 21,0 2 0,1 4-30,3 1 0,0 3-159,2 1 1,2 3 73,-2 0 0,0 4-103,0-4 0,-3 1 36,3-1 1,0-2-66,4 2 1,-1-2 61,0-1 1,1-4 20,-1 1 1,3-4 63,1 1 1,0-3-5,0 0 1,-2-1 98,4-3 1,-2-2-60,2-3 1,-2-2 76,2-2 1,1-2-92,2-4 1,-2 0 73,-1 0 1,0-1-63,0-2 1,3-3-15,-2-6 0,-2 0-32,2-3 0,-5-1-19,1-2 1,2-4 69,-2 0 0,0-4-18,-6 1 1,1-2 31,-4-4 1,0 1-38,-3-5 0,0 4-67,0-3 1,-1 1 29,-2-1 1,1-1 6,-4 4 0,1-2-37,-2 5 0,-1-2-130,2 5 1,-1 2-225,1 1 0,-3 3 158,3 0 0,1 4-236,-1-1 1,3 6 143,-4 0 1,5 1-531,-1 3 176,-2 2-90,4 0 0,-3 5 72,4 2 0,0 2-92,0 4 1,0 5-54,0 1 0,0 3 780,0 0 0,4 1 0,1 0 0</inkml:trace>
  <inkml:trace contextRef="#ctx0" brushRef="#br0">20763 5847 7850,'5'-9'0,"-2"0"0,-1-1-662,-2 1 1,1 3 132,2 0 579,-2-1 83,3-2-105,-4 0-21,0-1-7,-4 1 1,3 3 15,-2 0 34,-3 4 249,5-7-234,-7 4 1,7-1 321,-2 0-77,-2 4-78,4-7 21,-3 8-104,4-7 1,-1 7 4,-3-2 1,3 1 65,-2-1 338,2 2-212,-3-3-42,3 4 0,-4-3 265,2-1 125,2 1-296,-3 3 877,4 0-1196,0 4 108,0-3-69,0 8 0,0-7 13,0 4 0,0-3-6,0 3 1,0-3 14,0 4 1,-1-4-15,-2 3 1,1-3 103,-1 3-102,2 0 0,1 4-30,0-1 0,0 0 12,0 1 0,0-1-11,0 0 1,1 2 27,2 1 0,0-1 1,3 5 1,-3 0-32,3 2 0,-1 1 22,1-1 1,3 1-22,-3 0 0,2 0 13,2 3 0,2 1-150,0 2 1,1 0 37,-4-3 0,0 3-62,1-3 1,-1 3 82,0-4 0,4 2-91,-1-1 1,1-3-6,-4 3 0,3-2 36,1-2 1,-1 0-48,-3-2 1,2 1 57,1-1 1,-5-2 13,3 2 0,-3-5-26,2 1 1,-3 0-6,1 0 0,-4-2 59,3-1 1,-3 0 4,3-3 0,-3-1-58,4-2 30,-5 2 0,3-4 82,-2 2-77,-2-2 738,3-1-526,0 0 0,-3-4-44,2-2 1,-1-3-37,2 0 1,-3-3 54,2-1 1,-1-3-53,1 0 1,-1-5-128,4 0 0,-4-5 116,1 1 0,1-3-201,0-3 1,2 2 32,-3-2 0,3-2 46,-3-1 0,4 1-14,0-1 0,-2-1-133,1-2 1,0 3-12,4 0 0,2 0 75,0-3 1,2 2-116,-2 1 1,2 4-36,1-1 1,2 3-35,-5 3 1,4 3-82,-4 3 0,0 4-231,-6-1 1,1 8-1450,-4-2 947,0 7-79,-3-1 0,-7 12 67,-2 5 1096,-7 3 0,-3 7 0,-4 1 0</inkml:trace>
  <inkml:trace contextRef="#ctx0" brushRef="#br0">19627 6005 7873,'0'-9'-175,"0"0"0,-3 3 633,0-1 1,-1 2-71,1-1 0,1-2-114,-4 2 1,2-2-48,-2 2 1,0-1-166,-3 4 1,-1-3 47,1 2 1,-1-2 53,-3 3 0,2 0-8,-5 3 0,1 0-87,-4 0 0,4 0-215,-1 0 0,1 1 88,-4 2 0,1 1-9,-1 3 1,4 0 39,3-4 1,2 3-272,0-3-40,1 0 251,4-3 0,1-1 85,4-2 1,1-2 100,2-4 1,5-5 74,5-1 1,4-1-45,2-2 0,0 4 58,6-4 1,-1 1-62,1-2 0,1 2 262,-5 1 0,0 3-111,-5 3 0,-3 5 11,-4 2-86,-3 2-236,-2 1 0,-5 7 105,-2 3 0,-6 5 27,-3 1 1,-5 1-191,2 2 0,-3 0 22,0-1 1,2-3-49,1-3 1,3-2 86,0 0-7,1-5-40,2-1 27,4-4 0,5-7-25,6-2 0,7-4 59,2 1 0,4 1 40,2-1 1,0 2-46,4 0 1,-1 2 147,1 2 1,-3 2-39,-3 4 0,-1 1-33,-3 2 1,-1 3 19,-5 6 0,-4 0 15,-2 3 0,-3 1-33,-3 2 0,-3 2-5,-7 2 0,-4 1-102,-5 1 0,-4 3 86,1-2 0,-2 2-201,0 1 1,0-3 153,2 0 1,0-2-92,6 2 0,1-3 64,8-6 0,0-3 22,7-4 1,1 0-113,5-3 0,3 1 96,7-4 1,5 0 152,7-3 0,3 0-94,3 0 0,-1 0 56,4 0 0,-1 0-44,1 0 0,1 0 209,-7 0 1,-3 1-183,-6 2 1,-5 3 36,-1 3 1,-4 0 12,-3 0 0,-1 5-57,-5 1 0,-6 1 185,-3 3 1,-5-4-106,-8 4 0,1 1 24,-4-4 0,4 4-100,-4-5-1,4-1-124,-1-2 0,4 1 111,2 0 1,3-2-92,3-5 1,5 3-219,2-3 1,2-1 112,1 1 0,4-3-201,3 4 0,5-5 115,3 1 1,4-2 233,3-1 0,2-4-11,4-3 0,-2 0 192,-1 1 0,-2-2-145,-4 1 0,-2 2 80,-1-1 0,-3 4 123,-4-1 0,1-1-52,-1 1 0,-3 0 137,1 3-122,-5 0-376,2 0 155,-4 0 48,-13 0 1,2 3-284,-11 0 150,3 4 0,-3-3-10,0 2 0,-3 2 83,4-5 1,-1 3 123,3-3 0,4 0-118,-1-3 0,6-1 26,1-2 1,2-2-78,4-4 0,2-2-4,-2-1 1,3-4 6,3-5 0,2 1 57,5-2 1,-4 2 45,0 2 1,-1 0-66,1 3 0,-1 1 240,-5 5 1,0 3-81,0 0 1,-5 4-39,-1-2 0,-6 3-73,-4 1 1,-1 5 12,-2 1 0,-1 2-38,-1 1 1,1 1-156,-2-1 1,6 0-94,0 1 1,5-1-82,-2 0-546,3-4 265,5-1-213,1-4 375,12 0 0,-1-4-84,9-2 1,-1 1-254,4-1 1,3 0 19,-1-4 774,9 1 0,-5-5 0,7 0 0</inkml:trace>
  <inkml:trace contextRef="#ctx0" brushRef="#br0">22132 5642 7945,'9'-9'0,"-3"0"-37,1-1 0,-4 1 126,3 0 1,-3 3 387,3-1-266,-4 1 0,2 0 231,-4 0-99,0 4 1,-4-2-123,-2 4 1,1 0 103,-1 0 1,0 4-42,-4 2 0,-2 6-65,-1 4 1,0 5-73,1 0 1,0 5-85,-3-1 1,2 3 72,-2 3 0,-1-2-89,-2 2 0,-1 1-90,0-1 1,0 4-140,-3-1 0,1-1 83,-4 2 1,1-2 18,-4 1 0,-3 4 0,0-4 0,-2 4 0,2-7 0,6 0-82,-3-3 0,3-4 122,0 1 0,0-5-132,7-2 1,-3 0-80,5-6 1,3 4 51,0-4 0,3-2-277,1-4 0,3-4-208,-1 1 55,5-2 0,-2-2 322,4-2 307,4-6 0,2-6 0,3-3 0</inkml:trace>
  <inkml:trace contextRef="#ctx0" brushRef="#br0">21471 5782 7892,'1'-9'64,"2"-1"1,-2 1 127,2 0 1,1-1 148,-1 1 1,5 3-34,-2 0 1,2 1-28,1-2 1,-2 0 122,-1 4 1,0 0-49,3 3 0,2 0 50,1 0 0,-2 1-73,3 2 0,-2 3-142,2 7 1,-3 1 24,2 5 1,0 5-66,0 4 1,-1 4 49,1 5 1,-2 1-110,0 2 1,2 3-376,0 3 0,5-2 328,-2-1 1,3-6-10,1 0 1,0-3 26,3 0 0,-2-2-94,1-4 0,-1 0 75,-1 0 0,-4-4-144,1-3 1,-4-1-74,4-1 1,-5-4-181,2 1 1,-3-5-178,-1 2 0,-3-3-534,1-1 1064,-1-4 0,3 4 0,0-4 0</inkml:trace>
  <inkml:trace contextRef="#ctx0" brushRef="#br0">19990 6778 8229,'7'3'211,"-1"1"-58,-4-1 1,6-3 137,-2 0 0,3 0-104,0 0 1,0 0 105,1 0 1,0 0-234,2 0 0,3 0 71,3 0 0,1 0-83,0 0 0,-1 0 57,1 0 0,1 0-161,1 0 1,-1 0 72,2 0 1,1 0 23,2 0 1,2 0 52,1 0 1,0 3 91,0 0 0,4 0-82,2-3 0,3 0-7,4 0 0,-3 0-20,2 0 1,3 0-198,0 0 0,2-1 191,-2-2 0,3 2 19,-3-2 0,3 2-12,0 1 0,2-1 11,2-3 0,-2 3-31,-22 0 0,1-1 0,23 1-345,2 1 0,0 0 347,1 0 1,-26 0 0,1 0-83,24 0 1,0 0 56,1 0 1,-3 0-107,2 0 0,-3 0 10,1 0 0,-3 0-81,0 0 0,-5 1-128,-1 2 1,-5-2-249,-5 3 0,-1-3-943,-9-1 773,-3 4 688,-9-3 0,0 3 0</inkml:trace>
  <inkml:trace contextRef="#ctx0" brushRef="#br0">17979 11359 7697,'4'5'521,"2"0"-313,3-5 1,0 0-300,0 0 0,4-4 107,-1 1 1,5 0-95,-2 3 1,4 0 37,3 0 1,-2-3 47,5 0 0,0 0 147,3 3 1,1 0 89,2 0 0,2 0-8,4 0 1,4 0-311,-1 0 1,8 0 171,-2 0 1,4 1-267,0 2 0,-23-2 0,0 0 178,3 2 0,-1 0 0,1-1 1,-1-1 39,-1 3 1,0-1 0,3-2 0,1 0 6,1 0 0,-1 1 0,1 0 0,-1 1-18,-1 0 0,0 0 0,-1-1 0,1 0-1,0 0 0,0-1 0,0 2 1,1 0-56,-3 0 1,1 0-1,0-1 1,0 0 56,-1 0 1,1-1 0,-2 1 0,1 0-34,0 0 0,1-1 0,1 2 0,1 1 31,-1-3 0,0 1 0,2 1 0,-1 0-7,-2-2 0,-1 1 0,1 0 0,0 0-21,-1 0 1,1-1 0,0 0 0,0 0-6,1 2 1,0 0-1,0-1 1,-1-1-3,0 0 1,-1 1 0,0 0 0,0 0-43,2-1 0,0 1 0,-2 0 0,0 0-43,1 0 1,-1-1 0,24 0-136,-4 2 0,-2 1 77,-4-1 0,-1 1 66,-5-4 0,-1 3-123,-2 0 1,-3 0-59,-6-3 1,0 3-492,-6 0 745,-3 0 0,-7-3 0</inkml:trace>
  <inkml:trace contextRef="#ctx0" brushRef="#br0">18687 11089 7906,'-5'0'1228,"1"0"-2323,4 0 653,0-4 163,0 3 279,4-3 0,1 4 0,4 0 0</inkml:trace>
  <inkml:trace contextRef="#ctx0" brushRef="#br0">20307 11080 7680,'5'-1'0,"-2"-2"3206,-2-2-1506,-1-1-2723,0 2 1023,-4 4 0,-1 0 0,-4 0 0</inkml:trace>
  <inkml:trace contextRef="#ctx0" brushRef="#br0">10586 10046 7700,'-6'-1'461,"0"-2"-107,4 2 250,-2-3 19,4 0 82,0 3 2192,0-3-2788,0 12 1,0 2-120,0 9 1,-1 4-7,-2 2 1,2 5-231,-2 1 0,-2 4-57,2-1 1,-3-2 176,3-1 0,-3 0-38,3-3 0,0 1 81,3-7 1,0-1 85,0-2 1,0-1-134,0-3-223,0-1 135,0-5 74,0-4 395,0-1-178,0-4 1,0-7-115,0-2 1,3-6 202,0 3 0,4-5-26,-1 2 1,3-6 153,0-1 1,1-3-29,3 4 0,-2-5-51,4 1 1,1-2-67,3-1 1,-1 3-21,1 1 1,-1 3 2,1-1 0,-1 3 13,-3 0 0,3 3 86,-3 1 0,0 3-101,0 0 0,-3 2-109,0 0 1,2 1-30,-2 0 0,-3 4-428,-3 2-177,-3-3 458,1 5 1,-4-2-359,0 6 0,-2 2 192,-5 5 0,0 3-252,-8 3 1,0 0 65,0 0 0,-3 1-39,3-1 1,-3-2 68,-1 2 0,4-4-109,-1 4 0,1-5 266,-4 2 0,1-3 324,-1-1 0,0 1 0,1-1 0</inkml:trace>
  <inkml:trace contextRef="#ctx0" brushRef="#br0">10540 10261 7863,'0'5'1344,"4"2"-1053,2-4 1,3 3 334,0-3 0,3 5-191,1-2 1,3 2 207,0 1 0,4 2-245,2 1 1,0 0 209,-4 3 1,2 2-308,2 4 0,-2 2-208,1 2 0,-4-2-1036,-2-5 1,1 4 615,2 0 0,-2-4 327,-1-2 0,1-1 0,3 4 0</inkml:trace>
  <inkml:trace contextRef="#ctx0" brushRef="#br0">13910 14581 7628,'0'-5'1898,"0"0"369,0 5-2117,5 0 109,-4 0-289,3 5 0,-1 0-41,0 4 0,1 0-67,-1 1 0,-2 3-185,2 3 1,-2-2 173,-1 2 1,0-1-193,0 4 1,0-2 122,0-1 1,0 2-65,0-3 0,0-2 53,0 0 1,0-3-236,0 0 42,0-5-141,0-1 78,0-4 1,0-7 252,0-3 0,0-1 232,0 2 0,0-1 0,0 1 0,0 0 0,0-1 0,0 4 0,0 0 0,0 0 36,0-4 0,3 4-37,1 0 1,-1 0 31,-3-3 1,0-1-4,0 1 1,3 0 116,0-1 0,0 0-56,-3-2 1,0 0 161,0-3 1,0 3 67,0 0 1,0 1 64,0 2 1,0-3 96,0-1 112,0 1-26,0 3-45,0-1 96,0 1-112,0 4 36,0 1 1394,0 4-1784,4 8 0,0-2-175,2 7 1,3 0 46,-3-1 0,-1 4-55,1-4 1,1 5 43,2-2 1,0 2 36,0-1 1,4 1-114,-1-1 1,1-2 52,-4 2 0,0-2-104,1 2 0,0 0 69,2-3 1,-1 2-58,1-2 1,-2 0 99,0-1 0,-1-1-21,0 1 1,-2-3 53,-1-2 1,-3 1 7,3-2 1,-3-2 60,3-1 0,-2-2-15,2-1 16,-4 5-27,6-4 42,-7 3 0,4-4 36,-2 0-69,-2 0 1,4-4 2,-5-3 0,0-1 78,0-1 0,0-1 52,0 1 1,0-3-88,0-1 0,0-3-11,0 0 0,0 2 2,0-2 0,0 1 107,0-4 1,0-1-57,0-1 0,0 1-143,0-2 1,0 5-127,0-2 0,0 6-221,0-6 1,3 4-176,0-1 0,1-2 214,-1 3 1,-1 0-293,4 0 0,-3 4-192,4-2-242,-5 3-41,6 1-69,-7 3 636,3 2 1,-4 5-107,0 2 1,0 3-622,0 3 1207,0 0 0,-4 5 0,-1 0 0</inkml:trace>
  <inkml:trace contextRef="#ctx0" brushRef="#br0">13994 14627 7633,'5'0'342,"0"0"1127,-5 0-1089,0 4-126,0 2 0,0 3 126,0 0-121,0 1 0,0-1-45,0 0 0,0 4-23,0-1 0,0 1-94,0 0 1,0-2-121,0 5 1,0-4-113,0 4 0,0-2 110,0 2 0,0 0 7,0-3 0,0 2 24,0-2 0,0 0-180,0-1 0,0-1-50,0 1 0,0-1-312,0-2 309,0 0 1,0 1-352,0-1-43,0-4 94,0-1 98,0-4 0,0-8 1,0-2-1</inkml:trace>
  <inkml:trace contextRef="#ctx0" brushRef="#br0">11257 10335 7658,'-5'-4'-164,"-4"3"232,3-2 1,1 2 44,-1 1 12,0 0 1,-4 0 52,1 0 1,4 1 275,2 2-18,-2-2 197,3 3-144,-2-4 109,4 0-390,0-4 0,4-1 99,3-5 0,4 0-67,1-2 0,6 0 98,1-3 1,-1-1-303,4-2 1,1-1 101,-1 0 1,2 4-143,-2-1 0,0 2 63,-4-2 0,1 3-219,0 4 1,-4-1 110,1 1 0,-5 0-78,1-1 0,-4 5-208,-2 2-131,-4-2 142,6 4 1,-8-3 102,0 4 1,-4 3-83,-5 0 0,-5 5 48,-1 2 1,-3 0-19,0 5 0,-5-2 29,-2 2 1,1 1 72,-1 2 0,1 1 18,-4 0 0,0-1 92,0 1 0,4-5 205,2-1 0,4-3-125,2-1 1,0 0 335,3-3 0,4 1 6,3-4 520,-1 0-278,2-3 31,1 0 570,4 0-943,8 0 1,-1 0-68,5 0 1,3 0 142,0 0 0,0 4-143,0-1 1,1 4-21,2-1 1,4 1 44,0 0 0,-1 4-212,-2-2 1,0 3-117,-1-3 0,-2 0-131,-1 1 1,0-1-170,0 0 0,2-3-4,-5 1 0,2-2-300,-2 1 1,-2-1 301,3-2 1,-3-2-144,0 2 1,-1-2-214,0-1-614,0 0 1381,1 0 0,-1-4 0,0-1 0</inkml:trace>
  <inkml:trace contextRef="#ctx0" brushRef="#br0">11778 10112 8265,'0'-6'2880,"0"2"-1342,0 4-1093,4 13 0,-3-5-103,3 11 0,-2-2-148,1 5 0,-2 2-77,2 4 0,1 4 77,-1 2 0,0 1-401,-3-1 0,0 2 40,0-2 0,0 2-197,0-2 0,-3-2-400,0-4 1,0-4 359,3-3 1,-3-2-188,0-4 1,0-1-230,3-5-597,0-4 998,0 0 1,0-8-101,0-3 0,1-4 519,2-9 0,-2 1 0,7-5 0,-3-1 0</inkml:trace>
  <inkml:trace contextRef="#ctx0" brushRef="#br0">11843 10382 7675,'0'-28'-152,"0"0"0,0 3 61,0 0 0,4 3 661,-1-2 0,0 6 359,-3-1-159,0 7-469,0-2 1,0 8 134,0 0-71,0 4 0,1-2-69,2 4 1,-2 4-58,2 2 0,-1 3-45,1 4 0,2 0-18,5 3 1,-1 5-18,0-3 1,2 4-25,1 0 0,-1-3-26,5 3 0,-2 1 40,2-2 0,0 5-368,-3-1 0,2-2 131,-2-1 1,0-3-140,0 0 0,-3-1 81,2-3 1,-1 2-59,-2-5 1,0-1 118,1-4 0,-4 1-72,0-2 230,0-2 1,1 0-83,-1-4 0,-3 0 395,3 0 0,-4-4-156,1-2 0,1-5 329,-1-2 0,1-3-199,-4 0 1,3-1 296,0-2 1,0-3-250,-3 1 1,0-8-108,0 1 0,0-3-233,0 0 1,3-3 91,0-3 0,4-3-407,0-1 0,1-1 292,1 5 1,0 2-628,1 7 0,-2 4 292,-2 2 0,1 7-2032,-3 2 1338,3 7 1,-6 4-752,2 8 1735,-2 0 0,-1 16 0,0-2 0</inkml:trace>
  <inkml:trace contextRef="#ctx0" brushRef="#br0">16983 3007 7978,'10'-4'0,"3"-2"0,2 2 710,7 1 0,2 3-187,4 3 1,4-1-455,2 4 0,6-3-46,4 4 1,1-5-328,2 1 1,5-3 381,-25-2 1,1 1 0,1-1-1,-1-1-187,3 1 1,0-2 0,2 0 0,1 0 173,1 1 0,1 0 0,2-1 0,2-1-7,0 1 1,0-1 0,3 2 0,1 0-478,1 0 0,0 0 1,1 1-1,0 1 463,1-3 0,-1 1 0,0 2 1,-1 0-86,2 0 0,-1-1 0,-2 1 0,-1 0 6,2 0 0,0-1 0,0 2 0,-1-1 3,0 0 1,-1-1-1,0 0 1,0 0-180,1 0 1,-1 1 0,-2-2 0,0 0 329,2 1 1,1 0 0,-3 1 0,0-1-103,-3 2 1,-1 0-1,1 0 1,0 0-46,-1 0 1,-2 0 0,-3 0 0,0 0-92,-2 0 1,-1 0 0,23 0 347,-9 0 1,-7 3-1690,-8 1 1370,-4 3 1,-14-2 89,-3 4 0,-1 1 0,-1-1 0</inkml:trace>
  <inkml:trace contextRef="#ctx0" brushRef="#br0">17746 2979 6532,'-5'-9'1098,"-3"0"-1243,7 4-6,-7 1 301,7 4-6,-8 0-30,8 0 624,-3 0-710,0 0 0,2 0-6,-4 0 1,0 0-22,-4 0 1,1 0 11,0 0 1,-1 3-18,1 0 0,-1 1 17,-3-1 1,3 2-28,-2 4 1,-2 1 19,2-1 0,-4-3-5,4 1 1,-5 2 15,2 3 1,-3 1 0,-1-4 0,0 0 25,-3 1 1,0 2 9,-6 0 1,2 4 25,-9-4 0,0 5-52,-5-2 1,1 3-272,-5 1 1,4 0 251,-4 3 1,1-1-7,-4 4 1,1-2 26,-1 2 1,22-10 0,1 0-8,-1-1 0,0 0 0,-1 1 0,1 1 8,0 0 1,1-1-1,-1 0 1,1 1-213,-2 3 1,-1-1 0,1 0 0,0 0 196,0 2 0,0 0 0,-2-2 0,1 0 0,0 1 1,1-1-1,-1 2 1,0 0-27,1 3 0,0 0 1,-2 1-1,0 0 31,0 1 0,0 0 0,2-2 0,0 1-50,0 1 0,-1 0 0,1 1 0,1 1-245,0 0 1,0 1 0,-2 2 0,1 0 290,1 3 0,0 0 0,0 0 1,0 0-21,0 1 0,0 0 1,1 1-1,1 1-5,-2 3 1,0 0 0,1-1 0,0 1-87,1 1 1,0 0-1,-1-1 1,1 0 52,0 1 0,0 1 0,-1-1 0,1 0-374,0 2 0,0 0 1,1-2-1,0 1 357,0-1 1,1 0 0,0-2-1,1 0 45,-2 2 0,1 1 0,1-2 0,1 0 9,-2 4 1,1 1-1,1 0 1,1 0 85,1-1 0,0 1 1,-1 3-1,1 0 12,1 0 0,1-1 0,0 2 0,2-1-69,0 0 1,1 0 0,1 1 0,1 0 36,-1 0 1,0 0 0,1 2-1,1-1-38,-1-1 0,1 1 1,1-1-1,1 1 7,-1-1 1,0 0-1,2-1 1,0-1-6,-2 1 0,0-1 0,1 2 0,-1 0-15,-2-1 1,1 0 0,1 0 0,2 1 23,-1-2 0,1 1 1,-1-1-1,1 0 3,-1-1 1,1 0 0,1 3-1,1 1 8,0-2 0,2-1 1,0 4-1,2 1 63,-2-5 0,1 1 0,0-1 0,1 1-96,-1-4 0,2 1 0,1 3 1,1 0 24,1-2 0,1 0 0,-1 0 0,1 1-44,1-1 0,1 0 0,-1-1 1,1 0-98,-1-1 0,1 1 0,1-1 0,0 0 22,0-5 0,0 1 0,-3 2 0,0 0-36,0-1 0,-1 1 0,-1-3 1,-2-1-102,3 0 0,-1 1 0,-2-2 1,0 1 98,0 2 1,1 0 0,-1-2-1,-1 0-31,0 0 0,0 1 0,0-2 0,0 0 474,0-3 1,0-1 0,0 1-1,0-1-201,0-3 1,0-2 0,0 2 0,0 0 50,0 24 0,4-2 294,2-2 1,1-2-96,0-4 0,1-2 351,-2-7 0,-2 1-762,-1-4 0,-2-1 512,-1-5 1,-1-2-468,-2-5 0,1-3 774,-4-3-855,4-2 1,-3-1 591,2-3-528,2-2 0,-5-4 6,3 0 1,-2-1-44,-4-2 1,3-5-63,-1-5 1,-2 0 162,-3 0 1,-4 0 118,4-3 1,-5 0 27,2 3 1,-3-3-65,0 0 1,-1 0 82,0 0 0,1-1 8,-1 1 1,0-4 25,1-2 0,2 0-131,1 3 0,3-2-78,0-1 0,-1-4 12,0 1 0,1 2-136,2-2 0,0 4-32,-2-1 1,1 1 58,-1 2 1,2-1-25,0 8 0,1-1 126,0 4 0,2 1 45,1 2-60,4 2 21,-2 4-179,4 0 0,4 4 127,2 2 0,6 2 7,0 1 0,2 5 55,-2 1 1,-2 1-53,3 3 1,1-3 3,2 6 0,1 1 40,2-2 0,-3 2 15,3-1 1,-1-2-58,7 5 0,-4-4 26,4 1 0,-3-2-81,3 2 1,-5-2 61,2 2 1,-2-1-157,-2-2 0,1 2 144,0-6 0,-4 2 44,1-2 1,-4-1-23,4-5 0,-4-1 68,3-2 0,-3 2-92,0-5 1,2 0 13,-2-3 1,-3 0 54,-2 0 0,-4 0-37,3 0 0,-1-4 156,1-2 0,2-4-44,-5-2 0,3-3-35,-3-3 0,4-1-79,-1 0 0,6 0-74,0-3 1,5 2 19,-2-1 1,2-2 86,-2 1 0,4-3-176,0 4 0,-4-1 74,4 3 0,-3 2-163,3 1 1,-4 0 11,1 3 1,-5 1 10,2 2 1,-3 1 78,-1 0 0,-2 1-114,-1 1 232,0-1-123,3 7 322,-3-3-207,-2 4 1,-5 0 138,-2 0 0,-4 0-63,-5 0 1,-3 0-84,-3 0 1,-6 1 2,-4 2 0,-1-1-5,-5 4 1,0-4-91,-3 2 0,2-3 57,1-1 1,1 0-71,-1 0 0,1 0 70,2 0 0,5-1-171,-2-3 0,5 2 46,-1-4 0,4 0-44,1-3 1,2 0 56,4 3-20,1-2 145,7 3 1,2-4-78,6 3 0,6-1-107,6 4 0,7-3 97,3 3 1,7-4 60,5 4 0,4-3-38,2 3 0,3-1-114,-3 1 1,-3 1 114,-2-5 0,-2 4-9,-5-3 0,-4 4 114,-5-1-99,-3 2 1,-5 0 824,-5-2-562,-4 2 1,-13-2 316,-5 6 1,-7-1-162,-5 4 0,-4 0 28,-5 4 1,2-3-18,-9 2 0,1-2-193,-6 6 1,-1-3-79,0-1 1,5 1 6,2-1 0,7 0-469,5 1 0,5-4 166,7 0-801,3-4 0,10 3 160,6-2 0,16-2 846,15 3 0,2-3 0,5-1 0</inkml:trace>
  <inkml:trace contextRef="#ctx0" brushRef="#br0">3743 9506 6787,'-5'0'1269,"1"0"1576,4 0-2823,-4 0 1,1 0 136,-3 0-7,4 0-61,-6 0 1,6 0-29,-4 0 0,3 0-94,-4 0 0,1-1 65,-3-2 0,-1 2-68,1-2 0,-1 1 58,-3-1 0,2 2-89,-4-2 1,2 2 91,-2 1 0,-1 0-89,-3 0 1,-2 0 57,-1 0 0,-1 0-4,1 0 1,2 0-10,-5 0 1,0 0 17,-3 0 1,0 3-32,0 0 0,0 0 28,0-3 1,1 0 35,-1 0 0,0 0-36,0 0 0,1 0 90,2 0 1,-2 0-82,2 0 1,-2 0 2,-1 0 1,1 1-110,-1 2 0,1-2 109,2 2 1,-1 1-41,4 0 0,-3-1 29,4-3 1,-1 3-4,3 0 1,1 0-12,-1-3 1,2 0 52,1 0 1,2 0-7,1 0 1,3 0 107,-3 0 0,3 0-34,1 0 1,-1 0-65,1 0 1,3 0 112,0 0-102,-1 0 0,-2 0-99,0 0 1,3 0 89,-1 0 1,4 0-120,-3 0 0,3 1 29,-3 2-25,4-2 175,-7 3-104,4-4 372,-4 4-214,0-3-67,-1 4 1,4-5-32,0 0 1,3 0-20,-3 0 1,3 1 33,-4 2 0,4-2-11,-3 2 1,3-2 2,-3-1 1,3 1-15,-4 2 1,4-2-14,-3 2 13,4 2 1,-5-3-115,4 5 0,-4-4 107,4 3 0,-1-3-84,1 3 0,2 0 15,-2 4 1,-1 2-11,1 1 1,0 2 1,3-2 1,0 3 25,0 0 0,0 4-110,0 2 0,0 4 100,0-1 1,0 0-1,0 3 1,3-3-1,0 6 0,1 3-254,-1 0 0,-2 2 88,2 1 1,-2 3-58,-1 1 1,0 0 223,0 0 0,0-2-63,0 4 0,0 1-100,0 2 1,0 1 85,0-1 0,0-2 29,0-1 0,0-3-13,0 0 1,0-2-68,0-1 0,0-3 43,0-3 1,1 1 143,2-1 0,-2 3-143,3-3 1,-3 4 27,-1-1 1,0 1 114,0 0 0,3-3-59,0-4 1,1-5 29,-1-1 1,2-6-53,5-4 0,-4-2-107,0 0 1,0-5 224,3-2 1,1-2-253,-1-1 32,0 0 0,1-1 72,-1-2 1,0 1-94,1-4 1,-4 2 56,0-2 0,0 1-343,4-1 343,-1-2 1,0 2-3,0-3 1,1 3 42,-1 0 1,0 1-2,1-2 0,-1-1 138,0 2 1,4 1-46,-1-2 0,1 5 54,-4-1 0,-3 1-21,0-1 1,1 2 233,2-2 1,0 2-86,0 1 0,1 0 41,-1 0 0,0 3-212,1 0 0,-4 0 62,0-3 1,0 1-55,4 2 1,2-2 37,0 2 0,1-1-51,-4-2 1,2 3 24,1 0 1,1 0 42,3-3 1,0 0-14,-3 0 0,3 0 11,0 0 0,2 0 0,0 0 1,1 0 10,-1 0 0,4 0 12,0 0 1,0 0-35,-4 0 1,4 0-34,0 0 0,0 0 33,0 0 1,-1 0-118,4 0 1,-4 0 37,4 0 0,0 0-64,3 0 1,0 0 35,0 0 1,0-3-118,0 0 0,-2 0 70,1 3 0,-1 0 48,5 0 1,-2 0 127,-1 0 0,1 0-77,2 0 0,-2 0 61,2 0 0,-2 0-85,-1 0 0,0 0 5,0 0 0,0 1 42,0 2 0,0-2 5,0 2 1,1-2 29,2-1 0,-2 3-39,2 0-720,-2 0 650,3-3 37,-3 0 0,6 0 37,-4 0-131,0 0 104,-3 0 1,2-3-162,-2 0 57,6 0 0,-9 3 33,6 0 0,-1-1-115,1-2 0,-2 2-6,2-2 1,1 2 109,-1 1 1,1-2-208,-1-1 0,-1 2 51,4-2 1,-3 1-73,4-1 0,-4 2-82,3-2 0,0 1-66,3-1 1,1 1 67,3-5 1,-3 2 130,2-1 1,3-2-387,0 2 1,3-3 207,0 0 404,5 4 0,-1-4 0,1 1 0,-1 0 0,2 3 0,-25 4 0,0 0 0</inkml:trace>
  <inkml:trace contextRef="#ctx0" brushRef="#br0">10028 9609 7674,'-5'0'664,"0"0"-486,5 0 0,8-1-97,1-2 0,3 2 49,1-2 1,1 1-13,5 2 0,0 0-24,-1 0 0,2 0-128,2 0 1,-2 0 24,5 0 1,-3 0-102,3 0 0,-1 2 98,4 1 1,3-2-66,0 2 1,8-2 199,-2-1 1,3 0-108,1 0 0,1-1-279,5-2 0,0-3 283,3-3 0,-5 0-33,5 0 1,-7-1-11,3 1 1,-6 0-1,1-1 1,-3 1-54,-1 0 0,1 2 123,-1 1 0,-1 3-13,-2-3 0,2 3-29,-2-3 0,0 4-16,0-2 1,-3 0 34,3 1 1,-6 0-44,3 3 0,-5-1 38,2-2 1,0 2-4,-4-2 1,-1 2-20,-1 1 1,-2 0 288,-2 0 0,0 0-264,-3 0 1,2 0 128,-5 0 1,1 1-175,-4 2 0,0-2 43,1 2-68,-1 2 1,-1-3 44,-2 5 0,2-4-5,-5 3 1,3-3-27,-3 3 1,1-3-4,-1 3 1,-2 1 31,2 2 0,0 0-8,0 1 0,-2-1-10,2 0 1,-2 2 7,-1 1 1,3-2 105,0 3 1,1-3-78,-1-1 0,1 4 8,3-1 1,1 4-15,-2-4 0,1 5 9,0-2 0,1 3-105,-2 0 0,1 5 96,-1 2 0,3 2-36,-3 1 0,-1-3 15,1 0 1,-3 2 131,4 5 1,-2-5-35,1-2 0,2-1-27,-2 1 1,3 2-48,0-2 1,1 2 30,3 0 0,-3 4-70,3 1 0,-3 0 64,-1-1 0,0-2-176,-3 2 0,1-2 85,-4-1 1,1 3-100,-1 0 0,-2 1 96,2-1 1,-2-3 126,-1 0 0,-1 0-67,-2-4 0,1-1 79,-4-1 0,3-1 111,-3 0 1,3-1-57,-4 2 0,1-3-60,-3 0 1,0 0-16,-1-1 0,1-3-110,0-3 1,-2-2 102,-1 0 0,1-1-17,-5 0 1,1 0-55,-4-3 0,0 1 41,1-4 0,-5 4-78,-2 0 1,-2-3 68,-1-1 0,-4 1-91,-2-1 0,-3 1 82,-4-1 1,-1-2-358,-5 2 0,-3-2 324,-3-1 1,25 0 0,0-1-35,-1 0 0,-1-1 0,0 1 0,-1 0-251,-1-2 0,-1 0 0,0 2 1,1-1 237,-1-1 1,1 0 0,-3 0 0,0 1 40,0-1 0,-1-1 0,-1 1 0,0-1-3,0 2 1,0 1 0,0-1 0,-1 1 1,1 0 0,0 2 1,0 1-1,0 0-34,-1 1 1,1 0-1,0 1 1,1 0 0,0-1 1,0 0-1,0 1 1,0 0-14,1-1 1,1 0-1,1 0 1,0-1-127,1 2 0,-1-1 206,2-2 0,-1 0 0,-3 2 0,0 0 0,1-1 0,1 0 0,1 1 0,-1 0 0,3 0 0,-1-2 0</inkml:trace>
  <inkml:trace contextRef="#ctx0" brushRef="#br0">670 10112 7661,'0'-7'0,"0"1"0,-1 4-633,-2-1 599,2-2 353,-3 0 0,3-2 149,-2 1-138,2 4 1,-4-2 355,2 4-220,2 0-202,-8 0 0,7 0 139,-4 0-388,4 4 1,-3 5 16,2 7 0,2 3-113,-2 2 0,2 3 91,1 4 1,0 4-139,0 2 0,0 1 31,0 0 1,1 1 76,2-2 0,-2-2-203,2-1 1,-2-3 57,-1-3 1,0-2 11,0-5 0,0-3 51,0-3 1,0-2-64,0 0 216,0-5-114,0-1 1,0-5 96,0-2 1,1-3-79,2-7 1,2-4 166,4-5 1,2-5-81,1-1 0,0-1 58,3-5 0,1 3-17,2-3 0,-2 1 127,-1-1 1,1 2-96,2 4 1,-3 4 53,-3 2 1,-1 7-278,-2 2 0,-3 4 132,0 3-513,-4-3 166,3 8-62,-10 5 0,-3 3 1,-4 5 0,-2 3-149,2 0 1,-3 3 289,-3 0 1,-1 1 41,1 0 0,-1-1 141,0 1 0,1-1 59,-1 1 0,4-1 107,-1-3 1,5-1-112,-2-5 312,7 0 1,2-3 306,4 1-182,0-5 0,4 2-97,2-4 1,4 1-60,2 2 1,2-2 51,5 2 1,1-2-86,1-1 0,-1 3-239,2 0 0,1 1 137,-2 0 0,4-2-674,-3 4 1,0-4 99,-4 1 1,1 1-63,-1-1 0,1 3 167,0-2 0,-2-1-75,-1-3 0,0 3 402,-3 0 0,3 0 0,-1-3 0</inkml:trace>
  <inkml:trace contextRef="#ctx0" brushRef="#br0">1006 10233 6858,'-6'5'826,"2"-1"1,5-4-418,2 0-96,3 0 0,3-3 40,0 0 0,4 0 86,-1 3 0,1-3-52,0-1 1,0 0-120,3 1 0,0 1-369,-3-4 1,2 4 118,-2-1 0,-1-1-286,-3 0 1,1 1 163,-1 3 1,0 0-185,1 0 0,-4 0-487,0 0 140,-4 0 1,2 1-179,-4 3 1,-1-2 295,-2 4 1,-3 1 516,-6 5 0,1-1 0,-6 6 0,2-2 0</inkml:trace>
  <inkml:trace contextRef="#ctx0" brushRef="#br0">978 10447 7696,'-6'6'-240,"3"0"248,2-4 1,2 2 523,2-4 0,3-1-164,3-2 1,3-1-125,1-2 1,3-2 28,0 1 1,1-1-25,2-1 0,0 0-140,-1-1 1,0 4-149,-3 0 0,3 1-672,-2-2 1,0-1 437,0 2 1,0 1-157,-3-1 0,0 2-26,-1-2 1,-1 1-133,1-1 1,-1 1 586,-2 2 0,0-3 0,0-3 0</inkml:trace>
  <inkml:trace contextRef="#ctx0" brushRef="#br0">1452 10130 9102,'0'5'1610,"0"4"-1363,0-4 1,4 4-202,-1 0 1,0-1 93,-3 1 0,3-2-98,0 6 0,1 1 129,-1 2 1,-2 1-442,2 2 0,-2 3 150,-1-1 0,0 4-263,0-3 0,0 3 117,0-4 0,0 1 11,0-3 0,0-4-150,0 1 1,-3-4 114,0 4 0,0-5-13,3 2 1,0-6-257,0-1 559,-4-4 0,3 2 0,-3-4 0</inkml:trace>
  <inkml:trace contextRef="#ctx0" brushRef="#br0">1462 10233 7727,'-4'-24'0,"3"1"15,-2 4 1,-2 2 158,2 1 272,0 3 503,3 4-134,0-1-328,0 5-196,0 1 1,0 5-65,0 2 0,3 2-72,0 5 1,5 2 33,-2 0 1,2 5-78,1-2 0,2 6-9,1 1 1,-1 3-156,1-4 1,1 5 23,0-1 0,2-1 38,-2 1 0,2-4-113,-2 4 1,2-4 36,-2 1 0,2-6-31,-2 0 1,1-5 50,-5 2 1,5-3 25,-8-1 0,4 0 48,-3-3 0,-2-2 12,1-4 1,-3 0 180,3 0 0,-4-1-64,1-2 1,2-3 172,-2-7 0,0-1-59,-3-5 1,0-4 5,0-2 0,3 1-100,0-4 1,0 1-31,-3-7 0,0 1-186,0-2 1,0-1-291,0 2 1,0-1-182,0 1 0,0 2 257,0 4 1,0 4-1009,0 2 1,3 3 36,0 0 1224,5 4 0,-3 2 0,4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6909 10242 9936,'9'0'398,"0"0"-126,1 0 0,0 0 103,2 0 1,3 0-21,3 0 68,1 0-152,4 0 1,2 0-35,6 0-47,-2 0-47,7 0 0,-3-1-42,4-2-649,0 2 738,1-3-1467,3-1 1303,2 0 0,0 0 181,0 2-486,1-2 222,-2 4 1,3-3-17,-5 4-64,0 0 174,-2 0 1,-2 0-695,-2 0 515,2 0-240,-11 0-70,6 0 544,-11 0 0,3 0-263,-5 0 761,-3 0-940,-2 0 880,-4 0-1520,-3 0 807,-2 0-284,-4-4-594,-4-2 634,-2-3 1,-7 0-411,-3-1 438,-1 1 399,-2 0 0,1-5 0,-1 0 0</inkml:trace>
  <inkml:trace contextRef="#ctx0" brushRef="#br0">7644 9935 8860,'10'0'602,"-5"0"1,7 1-369,1 2 0,0-2 111,2 2 1,2 1 450,5-1-351,-3 4-207,8-6 1,-6 7 869,4-5-563,0 4-546,3-2 363,-5 0-134,4 4 0,-6-4 86,4 4-473,-4 0 170,5 1 1,-6-1 186,2 0-219,-7 1 82,3-1 1,-8 0-86,3 1-47,-3-5 54,-1 3 0,-2-3 166,-1 5 280,-4-1-403,2 0 35,-4 1 1,-5-1 59,-5 0-56,-3 0 1,-10 5 0,-2-4 74,-6 3 52,-2 1-224,-4 1 0,-1 0 352,-3 1-1525,-1-5 1267,0 7 1,-1-5-641,3 3-655,6-3 1111,-7 0-1655,12-2 1176,-3 2 0,8-4-30,3-3-651,5 2 1282,3-7 0,3 7 0,1-2 0</inkml:trace>
  <inkml:trace contextRef="#ctx0" brushRef="#br0">7681 10195 7679,'-4'-9'0,"2"3"-356,-4 0 314,4-1 1,-5-2 53,4 0 0,0 0-36,3-1 392,-5 1-68,4-5-181,-3 8 0,4-6 200,0 6-155,0-3-1,0 0 195,0 0-229,0 4 1,0-4 172,0 3 4,0 2 104,0-4-118,0 7 24,0-4 147,0 1-398,0 3 459,0-3-523,4 4 0,-3 1 160,2 2-116,3 2 30,-5 9 0,6 0 64,-4 5-247,4 4 77,-6-4 0,3 8-54,-4-2 149,0 2-7,-4 1 0,2-1-539,-4-2 207,0 2-83,-3-8 209,3 4 56,2-8 0,3-3 27,-2-6-12,2-2 11,-3-4 1,8-5 7,2-4 1,6-5 41,0-4 7,0-5 124,2-1 1,-4-1 169,3 1-165,-3-1-548,3-3 864,-6 0-254,5 0 0,-7 3-295,5 0 302,-5 5-62,3 1 1,-7 2 25,2 5 49,2 0-93,-4 6 11,3 2 227,-4 4 1,0 1-443,0 2 328,0 7-294,0 4-18,0 9 45,0-3 1,0 5 21,0-3 0,-3 3-101,0-3 0,-3-1 143,3-2-91,-4-4 57,6-2 1,-3-4-71,4 1 44,0-5 6,0-1-458,0-4 421,4-4 1,1-2-104,4-7 1,0 2 69,1-5 243,-1 1-192,0-4 0,2 4 35,1-1 0,-3 5 1,1-2 1,-1 3 301,-3 1-125,-2-1 1,5 5 0,-8 1-132,3 0 44,-4 3 0,0-2 16,0 6 1,-4 2-9,-2 4 128,-3 1-92,0-1 1,0 3-30,-1 1 76,1-1-124,4-2 1,-3-1 98,1 0-75,3 0 8,-4-3 1,7-1-254,-2-2 90,2-2-383,1 3 346,4-8 1,2-1-43,7-5-107,-3 1 140,7 0 0,-3-4-85,1 1 185,-1 0-20,-5 2 0,-3 4 345,1 0-159,-5 4-44,2-2 346,-4 4 920,0 0-1044,-4 4 37,3-3-133,-8 7 1,7-6 241,-4 4 21,4-4-199,-6 7 1,6-5 238,-5 2-329,5 2-24,-2-7 1,3 5-383,-2-3 155,2-2 126,-3 3-867,4-4-242,0 0 831,0-4 0,0 2-210,0-5 0,0 4-1029,0-3 653,0 4 406,0-2-145,0 4-552,-4 0 494,-1 0 199,-5 4 393,-3 5 0,-6 6 0,-5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E795F-54FE-3048-8F5A-2E1A50C8D3D2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AEC4D-13CF-2E46-AF9C-DAE52DC1B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2A6E-6018-6A40-9EC4-7EB77662BCF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0E3D-00F0-BC48-B607-F8976548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2A6E-6018-6A40-9EC4-7EB77662BCF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0E3D-00F0-BC48-B607-F8976548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5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2A6E-6018-6A40-9EC4-7EB77662BCF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0E3D-00F0-BC48-B607-F8976548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6427"/>
            <a:ext cx="8333509" cy="3651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7364"/>
            <a:ext cx="8229600" cy="539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3511"/>
            <a:ext cx="2133600" cy="365125"/>
          </a:xfrm>
        </p:spPr>
        <p:txBody>
          <a:bodyPr/>
          <a:lstStyle/>
          <a:p>
            <a:fld id="{386F2A6E-6018-6A40-9EC4-7EB77662BCF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73511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73511"/>
            <a:ext cx="2133600" cy="365125"/>
          </a:xfrm>
        </p:spPr>
        <p:txBody>
          <a:bodyPr/>
          <a:lstStyle/>
          <a:p>
            <a:fld id="{6C590E3D-00F0-BC48-B607-F8976548BE8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over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66" b="45457"/>
          <a:stretch/>
        </p:blipFill>
        <p:spPr>
          <a:xfrm>
            <a:off x="0" y="6448148"/>
            <a:ext cx="9144000" cy="4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8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2A6E-6018-6A40-9EC4-7EB77662BCF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0E3D-00F0-BC48-B607-F8976548BE8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44AD8-CA37-8049-AA9F-DDB8F62A962D}"/>
              </a:ext>
            </a:extLst>
          </p:cNvPr>
          <p:cNvSpPr txBox="1"/>
          <p:nvPr userDrawn="1"/>
        </p:nvSpPr>
        <p:spPr>
          <a:xfrm>
            <a:off x="4731056" y="6396193"/>
            <a:ext cx="4360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baseline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Practical Introduction to NN</a:t>
            </a:r>
            <a:endParaRPr lang="en-US" sz="2800" b="1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9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2A6E-6018-6A40-9EC4-7EB77662BCFD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0E3D-00F0-BC48-B607-F8976548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2A6E-6018-6A40-9EC4-7EB77662BCFD}" type="datetimeFigureOut">
              <a:rPr lang="en-US" smtClean="0"/>
              <a:t>6/1/21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0E3D-00F0-BC48-B607-F8976548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0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2A6E-6018-6A40-9EC4-7EB77662BCFD}" type="datetimeFigureOut">
              <a:rPr lang="en-US" smtClean="0"/>
              <a:t>6/1/21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0E3D-00F0-BC48-B607-F8976548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2A6E-6018-6A40-9EC4-7EB77662BCFD}" type="datetimeFigureOut">
              <a:rPr lang="en-US" smtClean="0"/>
              <a:t>6/1/21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0E3D-00F0-BC48-B607-F8976548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2A6E-6018-6A40-9EC4-7EB77662BCFD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0E3D-00F0-BC48-B607-F8976548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1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2A6E-6018-6A40-9EC4-7EB77662BCFD}" type="datetimeFigureOut">
              <a:rPr lang="en-US" smtClean="0"/>
              <a:t>6/1/21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90E3D-00F0-BC48-B607-F8976548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2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F2A6E-6018-6A40-9EC4-7EB77662BCFD}" type="datetimeFigureOut">
              <a:rPr lang="en-US" smtClean="0"/>
              <a:t>6/1/21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90E3D-00F0-BC48-B607-F8976548B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2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customXml" Target="../ink/ink7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6.xml"/><Relationship Id="rId5" Type="http://schemas.openxmlformats.org/officeDocument/2006/relationships/image" Target="../media/image90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Deep Learning </a:t>
            </a:r>
            <a:br>
              <a:rPr lang="en-US" dirty="0"/>
            </a:br>
            <a:r>
              <a:rPr lang="en-US" dirty="0"/>
              <a:t>Applications and Theory </a:t>
            </a:r>
          </a:p>
        </p:txBody>
      </p:sp>
      <p:pic>
        <p:nvPicPr>
          <p:cNvPr id="7" name="Picture 6" descr="c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46" y="1629332"/>
            <a:ext cx="5657495" cy="4175231"/>
          </a:xfrm>
          <a:prstGeom prst="rect">
            <a:avLst/>
          </a:prstGeom>
        </p:spPr>
      </p:pic>
      <p:sp>
        <p:nvSpPr>
          <p:cNvPr id="8" name="Title 5"/>
          <p:cNvSpPr txBox="1">
            <a:spLocks/>
          </p:cNvSpPr>
          <p:nvPr/>
        </p:nvSpPr>
        <p:spPr>
          <a:xfrm>
            <a:off x="11280" y="5754666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AMATH 563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91B4C2-BDAC-2246-B456-A30358CF3E29}"/>
              </a:ext>
            </a:extLst>
          </p:cNvPr>
          <p:cNvSpPr txBox="1"/>
          <p:nvPr/>
        </p:nvSpPr>
        <p:spPr>
          <a:xfrm>
            <a:off x="3225432" y="2993672"/>
            <a:ext cx="2943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Week 10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Lecture 28    </a:t>
            </a:r>
          </a:p>
        </p:txBody>
      </p:sp>
    </p:spTree>
    <p:extLst>
      <p:ext uri="{BB962C8B-B14F-4D97-AF65-F5344CB8AC3E}">
        <p14:creationId xmlns:p14="http://schemas.microsoft.com/office/powerpoint/2010/main" val="3609978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7770F0-AC55-034B-8BBC-D7FACE229D25}"/>
              </a:ext>
            </a:extLst>
          </p:cNvPr>
          <p:cNvSpPr txBox="1">
            <a:spLocks/>
          </p:cNvSpPr>
          <p:nvPr/>
        </p:nvSpPr>
        <p:spPr>
          <a:xfrm>
            <a:off x="408640" y="208238"/>
            <a:ext cx="8113059" cy="1152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Linear – Optimal is PCA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1D30C-1D9A-4742-9728-9A1E6C6207EF}"/>
              </a:ext>
            </a:extLst>
          </p:cNvPr>
          <p:cNvSpPr/>
          <p:nvPr/>
        </p:nvSpPr>
        <p:spPr>
          <a:xfrm>
            <a:off x="858982" y="1925785"/>
            <a:ext cx="3283527" cy="6373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B90A6-321F-5C4E-ABBC-A5CA04F2E7F3}"/>
              </a:ext>
            </a:extLst>
          </p:cNvPr>
          <p:cNvSpPr/>
          <p:nvPr/>
        </p:nvSpPr>
        <p:spPr>
          <a:xfrm>
            <a:off x="858982" y="4779817"/>
            <a:ext cx="3283527" cy="6373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DFE8A-744B-C848-BD71-D0F33C88A29A}"/>
              </a:ext>
            </a:extLst>
          </p:cNvPr>
          <p:cNvSpPr/>
          <p:nvPr/>
        </p:nvSpPr>
        <p:spPr>
          <a:xfrm>
            <a:off x="1347354" y="3429000"/>
            <a:ext cx="2306779" cy="505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9CE5A6-6175-1049-B43C-A1235F71AF46}"/>
                  </a:ext>
                </a:extLst>
              </p:cNvPr>
              <p:cNvSpPr txBox="1"/>
              <p:nvPr/>
            </p:nvSpPr>
            <p:spPr>
              <a:xfrm>
                <a:off x="4364182" y="1925785"/>
                <a:ext cx="595746" cy="53091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9CE5A6-6175-1049-B43C-A1235F71A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182" y="1925785"/>
                <a:ext cx="595746" cy="530915"/>
              </a:xfrm>
              <a:prstGeom prst="rect">
                <a:avLst/>
              </a:prstGeom>
              <a:blipFill>
                <a:blip r:embed="rId2"/>
                <a:stretch>
                  <a:fillRect t="-232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BC4C8B-657F-C34F-BAE8-F286155C8BE8}"/>
                  </a:ext>
                </a:extLst>
              </p:cNvPr>
              <p:cNvSpPr txBox="1"/>
              <p:nvPr/>
            </p:nvSpPr>
            <p:spPr>
              <a:xfrm>
                <a:off x="4364182" y="4893906"/>
                <a:ext cx="595746" cy="52322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BC4C8B-657F-C34F-BAE8-F286155C8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182" y="4893906"/>
                <a:ext cx="59574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EAE6A8-E36B-D441-BAF8-EA5AF5C911E1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2500745" y="4045527"/>
            <a:ext cx="1" cy="734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4A1B9-805B-D64D-A6B7-D6D08BB8C525}"/>
              </a:ext>
            </a:extLst>
          </p:cNvPr>
          <p:cNvCxnSpPr/>
          <p:nvPr/>
        </p:nvCxnSpPr>
        <p:spPr>
          <a:xfrm flipH="1" flipV="1">
            <a:off x="2500744" y="2576947"/>
            <a:ext cx="1" cy="734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1CA76-7E9B-5A41-8665-03842D443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696" y="3342345"/>
            <a:ext cx="3079456" cy="911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2F960B-7BCE-5A43-8E57-AB4615BEB821}"/>
                  </a:ext>
                </a:extLst>
              </p:cNvPr>
              <p:cNvSpPr/>
              <p:nvPr/>
            </p:nvSpPr>
            <p:spPr>
              <a:xfrm>
                <a:off x="2568930" y="4145760"/>
                <a:ext cx="5202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2F960B-7BCE-5A43-8E57-AB4615BEB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30" y="4145760"/>
                <a:ext cx="52027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FA910E-0A15-974F-A69F-C087CC99893D}"/>
                  </a:ext>
                </a:extLst>
              </p:cNvPr>
              <p:cNvSpPr/>
              <p:nvPr/>
            </p:nvSpPr>
            <p:spPr>
              <a:xfrm>
                <a:off x="2568930" y="2732597"/>
                <a:ext cx="5202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6FA910E-0A15-974F-A69F-C087CC998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30" y="2732597"/>
                <a:ext cx="52027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852C31-9293-DC45-8F51-136E5AA26BD0}"/>
                  </a:ext>
                </a:extLst>
              </p14:cNvPr>
              <p14:cNvContentPartPr/>
              <p14:nvPr/>
            </p14:nvContentPartPr>
            <p14:xfrm>
              <a:off x="214560" y="1049040"/>
              <a:ext cx="7769880" cy="437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852C31-9293-DC45-8F51-136E5AA26B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60" y="1032840"/>
                <a:ext cx="7802280" cy="44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44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B92528-82D3-F446-9718-BBB0C85B42F7}"/>
              </a:ext>
            </a:extLst>
          </p:cNvPr>
          <p:cNvSpPr/>
          <p:nvPr/>
        </p:nvSpPr>
        <p:spPr>
          <a:xfrm>
            <a:off x="2798618" y="1953494"/>
            <a:ext cx="3283527" cy="6373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93CE6-7017-354A-A675-E15F3B277C86}"/>
              </a:ext>
            </a:extLst>
          </p:cNvPr>
          <p:cNvSpPr/>
          <p:nvPr/>
        </p:nvSpPr>
        <p:spPr>
          <a:xfrm>
            <a:off x="2798618" y="4807526"/>
            <a:ext cx="3283527" cy="6373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B975EB-FCDC-2A44-A013-A70BD684C566}"/>
              </a:ext>
            </a:extLst>
          </p:cNvPr>
          <p:cNvSpPr/>
          <p:nvPr/>
        </p:nvSpPr>
        <p:spPr>
          <a:xfrm>
            <a:off x="3286990" y="3456709"/>
            <a:ext cx="2306779" cy="5056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55C60B-39FB-A948-B99A-3A4BD66515F1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440381" y="4073236"/>
            <a:ext cx="1" cy="734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6725D3-66AF-E849-8BC3-ED968D9C4873}"/>
              </a:ext>
            </a:extLst>
          </p:cNvPr>
          <p:cNvCxnSpPr/>
          <p:nvPr/>
        </p:nvCxnSpPr>
        <p:spPr>
          <a:xfrm flipH="1" flipV="1">
            <a:off x="4440380" y="2604656"/>
            <a:ext cx="1" cy="734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79529-5CC6-0A4E-A774-CB598DF964BE}"/>
              </a:ext>
            </a:extLst>
          </p:cNvPr>
          <p:cNvSpPr txBox="1">
            <a:spLocks/>
          </p:cNvSpPr>
          <p:nvPr/>
        </p:nvSpPr>
        <p:spPr>
          <a:xfrm>
            <a:off x="408640" y="208238"/>
            <a:ext cx="8113059" cy="1152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Latent States – Embedded Points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223B13-7CD5-B74F-ACE5-BE5176A9F760}"/>
                  </a:ext>
                </a:extLst>
              </p14:cNvPr>
              <p14:cNvContentPartPr/>
              <p14:nvPr/>
            </p14:nvContentPartPr>
            <p14:xfrm>
              <a:off x="2487240" y="3576600"/>
              <a:ext cx="456120" cy="17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223B13-7CD5-B74F-ACE5-BE5176A9F7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1040" y="3560400"/>
                <a:ext cx="488520" cy="2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277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F4E9FC-BA99-504C-A8B1-B85276BE32FA}"/>
              </a:ext>
            </a:extLst>
          </p:cNvPr>
          <p:cNvSpPr txBox="1">
            <a:spLocks/>
          </p:cNvSpPr>
          <p:nvPr/>
        </p:nvSpPr>
        <p:spPr>
          <a:xfrm>
            <a:off x="408640" y="208238"/>
            <a:ext cx="8113059" cy="1152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(Auto) Encoders - Decoders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D5CA59-7CA1-3843-AEBC-CFB32147C15E}"/>
              </a:ext>
            </a:extLst>
          </p:cNvPr>
          <p:cNvSpPr/>
          <p:nvPr/>
        </p:nvSpPr>
        <p:spPr>
          <a:xfrm>
            <a:off x="2923309" y="1967349"/>
            <a:ext cx="3283527" cy="6373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3BBEAE-D038-7745-B7D3-FF3311365C5C}"/>
              </a:ext>
            </a:extLst>
          </p:cNvPr>
          <p:cNvSpPr/>
          <p:nvPr/>
        </p:nvSpPr>
        <p:spPr>
          <a:xfrm>
            <a:off x="2923309" y="4821381"/>
            <a:ext cx="3283527" cy="6373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9216C5-B436-1442-84D5-EDDEFD32279A}"/>
              </a:ext>
            </a:extLst>
          </p:cNvPr>
          <p:cNvSpPr/>
          <p:nvPr/>
        </p:nvSpPr>
        <p:spPr>
          <a:xfrm>
            <a:off x="2930236" y="3338945"/>
            <a:ext cx="3283527" cy="63730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32B1-E74F-BB44-8956-38337953A290}"/>
              </a:ext>
            </a:extLst>
          </p:cNvPr>
          <p:cNvSpPr txBox="1"/>
          <p:nvPr/>
        </p:nvSpPr>
        <p:spPr>
          <a:xfrm>
            <a:off x="6428509" y="1967349"/>
            <a:ext cx="59574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7D767-8173-DA41-A6B1-D5EF3D1A0ADC}"/>
              </a:ext>
            </a:extLst>
          </p:cNvPr>
          <p:cNvSpPr txBox="1"/>
          <p:nvPr/>
        </p:nvSpPr>
        <p:spPr>
          <a:xfrm>
            <a:off x="6428509" y="4935470"/>
            <a:ext cx="59574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D584FB-EA9E-8A41-A605-EDA0C7EC6686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565072" y="4087091"/>
            <a:ext cx="1" cy="734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D89EDF-5A85-AF4B-B1B0-DD490BB3290E}"/>
              </a:ext>
            </a:extLst>
          </p:cNvPr>
          <p:cNvCxnSpPr/>
          <p:nvPr/>
        </p:nvCxnSpPr>
        <p:spPr>
          <a:xfrm flipH="1" flipV="1">
            <a:off x="4565071" y="2618511"/>
            <a:ext cx="1" cy="734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AF6E1A-89A9-CD40-BA17-98C17E7215F2}"/>
                  </a:ext>
                </a:extLst>
              </p14:cNvPr>
              <p14:cNvContentPartPr/>
              <p14:nvPr/>
            </p14:nvContentPartPr>
            <p14:xfrm>
              <a:off x="402120" y="667080"/>
              <a:ext cx="8680320" cy="547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AF6E1A-89A9-CD40-BA17-98C17E7215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920" y="650880"/>
                <a:ext cx="8712720" cy="55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1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4F4E9FC-BA99-504C-A8B1-B85276BE32FA}"/>
              </a:ext>
            </a:extLst>
          </p:cNvPr>
          <p:cNvSpPr txBox="1">
            <a:spLocks/>
          </p:cNvSpPr>
          <p:nvPr/>
        </p:nvSpPr>
        <p:spPr>
          <a:xfrm>
            <a:off x="408640" y="208238"/>
            <a:ext cx="8113059" cy="1152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(Auto) Encoders - Decoders</a:t>
            </a:r>
            <a:endParaRPr lang="en-US" sz="4400" dirty="0">
              <a:solidFill>
                <a:prstClr val="black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30DAF-7A11-6F4A-9D3D-44806497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6" y="1619910"/>
            <a:ext cx="6990773" cy="41349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D5E20A-AED8-DB4D-92D8-A53385759613}"/>
                  </a:ext>
                </a:extLst>
              </p14:cNvPr>
              <p14:cNvContentPartPr/>
              <p14:nvPr/>
            </p14:nvContentPartPr>
            <p14:xfrm>
              <a:off x="154440" y="1042560"/>
              <a:ext cx="7872120" cy="5091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D5E20A-AED8-DB4D-92D8-A533857596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240" y="1026360"/>
                <a:ext cx="7904520" cy="51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349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0271-58FD-514C-83C2-4943AE3B4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60" y="1633609"/>
            <a:ext cx="8229600" cy="4449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Map high-dimensional data to low dimensions</a:t>
            </a:r>
          </a:p>
          <a:p>
            <a:pPr lvl="1"/>
            <a:r>
              <a:rPr lang="en-US" dirty="0"/>
              <a:t>Visualization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endParaRPr lang="en-US" dirty="0"/>
          </a:p>
          <a:p>
            <a:r>
              <a:rPr lang="en-US" dirty="0"/>
              <a:t>Compression</a:t>
            </a:r>
          </a:p>
          <a:p>
            <a:endParaRPr lang="en-US" dirty="0"/>
          </a:p>
          <a:p>
            <a:r>
              <a:rPr lang="en-US" dirty="0"/>
              <a:t>Learn Latent Features</a:t>
            </a:r>
          </a:p>
          <a:p>
            <a:endParaRPr lang="en-US" dirty="0"/>
          </a:p>
          <a:p>
            <a:r>
              <a:rPr lang="en-US" b="1" dirty="0"/>
              <a:t>Unsupervised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1B8C4A-69FB-9D4A-8C11-694E0BFA3AC2}"/>
              </a:ext>
            </a:extLst>
          </p:cNvPr>
          <p:cNvSpPr txBox="1">
            <a:spLocks/>
          </p:cNvSpPr>
          <p:nvPr/>
        </p:nvSpPr>
        <p:spPr>
          <a:xfrm>
            <a:off x="408640" y="208238"/>
            <a:ext cx="8113059" cy="1152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(Auto) Encoders – Decoders - AE</a:t>
            </a:r>
            <a:endParaRPr lang="en-US" sz="4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4DAF90-1F0C-8A4A-9884-EE2C7B89B71B}"/>
                  </a:ext>
                </a:extLst>
              </p14:cNvPr>
              <p14:cNvContentPartPr/>
              <p14:nvPr/>
            </p14:nvContentPartPr>
            <p14:xfrm>
              <a:off x="982080" y="2027880"/>
              <a:ext cx="7770240" cy="401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4DAF90-1F0C-8A4A-9884-EE2C7B89B7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5880" y="2011680"/>
                <a:ext cx="7802640" cy="40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5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335486" cy="37265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F4E9FC-BA99-504C-A8B1-B85276BE32FA}"/>
              </a:ext>
            </a:extLst>
          </p:cNvPr>
          <p:cNvSpPr txBox="1">
            <a:spLocks/>
          </p:cNvSpPr>
          <p:nvPr/>
        </p:nvSpPr>
        <p:spPr>
          <a:xfrm>
            <a:off x="408640" y="208238"/>
            <a:ext cx="8113059" cy="1152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AE we saw ..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8B4B0-7E89-2045-A06E-56E8794F7765}"/>
              </a:ext>
            </a:extLst>
          </p:cNvPr>
          <p:cNvSpPr txBox="1">
            <a:spLocks/>
          </p:cNvSpPr>
          <p:nvPr/>
        </p:nvSpPr>
        <p:spPr>
          <a:xfrm>
            <a:off x="609601" y="1752600"/>
            <a:ext cx="7286170" cy="372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Sequence to Sequence</a:t>
            </a:r>
          </a:p>
          <a:p>
            <a:endParaRPr lang="en-US" dirty="0"/>
          </a:p>
          <a:p>
            <a:r>
              <a:rPr lang="en-US" dirty="0"/>
              <a:t>Variational AE</a:t>
            </a:r>
          </a:p>
          <a:p>
            <a:endParaRPr lang="en-US" dirty="0"/>
          </a:p>
          <a:p>
            <a:r>
              <a:rPr lang="en-US" dirty="0"/>
              <a:t>Linear AE – PCA!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6F979D-5796-6949-A8E2-69E93919328A}"/>
                  </a:ext>
                </a:extLst>
              </p14:cNvPr>
              <p14:cNvContentPartPr/>
              <p14:nvPr/>
            </p14:nvContentPartPr>
            <p14:xfrm>
              <a:off x="1022400" y="1059120"/>
              <a:ext cx="5584680" cy="361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6F979D-5796-6949-A8E2-69E9391932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6200" y="1042920"/>
                <a:ext cx="5617080" cy="36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3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335486" cy="37265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F4E9FC-BA99-504C-A8B1-B85276BE32FA}"/>
              </a:ext>
            </a:extLst>
          </p:cNvPr>
          <p:cNvSpPr txBox="1">
            <a:spLocks/>
          </p:cNvSpPr>
          <p:nvPr/>
        </p:nvSpPr>
        <p:spPr>
          <a:xfrm>
            <a:off x="408640" y="208238"/>
            <a:ext cx="8113059" cy="1152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Linear AE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68B4B0-7E89-2045-A06E-56E8794F7765}"/>
              </a:ext>
            </a:extLst>
          </p:cNvPr>
          <p:cNvSpPr txBox="1">
            <a:spLocks/>
          </p:cNvSpPr>
          <p:nvPr/>
        </p:nvSpPr>
        <p:spPr>
          <a:xfrm>
            <a:off x="609601" y="1752600"/>
            <a:ext cx="7286170" cy="372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Sequence to Sequence</a:t>
            </a:r>
          </a:p>
          <a:p>
            <a:endParaRPr lang="en-US" dirty="0"/>
          </a:p>
          <a:p>
            <a:r>
              <a:rPr lang="en-US" dirty="0"/>
              <a:t>Variational AE</a:t>
            </a:r>
          </a:p>
          <a:p>
            <a:endParaRPr lang="en-US" dirty="0"/>
          </a:p>
          <a:p>
            <a:r>
              <a:rPr lang="en-US" dirty="0"/>
              <a:t>Classical AE – PCA!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8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D033EE-3954-7849-A025-15464C07C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4" t="13990" b="15004"/>
          <a:stretch/>
        </p:blipFill>
        <p:spPr>
          <a:xfrm>
            <a:off x="1127559" y="5104746"/>
            <a:ext cx="3715659" cy="89752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1908FE-B537-BA4F-9CEB-4D87A86D76E7}"/>
              </a:ext>
            </a:extLst>
          </p:cNvPr>
          <p:cNvGrpSpPr/>
          <p:nvPr/>
        </p:nvGrpSpPr>
        <p:grpSpPr>
          <a:xfrm>
            <a:off x="749304" y="2112642"/>
            <a:ext cx="6946072" cy="2886078"/>
            <a:chOff x="5280660" y="3828335"/>
            <a:chExt cx="3636439" cy="206952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5ED5167-DD7C-7447-A82A-97B0BB8E9A1F}"/>
                </a:ext>
              </a:extLst>
            </p:cNvPr>
            <p:cNvGrpSpPr/>
            <p:nvPr/>
          </p:nvGrpSpPr>
          <p:grpSpPr>
            <a:xfrm>
              <a:off x="5808379" y="3828335"/>
              <a:ext cx="3108720" cy="2069522"/>
              <a:chOff x="161443" y="3870685"/>
              <a:chExt cx="3108720" cy="206952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BF80AD9-613F-BD4B-AB3A-92F809EC1B08}"/>
                  </a:ext>
                </a:extLst>
              </p:cNvPr>
              <p:cNvGrpSpPr/>
              <p:nvPr/>
            </p:nvGrpSpPr>
            <p:grpSpPr>
              <a:xfrm>
                <a:off x="161443" y="4688681"/>
                <a:ext cx="3045072" cy="1251526"/>
                <a:chOff x="3276600" y="2287072"/>
                <a:chExt cx="3045072" cy="1251526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4462F4D-F38A-7448-B09D-A62A298A29B5}"/>
                    </a:ext>
                  </a:extLst>
                </p:cNvPr>
                <p:cNvGrpSpPr/>
                <p:nvPr/>
              </p:nvGrpSpPr>
              <p:grpSpPr>
                <a:xfrm>
                  <a:off x="3276600" y="2287072"/>
                  <a:ext cx="494152" cy="1251526"/>
                  <a:chOff x="787400" y="2082800"/>
                  <a:chExt cx="494152" cy="1251526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63A2302C-9015-B540-A6A1-E16AC602A4B5}"/>
                      </a:ext>
                    </a:extLst>
                  </p:cNvPr>
                  <p:cNvSpPr/>
                  <p:nvPr/>
                </p:nvSpPr>
                <p:spPr>
                  <a:xfrm>
                    <a:off x="787400" y="2082800"/>
                    <a:ext cx="444500" cy="508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4E98A887-1E6E-574C-8AF7-75FBC1BE1E49}"/>
                      </a:ext>
                    </a:extLst>
                  </p:cNvPr>
                  <p:cNvSpPr/>
                  <p:nvPr/>
                </p:nvSpPr>
                <p:spPr>
                  <a:xfrm>
                    <a:off x="910453" y="2959140"/>
                    <a:ext cx="371099" cy="3751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800" b="1" dirty="0"/>
                      <a:t>x</a:t>
                    </a:r>
                    <a:r>
                      <a:rPr lang="en-US" sz="2800" b="1" baseline="30000" dirty="0"/>
                      <a:t>&lt;1&gt;</a:t>
                    </a:r>
                    <a:endParaRPr lang="en-US" sz="2800" b="1" dirty="0"/>
                  </a:p>
                </p:txBody>
              </p: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2680AB24-0919-454C-AE8E-18BF927EE4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7083" y="2641640"/>
                    <a:ext cx="0" cy="355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24A8125-091C-BE44-822C-6A07816373CE}"/>
                    </a:ext>
                  </a:extLst>
                </p:cNvPr>
                <p:cNvSpPr/>
                <p:nvPr/>
              </p:nvSpPr>
              <p:spPr>
                <a:xfrm>
                  <a:off x="4937736" y="2287152"/>
                  <a:ext cx="444500" cy="508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7EF38DA-939B-104A-A021-2400D56F10DB}"/>
                    </a:ext>
                  </a:extLst>
                </p:cNvPr>
                <p:cNvSpPr/>
                <p:nvPr/>
              </p:nvSpPr>
              <p:spPr>
                <a:xfrm>
                  <a:off x="5877172" y="2307947"/>
                  <a:ext cx="444500" cy="508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B1E35A9-C6A0-BA45-8A45-09AE96233E81}"/>
                    </a:ext>
                  </a:extLst>
                </p:cNvPr>
                <p:cNvSpPr/>
                <p:nvPr/>
              </p:nvSpPr>
              <p:spPr>
                <a:xfrm>
                  <a:off x="5335129" y="2306921"/>
                  <a:ext cx="226755" cy="3751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/>
                    <a:t>…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C08CF2FC-868E-304B-9118-2ED993C28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8965" y="2556111"/>
                  <a:ext cx="2503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9E260C65-3F1E-1943-9E27-66713AA17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6819" y="2554527"/>
                  <a:ext cx="2503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0AB90D7-5709-0E4D-9A28-EF732614E8D2}"/>
                  </a:ext>
                </a:extLst>
              </p:cNvPr>
              <p:cNvSpPr/>
              <p:nvPr/>
            </p:nvSpPr>
            <p:spPr>
              <a:xfrm>
                <a:off x="1866621" y="3870685"/>
                <a:ext cx="373617" cy="375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 dirty="0"/>
                  <a:t>y</a:t>
                </a:r>
                <a:r>
                  <a:rPr lang="en-US" sz="2800" b="1" baseline="30000" dirty="0"/>
                  <a:t>&lt;1&gt;</a:t>
                </a:r>
                <a:endParaRPr lang="en-US" sz="2800" b="1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90136DC8-68FE-5148-B68A-00F075A774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614" y="4251685"/>
                <a:ext cx="0" cy="355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F64065B-0BFA-4243-97F7-8840CB7E40F0}"/>
                  </a:ext>
                </a:extLst>
              </p:cNvPr>
              <p:cNvSpPr/>
              <p:nvPr/>
            </p:nvSpPr>
            <p:spPr>
              <a:xfrm>
                <a:off x="2842568" y="3904180"/>
                <a:ext cx="427595" cy="375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 dirty="0"/>
                  <a:t>y</a:t>
                </a:r>
                <a:r>
                  <a:rPr lang="en-US" sz="2800" b="1" baseline="30000" dirty="0"/>
                  <a:t>&lt;Ty&gt;</a:t>
                </a:r>
                <a:endParaRPr lang="en-US" sz="2800" b="1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F4CAC08-AB07-7F42-9F9E-7F072BB8D1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8265" y="4272480"/>
                <a:ext cx="0" cy="355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C47B418-0265-2F4E-9A58-4A367047E9AA}"/>
                </a:ext>
              </a:extLst>
            </p:cNvPr>
            <p:cNvCxnSpPr>
              <a:cxnSpLocks/>
            </p:cNvCxnSpPr>
            <p:nvPr/>
          </p:nvCxnSpPr>
          <p:spPr>
            <a:xfrm>
              <a:off x="5450338" y="4888424"/>
              <a:ext cx="2503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783ADE-4B43-FE41-A8A8-2B0EC57A34E6}"/>
                </a:ext>
              </a:extLst>
            </p:cNvPr>
            <p:cNvSpPr/>
            <p:nvPr/>
          </p:nvSpPr>
          <p:spPr>
            <a:xfrm>
              <a:off x="5280660" y="4469840"/>
              <a:ext cx="377813" cy="3751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a</a:t>
              </a:r>
              <a:r>
                <a:rPr lang="en-US" sz="2800" b="1" baseline="30000" dirty="0"/>
                <a:t>&lt;0&gt;</a:t>
              </a:r>
              <a:endParaRPr lang="en-US" sz="2800" b="1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D5D8AE-DE0D-634B-814D-5F139DBCC610}"/>
                </a:ext>
              </a:extLst>
            </p:cNvPr>
            <p:cNvSpPr/>
            <p:nvPr/>
          </p:nvSpPr>
          <p:spPr>
            <a:xfrm>
              <a:off x="6605747" y="4634424"/>
              <a:ext cx="4445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39A3B-B023-3F4B-9B88-8F178414C78C}"/>
                </a:ext>
              </a:extLst>
            </p:cNvPr>
            <p:cNvSpPr/>
            <p:nvPr/>
          </p:nvSpPr>
          <p:spPr>
            <a:xfrm>
              <a:off x="6263253" y="4653277"/>
              <a:ext cx="226755" cy="3751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0458A7-DE13-6B46-B2CA-A59EA90354CD}"/>
                </a:ext>
              </a:extLst>
            </p:cNvPr>
            <p:cNvSpPr/>
            <p:nvPr/>
          </p:nvSpPr>
          <p:spPr>
            <a:xfrm>
              <a:off x="6709237" y="5492706"/>
              <a:ext cx="422728" cy="3751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x</a:t>
              </a:r>
              <a:r>
                <a:rPr lang="en-US" sz="2800" b="1" baseline="30000" dirty="0"/>
                <a:t>&lt;Tx&gt;</a:t>
              </a:r>
              <a:endParaRPr lang="en-US" sz="2800" b="1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FB4E640-F442-5642-A244-B47252DFB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1681" y="5175206"/>
              <a:ext cx="0" cy="355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CD43E68-7B0C-ED4B-A1A0-F3E64FEF93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5374" t="13990" b="15004"/>
          <a:stretch/>
        </p:blipFill>
        <p:spPr>
          <a:xfrm>
            <a:off x="4673583" y="1202796"/>
            <a:ext cx="3715659" cy="897528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9B43AF09-36EE-D04D-8C2E-5D046DB06A31}"/>
              </a:ext>
            </a:extLst>
          </p:cNvPr>
          <p:cNvSpPr txBox="1">
            <a:spLocks/>
          </p:cNvSpPr>
          <p:nvPr/>
        </p:nvSpPr>
        <p:spPr>
          <a:xfrm>
            <a:off x="408640" y="208238"/>
            <a:ext cx="8113059" cy="1152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Sequence to Sequence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51CC8D-617C-0041-87DB-1C6BAB9FF973}"/>
                  </a:ext>
                </a:extLst>
              </p14:cNvPr>
              <p14:cNvContentPartPr/>
              <p14:nvPr/>
            </p14:nvContentPartPr>
            <p14:xfrm>
              <a:off x="332280" y="968760"/>
              <a:ext cx="8547120" cy="486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51CC8D-617C-0041-87DB-1C6BAB9FF9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080" y="952560"/>
                <a:ext cx="8579520" cy="489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05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F38FEC-ECED-A046-95EC-26326923D313}"/>
              </a:ext>
            </a:extLst>
          </p:cNvPr>
          <p:cNvGrpSpPr/>
          <p:nvPr/>
        </p:nvGrpSpPr>
        <p:grpSpPr>
          <a:xfrm>
            <a:off x="749304" y="2362027"/>
            <a:ext cx="6946072" cy="2886078"/>
            <a:chOff x="5280660" y="3828335"/>
            <a:chExt cx="3636439" cy="20695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FAF17CA-9F59-3C49-8799-5855C3E34AE1}"/>
                </a:ext>
              </a:extLst>
            </p:cNvPr>
            <p:cNvGrpSpPr/>
            <p:nvPr/>
          </p:nvGrpSpPr>
          <p:grpSpPr>
            <a:xfrm>
              <a:off x="5808379" y="3828335"/>
              <a:ext cx="3108720" cy="2069522"/>
              <a:chOff x="161443" y="3870685"/>
              <a:chExt cx="3108720" cy="206952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3AB9ACD-D8EB-B043-9DB3-51EB08E97D45}"/>
                  </a:ext>
                </a:extLst>
              </p:cNvPr>
              <p:cNvGrpSpPr/>
              <p:nvPr/>
            </p:nvGrpSpPr>
            <p:grpSpPr>
              <a:xfrm>
                <a:off x="161443" y="4688681"/>
                <a:ext cx="3045072" cy="1251526"/>
                <a:chOff x="3276600" y="2287072"/>
                <a:chExt cx="3045072" cy="1251526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4B8D963-3911-FD44-BC01-3494E841CAF6}"/>
                    </a:ext>
                  </a:extLst>
                </p:cNvPr>
                <p:cNvGrpSpPr/>
                <p:nvPr/>
              </p:nvGrpSpPr>
              <p:grpSpPr>
                <a:xfrm>
                  <a:off x="3276600" y="2287072"/>
                  <a:ext cx="494152" cy="1251526"/>
                  <a:chOff x="787400" y="2082800"/>
                  <a:chExt cx="494152" cy="1251526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2375F986-BCE4-C742-8910-8EC94A8CB47B}"/>
                      </a:ext>
                    </a:extLst>
                  </p:cNvPr>
                  <p:cNvSpPr/>
                  <p:nvPr/>
                </p:nvSpPr>
                <p:spPr>
                  <a:xfrm>
                    <a:off x="787400" y="2082800"/>
                    <a:ext cx="444500" cy="5080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800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68EFA67-93AF-1543-B3D0-FEAC7A3F5075}"/>
                      </a:ext>
                    </a:extLst>
                  </p:cNvPr>
                  <p:cNvSpPr/>
                  <p:nvPr/>
                </p:nvSpPr>
                <p:spPr>
                  <a:xfrm>
                    <a:off x="910453" y="2959140"/>
                    <a:ext cx="371099" cy="3751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2800" b="1" dirty="0"/>
                      <a:t>x</a:t>
                    </a:r>
                    <a:r>
                      <a:rPr lang="en-US" sz="2800" b="1" baseline="30000" dirty="0"/>
                      <a:t>&lt;1&gt;</a:t>
                    </a:r>
                    <a:endParaRPr lang="en-US" sz="2800" b="1" dirty="0"/>
                  </a:p>
                </p:txBody>
              </p: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55736FA3-9B81-A14A-B328-20577C06F6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17083" y="2641640"/>
                    <a:ext cx="0" cy="35560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ADD92CB-27D8-D040-ABF3-506888AA6285}"/>
                    </a:ext>
                  </a:extLst>
                </p:cNvPr>
                <p:cNvSpPr/>
                <p:nvPr/>
              </p:nvSpPr>
              <p:spPr>
                <a:xfrm>
                  <a:off x="4937736" y="2287152"/>
                  <a:ext cx="444500" cy="508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D1EB8CA-AE4A-FF4B-AA4C-5044C6FCD0C3}"/>
                    </a:ext>
                  </a:extLst>
                </p:cNvPr>
                <p:cNvSpPr/>
                <p:nvPr/>
              </p:nvSpPr>
              <p:spPr>
                <a:xfrm>
                  <a:off x="5877172" y="2307947"/>
                  <a:ext cx="444500" cy="508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28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897D075-014E-F34D-A6C0-217771209C25}"/>
                    </a:ext>
                  </a:extLst>
                </p:cNvPr>
                <p:cNvSpPr/>
                <p:nvPr/>
              </p:nvSpPr>
              <p:spPr>
                <a:xfrm>
                  <a:off x="5335129" y="2306921"/>
                  <a:ext cx="226755" cy="3751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800" dirty="0"/>
                    <a:t>…</a:t>
                  </a:r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E7E564BA-2E48-5546-B0FB-C7399A8971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58965" y="2556111"/>
                  <a:ext cx="2503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9557761B-0FBD-A740-A0B1-F746D1CAEF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26819" y="2554527"/>
                  <a:ext cx="25035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EA64155-DE6A-134F-BE21-883578CA17C6}"/>
                  </a:ext>
                </a:extLst>
              </p:cNvPr>
              <p:cNvSpPr/>
              <p:nvPr/>
            </p:nvSpPr>
            <p:spPr>
              <a:xfrm>
                <a:off x="1866621" y="3870685"/>
                <a:ext cx="373617" cy="375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 dirty="0"/>
                  <a:t>y</a:t>
                </a:r>
                <a:r>
                  <a:rPr lang="en-US" sz="2800" b="1" baseline="30000" dirty="0"/>
                  <a:t>&lt;1&gt;</a:t>
                </a:r>
                <a:endParaRPr lang="en-US" sz="2800" b="1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E6BE646-7127-A04E-8B23-A10109B51D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2614" y="4251685"/>
                <a:ext cx="0" cy="355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98F3EE5-2CCE-9A41-B7AF-30BB87655020}"/>
                  </a:ext>
                </a:extLst>
              </p:cNvPr>
              <p:cNvSpPr/>
              <p:nvPr/>
            </p:nvSpPr>
            <p:spPr>
              <a:xfrm>
                <a:off x="2842568" y="3904180"/>
                <a:ext cx="427595" cy="375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 dirty="0"/>
                  <a:t>y</a:t>
                </a:r>
                <a:r>
                  <a:rPr lang="en-US" sz="2800" b="1" baseline="30000" dirty="0"/>
                  <a:t>&lt;Ty&gt;</a:t>
                </a:r>
                <a:endParaRPr lang="en-US" sz="2800" b="1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26EC9C0-11A7-D94D-8C65-A9D61E2F9B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8265" y="4272480"/>
                <a:ext cx="0" cy="355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5AD5CB0-F260-CD45-A8A8-A054B3407BE4}"/>
                </a:ext>
              </a:extLst>
            </p:cNvPr>
            <p:cNvCxnSpPr>
              <a:cxnSpLocks/>
            </p:cNvCxnSpPr>
            <p:nvPr/>
          </p:nvCxnSpPr>
          <p:spPr>
            <a:xfrm>
              <a:off x="5450338" y="4888424"/>
              <a:ext cx="2503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A42BC1-9DD1-A445-BFC1-86BD53E3AD1B}"/>
                </a:ext>
              </a:extLst>
            </p:cNvPr>
            <p:cNvSpPr/>
            <p:nvPr/>
          </p:nvSpPr>
          <p:spPr>
            <a:xfrm>
              <a:off x="5280660" y="4469840"/>
              <a:ext cx="377813" cy="3751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a</a:t>
              </a:r>
              <a:r>
                <a:rPr lang="en-US" sz="2800" b="1" baseline="30000" dirty="0"/>
                <a:t>&lt;0&gt;</a:t>
              </a:r>
              <a:endParaRPr lang="en-US" sz="28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C43EF5-AAA6-5C47-8947-30FEF63C7CFD}"/>
                </a:ext>
              </a:extLst>
            </p:cNvPr>
            <p:cNvSpPr/>
            <p:nvPr/>
          </p:nvSpPr>
          <p:spPr>
            <a:xfrm>
              <a:off x="6605747" y="4634424"/>
              <a:ext cx="444500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1FA80C-8950-6744-A9ED-3E9F49F3C1AC}"/>
                </a:ext>
              </a:extLst>
            </p:cNvPr>
            <p:cNvSpPr/>
            <p:nvPr/>
          </p:nvSpPr>
          <p:spPr>
            <a:xfrm>
              <a:off x="6263253" y="4653277"/>
              <a:ext cx="226755" cy="3751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A13634-7AEB-B74D-8E3F-9BAB79BF5C37}"/>
                </a:ext>
              </a:extLst>
            </p:cNvPr>
            <p:cNvSpPr/>
            <p:nvPr/>
          </p:nvSpPr>
          <p:spPr>
            <a:xfrm>
              <a:off x="6709237" y="5492706"/>
              <a:ext cx="422728" cy="3751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x</a:t>
              </a:r>
              <a:r>
                <a:rPr lang="en-US" sz="2800" b="1" baseline="30000" dirty="0"/>
                <a:t>&lt;Tx&gt;</a:t>
              </a:r>
              <a:endParaRPr lang="en-US" sz="2800" b="1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AA9DD1F-3C03-E040-AA2D-2DD0F25D2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1681" y="5175206"/>
              <a:ext cx="0" cy="3556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CC60DB-AA43-8646-920E-DE96C47742B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2000" y="2349709"/>
            <a:ext cx="0" cy="1180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370EB6B-77F4-C443-A6D0-D55399E5A54E}"/>
              </a:ext>
            </a:extLst>
          </p:cNvPr>
          <p:cNvSpPr txBox="1"/>
          <p:nvPr/>
        </p:nvSpPr>
        <p:spPr>
          <a:xfrm>
            <a:off x="2346787" y="1588119"/>
            <a:ext cx="2181842" cy="589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dirty="0">
                <a:solidFill>
                  <a:prstClr val="black"/>
                </a:solidFill>
              </a:rPr>
              <a:t>Embedding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78D6219-5B03-5548-9632-18E428CC5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rcRect l="6242" t="7405" b="11659"/>
          <a:stretch/>
        </p:blipFill>
        <p:spPr>
          <a:xfrm>
            <a:off x="5293294" y="1417925"/>
            <a:ext cx="2272825" cy="9155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4B72A2-1AA4-9447-ABF2-67A3DF738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882" y="5270705"/>
            <a:ext cx="2644239" cy="98214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594AB86-A763-9C48-98AA-09D433935073}"/>
              </a:ext>
            </a:extLst>
          </p:cNvPr>
          <p:cNvSpPr/>
          <p:nvPr/>
        </p:nvSpPr>
        <p:spPr>
          <a:xfrm>
            <a:off x="7695376" y="1360714"/>
            <a:ext cx="655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Error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DFEC5C92-F25D-E742-AFC0-16C4DE0340DE}"/>
              </a:ext>
            </a:extLst>
          </p:cNvPr>
          <p:cNvSpPr txBox="1">
            <a:spLocks/>
          </p:cNvSpPr>
          <p:nvPr/>
        </p:nvSpPr>
        <p:spPr>
          <a:xfrm>
            <a:off x="408640" y="208238"/>
            <a:ext cx="8113059" cy="1152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Sequence to Sequence</a:t>
            </a:r>
          </a:p>
        </p:txBody>
      </p:sp>
    </p:spTree>
    <p:extLst>
      <p:ext uri="{BB962C8B-B14F-4D97-AF65-F5344CB8AC3E}">
        <p14:creationId xmlns:p14="http://schemas.microsoft.com/office/powerpoint/2010/main" val="34802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05B858-3D44-8947-8680-CCED66FF7828}"/>
              </a:ext>
            </a:extLst>
          </p:cNvPr>
          <p:cNvSpPr/>
          <p:nvPr/>
        </p:nvSpPr>
        <p:spPr>
          <a:xfrm>
            <a:off x="2090708" y="1854669"/>
            <a:ext cx="437955" cy="866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6A2F21-65A5-894A-AE98-E5B9D70ECA3F}"/>
              </a:ext>
            </a:extLst>
          </p:cNvPr>
          <p:cNvSpPr/>
          <p:nvPr/>
        </p:nvSpPr>
        <p:spPr>
          <a:xfrm>
            <a:off x="457200" y="2139950"/>
            <a:ext cx="437955" cy="257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72A0C5-D5FF-884D-857C-CA660ACABA03}"/>
              </a:ext>
            </a:extLst>
          </p:cNvPr>
          <p:cNvCxnSpPr>
            <a:cxnSpLocks/>
          </p:cNvCxnSpPr>
          <p:nvPr/>
        </p:nvCxnSpPr>
        <p:spPr>
          <a:xfrm>
            <a:off x="1130844" y="3432123"/>
            <a:ext cx="525152" cy="70888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55CDADF-6AD9-3841-ACAA-96348A1AC876}"/>
              </a:ext>
            </a:extLst>
          </p:cNvPr>
          <p:cNvSpPr/>
          <p:nvPr/>
        </p:nvSpPr>
        <p:spPr>
          <a:xfrm>
            <a:off x="977726" y="2938781"/>
            <a:ext cx="953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Encoder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DE851C-0BEC-314E-A7D6-7D1E86A7EE05}"/>
              </a:ext>
            </a:extLst>
          </p:cNvPr>
          <p:cNvSpPr/>
          <p:nvPr/>
        </p:nvSpPr>
        <p:spPr>
          <a:xfrm>
            <a:off x="2090708" y="3866026"/>
            <a:ext cx="437955" cy="866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432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F60C8D-2228-EA4C-82B4-FA1C373E9651}"/>
                  </a:ext>
                </a:extLst>
              </p:cNvPr>
              <p:cNvSpPr/>
              <p:nvPr/>
            </p:nvSpPr>
            <p:spPr>
              <a:xfrm>
                <a:off x="2014085" y="4054764"/>
                <a:ext cx="679417" cy="462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000" b="1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sz="2000" b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𝚽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F60C8D-2228-EA4C-82B4-FA1C373E9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85" y="4054764"/>
                <a:ext cx="679417" cy="462371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82C6859-7377-7F42-9DEF-8B78E144DCB2}"/>
                  </a:ext>
                </a:extLst>
              </p:cNvPr>
              <p:cNvSpPr/>
              <p:nvPr/>
            </p:nvSpPr>
            <p:spPr>
              <a:xfrm>
                <a:off x="2014085" y="2015178"/>
                <a:ext cx="664990" cy="462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0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000" b="1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sz="2000" b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𝚽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82C6859-7377-7F42-9DEF-8B78E144D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085" y="2015178"/>
                <a:ext cx="664990" cy="462371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72576B-54F5-3E4E-94F5-7A987571771A}"/>
              </a:ext>
            </a:extLst>
          </p:cNvPr>
          <p:cNvCxnSpPr>
            <a:cxnSpLocks/>
          </p:cNvCxnSpPr>
          <p:nvPr/>
        </p:nvCxnSpPr>
        <p:spPr>
          <a:xfrm flipV="1">
            <a:off x="1132908" y="2387365"/>
            <a:ext cx="643422" cy="42740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C27C76-7F48-2B4C-928A-CE5ED4D085F3}"/>
              </a:ext>
            </a:extLst>
          </p:cNvPr>
          <p:cNvCxnSpPr>
            <a:cxnSpLocks/>
          </p:cNvCxnSpPr>
          <p:nvPr/>
        </p:nvCxnSpPr>
        <p:spPr>
          <a:xfrm flipV="1">
            <a:off x="2669729" y="3764741"/>
            <a:ext cx="807464" cy="53897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88143-3188-EB4C-B9CD-DA17F7049C87}"/>
              </a:ext>
            </a:extLst>
          </p:cNvPr>
          <p:cNvCxnSpPr>
            <a:cxnSpLocks/>
          </p:cNvCxnSpPr>
          <p:nvPr/>
        </p:nvCxnSpPr>
        <p:spPr>
          <a:xfrm>
            <a:off x="2687230" y="2222939"/>
            <a:ext cx="641213" cy="50257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B6537B1-2A31-7545-8067-AE87B6220F55}"/>
                  </a:ext>
                </a:extLst>
              </p:cNvPr>
              <p:cNvSpPr/>
              <p:nvPr/>
            </p:nvSpPr>
            <p:spPr>
              <a:xfrm>
                <a:off x="2635025" y="2604728"/>
                <a:ext cx="2011961" cy="702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432FF"/>
                    </a:solidFill>
                  </a:rPr>
                  <a:t>Sample </a:t>
                </a:r>
                <a:r>
                  <a:rPr lang="en-US" b="1" dirty="0">
                    <a:solidFill>
                      <a:srgbClr val="0432FF"/>
                    </a:solidFill>
                  </a:rPr>
                  <a:t>z</a:t>
                </a:r>
                <a:r>
                  <a:rPr lang="en-US" dirty="0">
                    <a:solidFill>
                      <a:srgbClr val="0432FF"/>
                    </a:solidFill>
                  </a:rPr>
                  <a:t> from</a:t>
                </a:r>
              </a:p>
              <a:p>
                <a:r>
                  <a:rPr 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rgbClr val="0432FF"/>
                    </a:solidFill>
                  </a:rPr>
                  <a:t> ~ N(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b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432FF"/>
                    </a:solidFill>
                  </a:rPr>
                  <a:t>,</a:t>
                </a:r>
                <a:r>
                  <a:rPr lang="en-US" b="1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b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432FF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B6537B1-2A31-7545-8067-AE87B6220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025" y="2604728"/>
                <a:ext cx="2011961" cy="702372"/>
              </a:xfrm>
              <a:prstGeom prst="rect">
                <a:avLst/>
              </a:prstGeom>
              <a:blipFill>
                <a:blip r:embed="rId4"/>
                <a:stretch>
                  <a:fillRect l="-2516" t="-1754" r="-1887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81F8337-5AC7-D94B-85C8-BB302955AFCF}"/>
                  </a:ext>
                </a:extLst>
              </p:cNvPr>
              <p:cNvSpPr/>
              <p:nvPr/>
            </p:nvSpPr>
            <p:spPr>
              <a:xfrm>
                <a:off x="1370741" y="5070850"/>
                <a:ext cx="1831462" cy="491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  <m:sup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𝚽</m:t>
                          </m:r>
                        </m:sup>
                      </m:sSubSup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81F8337-5AC7-D94B-85C8-BB302955AF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41" y="5070850"/>
                <a:ext cx="1831462" cy="491032"/>
              </a:xfrm>
              <a:prstGeom prst="rect">
                <a:avLst/>
              </a:prstGeom>
              <a:blipFill>
                <a:blip r:embed="rId5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7F8F6819-000C-5C4B-8DB1-52AF89CA8A09}"/>
              </a:ext>
            </a:extLst>
          </p:cNvPr>
          <p:cNvSpPr/>
          <p:nvPr/>
        </p:nvSpPr>
        <p:spPr>
          <a:xfrm>
            <a:off x="5444921" y="2105954"/>
            <a:ext cx="437955" cy="866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432FF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FAB77E-244D-8046-BC61-2D9F65D81AA1}"/>
              </a:ext>
            </a:extLst>
          </p:cNvPr>
          <p:cNvCxnSpPr>
            <a:cxnSpLocks/>
          </p:cNvCxnSpPr>
          <p:nvPr/>
        </p:nvCxnSpPr>
        <p:spPr>
          <a:xfrm>
            <a:off x="4485057" y="3683408"/>
            <a:ext cx="525152" cy="70888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FE15181-4300-B14F-A063-5366E0A4252F}"/>
              </a:ext>
            </a:extLst>
          </p:cNvPr>
          <p:cNvSpPr/>
          <p:nvPr/>
        </p:nvSpPr>
        <p:spPr>
          <a:xfrm>
            <a:off x="5444921" y="4117311"/>
            <a:ext cx="437955" cy="866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432FF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A01F36-015B-5D47-83DE-401649D27F4F}"/>
              </a:ext>
            </a:extLst>
          </p:cNvPr>
          <p:cNvCxnSpPr>
            <a:cxnSpLocks/>
          </p:cNvCxnSpPr>
          <p:nvPr/>
        </p:nvCxnSpPr>
        <p:spPr>
          <a:xfrm flipV="1">
            <a:off x="4485057" y="2583811"/>
            <a:ext cx="643422" cy="42740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2DB74B5-BD28-714F-91F3-E3C7588B2DF3}"/>
                  </a:ext>
                </a:extLst>
              </p:cNvPr>
              <p:cNvSpPr/>
              <p:nvPr/>
            </p:nvSpPr>
            <p:spPr>
              <a:xfrm>
                <a:off x="5368298" y="4306049"/>
                <a:ext cx="679417" cy="462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  <m:sup>
                          <m:r>
                            <a:rPr lang="en-US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𝚽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2DB74B5-BD28-714F-91F3-E3C7588B2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298" y="4306049"/>
                <a:ext cx="679417" cy="462371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B3DE66-C4D3-2743-BCB9-DE5C6855BFEA}"/>
                  </a:ext>
                </a:extLst>
              </p:cNvPr>
              <p:cNvSpPr/>
              <p:nvPr/>
            </p:nvSpPr>
            <p:spPr>
              <a:xfrm>
                <a:off x="5368298" y="2266463"/>
                <a:ext cx="664990" cy="462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  <m:sup>
                          <m:r>
                            <a:rPr lang="en-US" sz="20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𝚽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7B3DE66-C4D3-2743-BCB9-DE5C6855B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298" y="2266463"/>
                <a:ext cx="664990" cy="462371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2BC93D-14ED-4C4F-80CF-2F248F901C23}"/>
              </a:ext>
            </a:extLst>
          </p:cNvPr>
          <p:cNvCxnSpPr>
            <a:cxnSpLocks/>
          </p:cNvCxnSpPr>
          <p:nvPr/>
        </p:nvCxnSpPr>
        <p:spPr>
          <a:xfrm flipV="1">
            <a:off x="6078695" y="4011491"/>
            <a:ext cx="807464" cy="53897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B26091-046D-4A4C-BD26-144295AD4D1B}"/>
              </a:ext>
            </a:extLst>
          </p:cNvPr>
          <p:cNvCxnSpPr>
            <a:cxnSpLocks/>
          </p:cNvCxnSpPr>
          <p:nvPr/>
        </p:nvCxnSpPr>
        <p:spPr>
          <a:xfrm>
            <a:off x="6096196" y="2469689"/>
            <a:ext cx="641213" cy="50257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3513F9-5AC7-9547-A43A-EE0FACA55D4B}"/>
                  </a:ext>
                </a:extLst>
              </p:cNvPr>
              <p:cNvSpPr/>
              <p:nvPr/>
            </p:nvSpPr>
            <p:spPr>
              <a:xfrm>
                <a:off x="5550211" y="3106801"/>
                <a:ext cx="2209707" cy="770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Sample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x|z</a:t>
                </a:r>
                <a:r>
                  <a:rPr lang="en-US" sz="2000" dirty="0">
                    <a:solidFill>
                      <a:schemeClr val="tx1"/>
                    </a:solidFill>
                  </a:rPr>
                  <a:t> from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~ N(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  <m:sup>
                        <m:r>
                          <a:rPr lang="en-US" sz="20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𝚽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)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B3513F9-5AC7-9547-A43A-EE0FACA55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211" y="3106801"/>
                <a:ext cx="2209707" cy="770147"/>
              </a:xfrm>
              <a:prstGeom prst="rect">
                <a:avLst/>
              </a:prstGeom>
              <a:blipFill>
                <a:blip r:embed="rId8"/>
                <a:stretch>
                  <a:fillRect l="-2273" t="-4839" r="-1705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1CA50C1-5CA2-E741-BD66-86113D6A07A2}"/>
              </a:ext>
            </a:extLst>
          </p:cNvPr>
          <p:cNvSpPr/>
          <p:nvPr/>
        </p:nvSpPr>
        <p:spPr>
          <a:xfrm>
            <a:off x="7854165" y="2056989"/>
            <a:ext cx="437955" cy="2578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23C0E3-B731-A94F-B80F-CF33D2085071}"/>
                  </a:ext>
                </a:extLst>
              </p:cNvPr>
              <p:cNvSpPr/>
              <p:nvPr/>
            </p:nvSpPr>
            <p:spPr>
              <a:xfrm>
                <a:off x="7857378" y="3077280"/>
                <a:ext cx="431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23C0E3-B731-A94F-B80F-CF33D2085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378" y="3077280"/>
                <a:ext cx="431528" cy="461665"/>
              </a:xfrm>
              <a:prstGeom prst="rect">
                <a:avLst/>
              </a:prstGeom>
              <a:blipFill>
                <a:blip r:embed="rId9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1E9FEDD-AC11-8241-899D-216F19919D1E}"/>
              </a:ext>
            </a:extLst>
          </p:cNvPr>
          <p:cNvSpPr/>
          <p:nvPr/>
        </p:nvSpPr>
        <p:spPr>
          <a:xfrm>
            <a:off x="3618259" y="3244859"/>
            <a:ext cx="437955" cy="866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432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578B54-3194-A04B-A730-EC8DF9B5A878}"/>
              </a:ext>
            </a:extLst>
          </p:cNvPr>
          <p:cNvSpPr/>
          <p:nvPr/>
        </p:nvSpPr>
        <p:spPr>
          <a:xfrm>
            <a:off x="3689281" y="3429000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7541FB-6FC0-1044-A3A4-DF0E67082BBB}"/>
                  </a:ext>
                </a:extLst>
              </p:cNvPr>
              <p:cNvSpPr/>
              <p:nvPr/>
            </p:nvSpPr>
            <p:spPr>
              <a:xfrm>
                <a:off x="4964740" y="5070850"/>
                <a:ext cx="1836272" cy="4968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𝒎𝒐𝒅𝒆𝒍</m:t>
                          </m:r>
                        </m:sub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p>
                      </m:sSubSup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7541FB-6FC0-1044-A3A4-DF0E67082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740" y="5070850"/>
                <a:ext cx="1836272" cy="496867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itle 1">
            <a:extLst>
              <a:ext uri="{FF2B5EF4-FFF2-40B4-BE49-F238E27FC236}">
                <a16:creationId xmlns:a16="http://schemas.microsoft.com/office/drawing/2014/main" id="{13C51C0F-C37C-6242-BECC-4F4129D19B56}"/>
              </a:ext>
            </a:extLst>
          </p:cNvPr>
          <p:cNvSpPr txBox="1">
            <a:spLocks/>
          </p:cNvSpPr>
          <p:nvPr/>
        </p:nvSpPr>
        <p:spPr>
          <a:xfrm>
            <a:off x="408640" y="208238"/>
            <a:ext cx="8113059" cy="1152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VAE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EBE36C3-B377-6042-8529-FE0B6793571D}"/>
                  </a:ext>
                </a:extLst>
              </p14:cNvPr>
              <p14:cNvContentPartPr/>
              <p14:nvPr/>
            </p14:nvContentPartPr>
            <p14:xfrm>
              <a:off x="532800" y="583200"/>
              <a:ext cx="8413920" cy="426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EBE36C3-B377-6042-8529-FE0B6793571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6600" y="567000"/>
                <a:ext cx="8446320" cy="429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6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27613</TotalTime>
  <Words>193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Deep Learning  Applications and Theory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Introduction to  Neural Networks</dc:title>
  <dc:creator>Eli S</dc:creator>
  <cp:lastModifiedBy>Eli Shlizerman</cp:lastModifiedBy>
  <cp:revision>281</cp:revision>
  <dcterms:created xsi:type="dcterms:W3CDTF">2019-04-01T22:18:40Z</dcterms:created>
  <dcterms:modified xsi:type="dcterms:W3CDTF">2021-06-01T23:32:03Z</dcterms:modified>
</cp:coreProperties>
</file>