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7.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8.xml" ContentType="application/vnd.openxmlformats-officedocument.theme+xml"/>
  <Override PartName="/ppt/slideLayouts/slideLayout3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27"/>
  </p:notesMasterIdLst>
  <p:handoutMasterIdLst>
    <p:handoutMasterId r:id="rId28"/>
  </p:handoutMasterIdLst>
  <p:sldIdLst>
    <p:sldId id="279" r:id="rId10"/>
    <p:sldId id="265" r:id="rId11"/>
    <p:sldId id="266" r:id="rId12"/>
    <p:sldId id="273" r:id="rId13"/>
    <p:sldId id="257" r:id="rId14"/>
    <p:sldId id="260" r:id="rId15"/>
    <p:sldId id="261" r:id="rId16"/>
    <p:sldId id="275" r:id="rId17"/>
    <p:sldId id="268" r:id="rId18"/>
    <p:sldId id="269" r:id="rId19"/>
    <p:sldId id="270" r:id="rId20"/>
    <p:sldId id="274" r:id="rId21"/>
    <p:sldId id="263" r:id="rId22"/>
    <p:sldId id="278" r:id="rId23"/>
    <p:sldId id="277" r:id="rId24"/>
    <p:sldId id="264" r:id="rId25"/>
    <p:sldId id="258"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152A"/>
    <a:srgbClr val="B12C3D"/>
    <a:srgbClr val="DF7023"/>
    <a:srgbClr val="0F787D"/>
    <a:srgbClr val="000000"/>
    <a:srgbClr val="8A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5" autoAdjust="0"/>
    <p:restoredTop sz="50000" autoAdjust="0"/>
  </p:normalViewPr>
  <p:slideViewPr>
    <p:cSldViewPr snapToGrid="0">
      <p:cViewPr>
        <p:scale>
          <a:sx n="115" d="100"/>
          <a:sy n="115" d="100"/>
        </p:scale>
        <p:origin x="808" y="42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tableStyles" Target="tableStyles.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F5DCD2-CABA-384E-94B4-39542E5D6BF9}" type="doc">
      <dgm:prSet loTypeId="urn:microsoft.com/office/officeart/2005/8/layout/hProcess9" loCatId="" qsTypeId="urn:microsoft.com/office/officeart/2005/8/quickstyle/simple4" qsCatId="simple" csTypeId="urn:microsoft.com/office/officeart/2005/8/colors/accent1_2" csCatId="accent1" phldr="1"/>
      <dgm:spPr/>
    </dgm:pt>
    <dgm:pt modelId="{D8BF9E79-DFD6-9C40-A646-0ED0EB812E0F}">
      <dgm:prSet phldrT="[Texte]"/>
      <dgm:spPr>
        <a:solidFill>
          <a:schemeClr val="accent4">
            <a:lumMod val="75000"/>
          </a:schemeClr>
        </a:solidFill>
      </dgm:spPr>
      <dgm:t>
        <a:bodyPr/>
        <a:lstStyle/>
        <a:p>
          <a:r>
            <a:rPr lang="fr-FR" dirty="0"/>
            <a:t>Pre-</a:t>
          </a:r>
          <a:r>
            <a:rPr lang="fr-FR" dirty="0" err="1"/>
            <a:t>processing</a:t>
          </a:r>
          <a:endParaRPr lang="fr-FR" dirty="0"/>
        </a:p>
      </dgm:t>
    </dgm:pt>
    <dgm:pt modelId="{A520D004-CE49-F14F-BC5A-9DFA65E4BC9B}" type="parTrans" cxnId="{136F1863-DA3E-6A4A-B1A0-7ADC70F07CB7}">
      <dgm:prSet/>
      <dgm:spPr/>
      <dgm:t>
        <a:bodyPr/>
        <a:lstStyle/>
        <a:p>
          <a:endParaRPr lang="fr-FR"/>
        </a:p>
      </dgm:t>
    </dgm:pt>
    <dgm:pt modelId="{E2DAF46A-6C16-C145-9304-2648FB10D876}" type="sibTrans" cxnId="{136F1863-DA3E-6A4A-B1A0-7ADC70F07CB7}">
      <dgm:prSet/>
      <dgm:spPr/>
      <dgm:t>
        <a:bodyPr/>
        <a:lstStyle/>
        <a:p>
          <a:endParaRPr lang="fr-FR"/>
        </a:p>
      </dgm:t>
    </dgm:pt>
    <dgm:pt modelId="{3494365C-1D72-3E4C-8546-B2879F2C1A8E}">
      <dgm:prSet phldrT="[Texte]"/>
      <dgm:spPr>
        <a:solidFill>
          <a:schemeClr val="accent4">
            <a:lumMod val="75000"/>
          </a:schemeClr>
        </a:solidFill>
      </dgm:spPr>
      <dgm:t>
        <a:bodyPr/>
        <a:lstStyle/>
        <a:p>
          <a:r>
            <a:rPr lang="fr-FR" dirty="0"/>
            <a:t>ML </a:t>
          </a:r>
          <a:r>
            <a:rPr lang="fr-FR" dirty="0" err="1"/>
            <a:t>Algo</a:t>
          </a:r>
          <a:endParaRPr lang="fr-FR" dirty="0"/>
        </a:p>
      </dgm:t>
    </dgm:pt>
    <dgm:pt modelId="{2B2CF616-0DF8-CC43-B301-CBF49C5A03D5}" type="parTrans" cxnId="{D0251980-B8C0-A245-B478-544CB518FE6B}">
      <dgm:prSet/>
      <dgm:spPr/>
      <dgm:t>
        <a:bodyPr/>
        <a:lstStyle/>
        <a:p>
          <a:endParaRPr lang="fr-FR"/>
        </a:p>
      </dgm:t>
    </dgm:pt>
    <dgm:pt modelId="{CD127F2C-8B35-9D46-AE74-CE57AF915AFD}" type="sibTrans" cxnId="{D0251980-B8C0-A245-B478-544CB518FE6B}">
      <dgm:prSet/>
      <dgm:spPr/>
      <dgm:t>
        <a:bodyPr/>
        <a:lstStyle/>
        <a:p>
          <a:endParaRPr lang="fr-FR"/>
        </a:p>
      </dgm:t>
    </dgm:pt>
    <dgm:pt modelId="{86F1447E-CF35-884A-8484-EF23E5970EF0}">
      <dgm:prSet phldrT="[Texte]"/>
      <dgm:spPr>
        <a:solidFill>
          <a:schemeClr val="accent2">
            <a:lumMod val="75000"/>
          </a:schemeClr>
        </a:solidFill>
      </dgm:spPr>
      <dgm:t>
        <a:bodyPr/>
        <a:lstStyle/>
        <a:p>
          <a:r>
            <a:rPr lang="fr-FR" dirty="0"/>
            <a:t>Target: </a:t>
          </a:r>
          <a:r>
            <a:rPr lang="fr-FR" dirty="0" err="1"/>
            <a:t>Generous</a:t>
          </a:r>
          <a:r>
            <a:rPr lang="fr-FR" dirty="0"/>
            <a:t> or not</a:t>
          </a:r>
        </a:p>
      </dgm:t>
    </dgm:pt>
    <dgm:pt modelId="{A477B780-64E2-034B-9DBB-3B0037AF8F3D}" type="parTrans" cxnId="{9A478627-DFCF-D24A-B206-7729169AF192}">
      <dgm:prSet/>
      <dgm:spPr/>
      <dgm:t>
        <a:bodyPr/>
        <a:lstStyle/>
        <a:p>
          <a:endParaRPr lang="fr-FR"/>
        </a:p>
      </dgm:t>
    </dgm:pt>
    <dgm:pt modelId="{98EB9A85-DA7D-194B-8DFD-9295971E41C3}" type="sibTrans" cxnId="{9A478627-DFCF-D24A-B206-7729169AF192}">
      <dgm:prSet/>
      <dgm:spPr/>
      <dgm:t>
        <a:bodyPr/>
        <a:lstStyle/>
        <a:p>
          <a:endParaRPr lang="fr-FR"/>
        </a:p>
      </dgm:t>
    </dgm:pt>
    <dgm:pt modelId="{C0076A6B-5A33-BB44-89B0-9BFCD99FE2B8}" type="pres">
      <dgm:prSet presAssocID="{EFF5DCD2-CABA-384E-94B4-39542E5D6BF9}" presName="CompostProcess" presStyleCnt="0">
        <dgm:presLayoutVars>
          <dgm:dir/>
          <dgm:resizeHandles val="exact"/>
        </dgm:presLayoutVars>
      </dgm:prSet>
      <dgm:spPr/>
    </dgm:pt>
    <dgm:pt modelId="{3EE2A43F-485E-D74B-8BE1-AAE1EC9E3EC1}" type="pres">
      <dgm:prSet presAssocID="{EFF5DCD2-CABA-384E-94B4-39542E5D6BF9}" presName="arrow" presStyleLbl="bgShp" presStyleIdx="0" presStyleCnt="1"/>
      <dgm:spPr>
        <a:solidFill>
          <a:schemeClr val="accent4">
            <a:lumMod val="60000"/>
            <a:lumOff val="40000"/>
          </a:schemeClr>
        </a:solidFill>
      </dgm:spPr>
      <dgm:t>
        <a:bodyPr/>
        <a:lstStyle/>
        <a:p>
          <a:endParaRPr lang="fr-FR"/>
        </a:p>
      </dgm:t>
    </dgm:pt>
    <dgm:pt modelId="{CC012D8F-8871-504F-AD49-D4F03785F073}" type="pres">
      <dgm:prSet presAssocID="{EFF5DCD2-CABA-384E-94B4-39542E5D6BF9}" presName="linearProcess" presStyleCnt="0"/>
      <dgm:spPr/>
    </dgm:pt>
    <dgm:pt modelId="{5B67CE86-FFF0-7247-80B4-86DEAD5F619F}" type="pres">
      <dgm:prSet presAssocID="{D8BF9E79-DFD6-9C40-A646-0ED0EB812E0F}" presName="textNode" presStyleLbl="node1" presStyleIdx="0" presStyleCnt="3">
        <dgm:presLayoutVars>
          <dgm:bulletEnabled val="1"/>
        </dgm:presLayoutVars>
      </dgm:prSet>
      <dgm:spPr/>
      <dgm:t>
        <a:bodyPr/>
        <a:lstStyle/>
        <a:p>
          <a:endParaRPr lang="fr-FR"/>
        </a:p>
      </dgm:t>
    </dgm:pt>
    <dgm:pt modelId="{79D4AD6B-69CB-A643-8997-7BE51000AE81}" type="pres">
      <dgm:prSet presAssocID="{E2DAF46A-6C16-C145-9304-2648FB10D876}" presName="sibTrans" presStyleCnt="0"/>
      <dgm:spPr/>
    </dgm:pt>
    <dgm:pt modelId="{EC392BDF-8A6A-E14D-A4CC-C48CD4B25162}" type="pres">
      <dgm:prSet presAssocID="{3494365C-1D72-3E4C-8546-B2879F2C1A8E}" presName="textNode" presStyleLbl="node1" presStyleIdx="1" presStyleCnt="3">
        <dgm:presLayoutVars>
          <dgm:bulletEnabled val="1"/>
        </dgm:presLayoutVars>
      </dgm:prSet>
      <dgm:spPr/>
      <dgm:t>
        <a:bodyPr/>
        <a:lstStyle/>
        <a:p>
          <a:endParaRPr lang="fr-FR"/>
        </a:p>
      </dgm:t>
    </dgm:pt>
    <dgm:pt modelId="{1C7AC223-4B68-614F-9A7B-771F633638F6}" type="pres">
      <dgm:prSet presAssocID="{CD127F2C-8B35-9D46-AE74-CE57AF915AFD}" presName="sibTrans" presStyleCnt="0"/>
      <dgm:spPr/>
    </dgm:pt>
    <dgm:pt modelId="{00998DCF-7D0E-FD4A-A74D-1713E8963FA6}" type="pres">
      <dgm:prSet presAssocID="{86F1447E-CF35-884A-8484-EF23E5970EF0}" presName="textNode" presStyleLbl="node1" presStyleIdx="2" presStyleCnt="3">
        <dgm:presLayoutVars>
          <dgm:bulletEnabled val="1"/>
        </dgm:presLayoutVars>
      </dgm:prSet>
      <dgm:spPr/>
      <dgm:t>
        <a:bodyPr/>
        <a:lstStyle/>
        <a:p>
          <a:endParaRPr lang="fr-FR"/>
        </a:p>
      </dgm:t>
    </dgm:pt>
  </dgm:ptLst>
  <dgm:cxnLst>
    <dgm:cxn modelId="{7D172A44-610E-1648-AED1-1A18D4AEEF8E}" type="presOf" srcId="{86F1447E-CF35-884A-8484-EF23E5970EF0}" destId="{00998DCF-7D0E-FD4A-A74D-1713E8963FA6}" srcOrd="0" destOrd="0" presId="urn:microsoft.com/office/officeart/2005/8/layout/hProcess9"/>
    <dgm:cxn modelId="{D0251980-B8C0-A245-B478-544CB518FE6B}" srcId="{EFF5DCD2-CABA-384E-94B4-39542E5D6BF9}" destId="{3494365C-1D72-3E4C-8546-B2879F2C1A8E}" srcOrd="1" destOrd="0" parTransId="{2B2CF616-0DF8-CC43-B301-CBF49C5A03D5}" sibTransId="{CD127F2C-8B35-9D46-AE74-CE57AF915AFD}"/>
    <dgm:cxn modelId="{39464EE4-EFF6-E744-9B53-82854B6662AE}" type="presOf" srcId="{EFF5DCD2-CABA-384E-94B4-39542E5D6BF9}" destId="{C0076A6B-5A33-BB44-89B0-9BFCD99FE2B8}" srcOrd="0" destOrd="0" presId="urn:microsoft.com/office/officeart/2005/8/layout/hProcess9"/>
    <dgm:cxn modelId="{9A478627-DFCF-D24A-B206-7729169AF192}" srcId="{EFF5DCD2-CABA-384E-94B4-39542E5D6BF9}" destId="{86F1447E-CF35-884A-8484-EF23E5970EF0}" srcOrd="2" destOrd="0" parTransId="{A477B780-64E2-034B-9DBB-3B0037AF8F3D}" sibTransId="{98EB9A85-DA7D-194B-8DFD-9295971E41C3}"/>
    <dgm:cxn modelId="{8AF4B65E-D6FB-8741-9D89-0113A9A8F2C4}" type="presOf" srcId="{D8BF9E79-DFD6-9C40-A646-0ED0EB812E0F}" destId="{5B67CE86-FFF0-7247-80B4-86DEAD5F619F}" srcOrd="0" destOrd="0" presId="urn:microsoft.com/office/officeart/2005/8/layout/hProcess9"/>
    <dgm:cxn modelId="{89D42DCF-2E7E-914E-B147-06C2FD34F9A6}" type="presOf" srcId="{3494365C-1D72-3E4C-8546-B2879F2C1A8E}" destId="{EC392BDF-8A6A-E14D-A4CC-C48CD4B25162}" srcOrd="0" destOrd="0" presId="urn:microsoft.com/office/officeart/2005/8/layout/hProcess9"/>
    <dgm:cxn modelId="{136F1863-DA3E-6A4A-B1A0-7ADC70F07CB7}" srcId="{EFF5DCD2-CABA-384E-94B4-39542E5D6BF9}" destId="{D8BF9E79-DFD6-9C40-A646-0ED0EB812E0F}" srcOrd="0" destOrd="0" parTransId="{A520D004-CE49-F14F-BC5A-9DFA65E4BC9B}" sibTransId="{E2DAF46A-6C16-C145-9304-2648FB10D876}"/>
    <dgm:cxn modelId="{715210EC-1FE0-B445-9895-A870B35C2F7D}" type="presParOf" srcId="{C0076A6B-5A33-BB44-89B0-9BFCD99FE2B8}" destId="{3EE2A43F-485E-D74B-8BE1-AAE1EC9E3EC1}" srcOrd="0" destOrd="0" presId="urn:microsoft.com/office/officeart/2005/8/layout/hProcess9"/>
    <dgm:cxn modelId="{09E333E6-DB08-6F47-AA80-C16CFC3D2B73}" type="presParOf" srcId="{C0076A6B-5A33-BB44-89B0-9BFCD99FE2B8}" destId="{CC012D8F-8871-504F-AD49-D4F03785F073}" srcOrd="1" destOrd="0" presId="urn:microsoft.com/office/officeart/2005/8/layout/hProcess9"/>
    <dgm:cxn modelId="{F98CBD35-70FD-A84B-BC72-00AACADF65A4}" type="presParOf" srcId="{CC012D8F-8871-504F-AD49-D4F03785F073}" destId="{5B67CE86-FFF0-7247-80B4-86DEAD5F619F}" srcOrd="0" destOrd="0" presId="urn:microsoft.com/office/officeart/2005/8/layout/hProcess9"/>
    <dgm:cxn modelId="{704DF15B-4923-994B-BA9A-A27F7897386C}" type="presParOf" srcId="{CC012D8F-8871-504F-AD49-D4F03785F073}" destId="{79D4AD6B-69CB-A643-8997-7BE51000AE81}" srcOrd="1" destOrd="0" presId="urn:microsoft.com/office/officeart/2005/8/layout/hProcess9"/>
    <dgm:cxn modelId="{1EAFD3E3-EEE8-7540-A5F3-E510B7594B04}" type="presParOf" srcId="{CC012D8F-8871-504F-AD49-D4F03785F073}" destId="{EC392BDF-8A6A-E14D-A4CC-C48CD4B25162}" srcOrd="2" destOrd="0" presId="urn:microsoft.com/office/officeart/2005/8/layout/hProcess9"/>
    <dgm:cxn modelId="{312A2DE5-9FA9-C845-83B2-1947DC689F28}" type="presParOf" srcId="{CC012D8F-8871-504F-AD49-D4F03785F073}" destId="{1C7AC223-4B68-614F-9A7B-771F633638F6}" srcOrd="3" destOrd="0" presId="urn:microsoft.com/office/officeart/2005/8/layout/hProcess9"/>
    <dgm:cxn modelId="{43684695-B7D8-7449-A927-975FFEBD39FD}" type="presParOf" srcId="{CC012D8F-8871-504F-AD49-D4F03785F073}" destId="{00998DCF-7D0E-FD4A-A74D-1713E8963FA6}"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F5DCD2-CABA-384E-94B4-39542E5D6BF9}" type="doc">
      <dgm:prSet loTypeId="urn:microsoft.com/office/officeart/2005/8/layout/hProcess9" loCatId="" qsTypeId="urn:microsoft.com/office/officeart/2005/8/quickstyle/simple4" qsCatId="simple" csTypeId="urn:microsoft.com/office/officeart/2005/8/colors/accent1_2" csCatId="accent1" phldr="1"/>
      <dgm:spPr/>
    </dgm:pt>
    <dgm:pt modelId="{D8BF9E79-DFD6-9C40-A646-0ED0EB812E0F}">
      <dgm:prSet phldrT="[Texte]" custT="1"/>
      <dgm:spPr>
        <a:solidFill>
          <a:schemeClr val="accent4">
            <a:lumMod val="75000"/>
          </a:schemeClr>
        </a:solidFill>
      </dgm:spPr>
      <dgm:t>
        <a:bodyPr/>
        <a:lstStyle/>
        <a:p>
          <a:r>
            <a:rPr lang="fr-FR" sz="1000" dirty="0"/>
            <a:t>Pre-</a:t>
          </a:r>
          <a:r>
            <a:rPr lang="fr-FR" sz="1000" dirty="0" err="1"/>
            <a:t>processing</a:t>
          </a:r>
          <a:endParaRPr lang="fr-FR" sz="1000" dirty="0"/>
        </a:p>
      </dgm:t>
    </dgm:pt>
    <dgm:pt modelId="{A520D004-CE49-F14F-BC5A-9DFA65E4BC9B}" type="parTrans" cxnId="{136F1863-DA3E-6A4A-B1A0-7ADC70F07CB7}">
      <dgm:prSet/>
      <dgm:spPr/>
      <dgm:t>
        <a:bodyPr/>
        <a:lstStyle/>
        <a:p>
          <a:endParaRPr lang="fr-FR"/>
        </a:p>
      </dgm:t>
    </dgm:pt>
    <dgm:pt modelId="{E2DAF46A-6C16-C145-9304-2648FB10D876}" type="sibTrans" cxnId="{136F1863-DA3E-6A4A-B1A0-7ADC70F07CB7}">
      <dgm:prSet/>
      <dgm:spPr/>
      <dgm:t>
        <a:bodyPr/>
        <a:lstStyle/>
        <a:p>
          <a:endParaRPr lang="fr-FR"/>
        </a:p>
      </dgm:t>
    </dgm:pt>
    <dgm:pt modelId="{3494365C-1D72-3E4C-8546-B2879F2C1A8E}">
      <dgm:prSet phldrT="[Texte]" custT="1"/>
      <dgm:spPr>
        <a:solidFill>
          <a:schemeClr val="accent4">
            <a:lumMod val="75000"/>
          </a:schemeClr>
        </a:solidFill>
      </dgm:spPr>
      <dgm:t>
        <a:bodyPr/>
        <a:lstStyle/>
        <a:p>
          <a:r>
            <a:rPr lang="fr-FR" sz="1000" dirty="0"/>
            <a:t>ML </a:t>
          </a:r>
          <a:r>
            <a:rPr lang="fr-FR" sz="1000" dirty="0" err="1"/>
            <a:t>Algo</a:t>
          </a:r>
          <a:endParaRPr lang="fr-FR" sz="1000" dirty="0"/>
        </a:p>
      </dgm:t>
    </dgm:pt>
    <dgm:pt modelId="{2B2CF616-0DF8-CC43-B301-CBF49C5A03D5}" type="parTrans" cxnId="{D0251980-B8C0-A245-B478-544CB518FE6B}">
      <dgm:prSet/>
      <dgm:spPr/>
      <dgm:t>
        <a:bodyPr/>
        <a:lstStyle/>
        <a:p>
          <a:endParaRPr lang="fr-FR"/>
        </a:p>
      </dgm:t>
    </dgm:pt>
    <dgm:pt modelId="{CD127F2C-8B35-9D46-AE74-CE57AF915AFD}" type="sibTrans" cxnId="{D0251980-B8C0-A245-B478-544CB518FE6B}">
      <dgm:prSet/>
      <dgm:spPr/>
      <dgm:t>
        <a:bodyPr/>
        <a:lstStyle/>
        <a:p>
          <a:endParaRPr lang="fr-FR"/>
        </a:p>
      </dgm:t>
    </dgm:pt>
    <dgm:pt modelId="{86F1447E-CF35-884A-8484-EF23E5970EF0}">
      <dgm:prSet phldrT="[Texte]"/>
      <dgm:spPr>
        <a:solidFill>
          <a:schemeClr val="accent2">
            <a:lumMod val="75000"/>
          </a:schemeClr>
        </a:solidFill>
      </dgm:spPr>
      <dgm:t>
        <a:bodyPr/>
        <a:lstStyle/>
        <a:p>
          <a:r>
            <a:rPr lang="fr-FR" dirty="0" smtClean="0"/>
            <a:t>Target: tip </a:t>
          </a:r>
          <a:r>
            <a:rPr lang="fr-FR" dirty="0" err="1" smtClean="0"/>
            <a:t>Prediction</a:t>
          </a:r>
          <a:r>
            <a:rPr lang="fr-FR" dirty="0" smtClean="0"/>
            <a:t> </a:t>
          </a:r>
          <a:endParaRPr lang="fr-FR" dirty="0"/>
        </a:p>
      </dgm:t>
    </dgm:pt>
    <dgm:pt modelId="{A477B780-64E2-034B-9DBB-3B0037AF8F3D}" type="parTrans" cxnId="{9A478627-DFCF-D24A-B206-7729169AF192}">
      <dgm:prSet/>
      <dgm:spPr/>
      <dgm:t>
        <a:bodyPr/>
        <a:lstStyle/>
        <a:p>
          <a:endParaRPr lang="fr-FR"/>
        </a:p>
      </dgm:t>
    </dgm:pt>
    <dgm:pt modelId="{98EB9A85-DA7D-194B-8DFD-9295971E41C3}" type="sibTrans" cxnId="{9A478627-DFCF-D24A-B206-7729169AF192}">
      <dgm:prSet/>
      <dgm:spPr/>
      <dgm:t>
        <a:bodyPr/>
        <a:lstStyle/>
        <a:p>
          <a:endParaRPr lang="fr-FR"/>
        </a:p>
      </dgm:t>
    </dgm:pt>
    <dgm:pt modelId="{C0076A6B-5A33-BB44-89B0-9BFCD99FE2B8}" type="pres">
      <dgm:prSet presAssocID="{EFF5DCD2-CABA-384E-94B4-39542E5D6BF9}" presName="CompostProcess" presStyleCnt="0">
        <dgm:presLayoutVars>
          <dgm:dir/>
          <dgm:resizeHandles val="exact"/>
        </dgm:presLayoutVars>
      </dgm:prSet>
      <dgm:spPr/>
    </dgm:pt>
    <dgm:pt modelId="{3EE2A43F-485E-D74B-8BE1-AAE1EC9E3EC1}" type="pres">
      <dgm:prSet presAssocID="{EFF5DCD2-CABA-384E-94B4-39542E5D6BF9}" presName="arrow" presStyleLbl="bgShp" presStyleIdx="0" presStyleCnt="1"/>
      <dgm:spPr>
        <a:solidFill>
          <a:schemeClr val="accent4">
            <a:lumMod val="60000"/>
            <a:lumOff val="40000"/>
          </a:schemeClr>
        </a:solidFill>
      </dgm:spPr>
      <dgm:t>
        <a:bodyPr/>
        <a:lstStyle/>
        <a:p>
          <a:endParaRPr lang="fr-FR"/>
        </a:p>
      </dgm:t>
    </dgm:pt>
    <dgm:pt modelId="{CC012D8F-8871-504F-AD49-D4F03785F073}" type="pres">
      <dgm:prSet presAssocID="{EFF5DCD2-CABA-384E-94B4-39542E5D6BF9}" presName="linearProcess" presStyleCnt="0"/>
      <dgm:spPr/>
    </dgm:pt>
    <dgm:pt modelId="{5B67CE86-FFF0-7247-80B4-86DEAD5F619F}" type="pres">
      <dgm:prSet presAssocID="{D8BF9E79-DFD6-9C40-A646-0ED0EB812E0F}" presName="textNode" presStyleLbl="node1" presStyleIdx="0" presStyleCnt="3">
        <dgm:presLayoutVars>
          <dgm:bulletEnabled val="1"/>
        </dgm:presLayoutVars>
      </dgm:prSet>
      <dgm:spPr/>
      <dgm:t>
        <a:bodyPr/>
        <a:lstStyle/>
        <a:p>
          <a:endParaRPr lang="fr-FR"/>
        </a:p>
      </dgm:t>
    </dgm:pt>
    <dgm:pt modelId="{79D4AD6B-69CB-A643-8997-7BE51000AE81}" type="pres">
      <dgm:prSet presAssocID="{E2DAF46A-6C16-C145-9304-2648FB10D876}" presName="sibTrans" presStyleCnt="0"/>
      <dgm:spPr/>
    </dgm:pt>
    <dgm:pt modelId="{EC392BDF-8A6A-E14D-A4CC-C48CD4B25162}" type="pres">
      <dgm:prSet presAssocID="{3494365C-1D72-3E4C-8546-B2879F2C1A8E}" presName="textNode" presStyleLbl="node1" presStyleIdx="1" presStyleCnt="3">
        <dgm:presLayoutVars>
          <dgm:bulletEnabled val="1"/>
        </dgm:presLayoutVars>
      </dgm:prSet>
      <dgm:spPr/>
      <dgm:t>
        <a:bodyPr/>
        <a:lstStyle/>
        <a:p>
          <a:endParaRPr lang="fr-FR"/>
        </a:p>
      </dgm:t>
    </dgm:pt>
    <dgm:pt modelId="{1C7AC223-4B68-614F-9A7B-771F633638F6}" type="pres">
      <dgm:prSet presAssocID="{CD127F2C-8B35-9D46-AE74-CE57AF915AFD}" presName="sibTrans" presStyleCnt="0"/>
      <dgm:spPr/>
    </dgm:pt>
    <dgm:pt modelId="{00998DCF-7D0E-FD4A-A74D-1713E8963FA6}" type="pres">
      <dgm:prSet presAssocID="{86F1447E-CF35-884A-8484-EF23E5970EF0}" presName="textNode" presStyleLbl="node1" presStyleIdx="2" presStyleCnt="3">
        <dgm:presLayoutVars>
          <dgm:bulletEnabled val="1"/>
        </dgm:presLayoutVars>
      </dgm:prSet>
      <dgm:spPr/>
      <dgm:t>
        <a:bodyPr/>
        <a:lstStyle/>
        <a:p>
          <a:endParaRPr lang="fr-FR"/>
        </a:p>
      </dgm:t>
    </dgm:pt>
  </dgm:ptLst>
  <dgm:cxnLst>
    <dgm:cxn modelId="{468F644F-EF0C-974F-B4C5-9D3DE4547592}" type="presOf" srcId="{3494365C-1D72-3E4C-8546-B2879F2C1A8E}" destId="{EC392BDF-8A6A-E14D-A4CC-C48CD4B25162}" srcOrd="0" destOrd="0" presId="urn:microsoft.com/office/officeart/2005/8/layout/hProcess9"/>
    <dgm:cxn modelId="{136F1863-DA3E-6A4A-B1A0-7ADC70F07CB7}" srcId="{EFF5DCD2-CABA-384E-94B4-39542E5D6BF9}" destId="{D8BF9E79-DFD6-9C40-A646-0ED0EB812E0F}" srcOrd="0" destOrd="0" parTransId="{A520D004-CE49-F14F-BC5A-9DFA65E4BC9B}" sibTransId="{E2DAF46A-6C16-C145-9304-2648FB10D876}"/>
    <dgm:cxn modelId="{3E11AF76-F795-1743-88A4-2CD768EC9FA0}" type="presOf" srcId="{EFF5DCD2-CABA-384E-94B4-39542E5D6BF9}" destId="{C0076A6B-5A33-BB44-89B0-9BFCD99FE2B8}" srcOrd="0" destOrd="0" presId="urn:microsoft.com/office/officeart/2005/8/layout/hProcess9"/>
    <dgm:cxn modelId="{D0251980-B8C0-A245-B478-544CB518FE6B}" srcId="{EFF5DCD2-CABA-384E-94B4-39542E5D6BF9}" destId="{3494365C-1D72-3E4C-8546-B2879F2C1A8E}" srcOrd="1" destOrd="0" parTransId="{2B2CF616-0DF8-CC43-B301-CBF49C5A03D5}" sibTransId="{CD127F2C-8B35-9D46-AE74-CE57AF915AFD}"/>
    <dgm:cxn modelId="{2ACFD58E-5F31-8345-9F56-0B7BD4B200C6}" type="presOf" srcId="{86F1447E-CF35-884A-8484-EF23E5970EF0}" destId="{00998DCF-7D0E-FD4A-A74D-1713E8963FA6}" srcOrd="0" destOrd="0" presId="urn:microsoft.com/office/officeart/2005/8/layout/hProcess9"/>
    <dgm:cxn modelId="{9A478627-DFCF-D24A-B206-7729169AF192}" srcId="{EFF5DCD2-CABA-384E-94B4-39542E5D6BF9}" destId="{86F1447E-CF35-884A-8484-EF23E5970EF0}" srcOrd="2" destOrd="0" parTransId="{A477B780-64E2-034B-9DBB-3B0037AF8F3D}" sibTransId="{98EB9A85-DA7D-194B-8DFD-9295971E41C3}"/>
    <dgm:cxn modelId="{00FE20F5-9C48-FD4C-B55C-742216DE06CA}" type="presOf" srcId="{D8BF9E79-DFD6-9C40-A646-0ED0EB812E0F}" destId="{5B67CE86-FFF0-7247-80B4-86DEAD5F619F}" srcOrd="0" destOrd="0" presId="urn:microsoft.com/office/officeart/2005/8/layout/hProcess9"/>
    <dgm:cxn modelId="{9E16648B-A5EA-F04D-8163-D3B97433D7AF}" type="presParOf" srcId="{C0076A6B-5A33-BB44-89B0-9BFCD99FE2B8}" destId="{3EE2A43F-485E-D74B-8BE1-AAE1EC9E3EC1}" srcOrd="0" destOrd="0" presId="urn:microsoft.com/office/officeart/2005/8/layout/hProcess9"/>
    <dgm:cxn modelId="{FF92474E-3DC4-2545-9F06-60D1A5CD0E36}" type="presParOf" srcId="{C0076A6B-5A33-BB44-89B0-9BFCD99FE2B8}" destId="{CC012D8F-8871-504F-AD49-D4F03785F073}" srcOrd="1" destOrd="0" presId="urn:microsoft.com/office/officeart/2005/8/layout/hProcess9"/>
    <dgm:cxn modelId="{D9283189-F83A-E649-9880-ADA9837E5378}" type="presParOf" srcId="{CC012D8F-8871-504F-AD49-D4F03785F073}" destId="{5B67CE86-FFF0-7247-80B4-86DEAD5F619F}" srcOrd="0" destOrd="0" presId="urn:microsoft.com/office/officeart/2005/8/layout/hProcess9"/>
    <dgm:cxn modelId="{1CDAE0BB-49CA-6C45-8327-1EF01A45C304}" type="presParOf" srcId="{CC012D8F-8871-504F-AD49-D4F03785F073}" destId="{79D4AD6B-69CB-A643-8997-7BE51000AE81}" srcOrd="1" destOrd="0" presId="urn:microsoft.com/office/officeart/2005/8/layout/hProcess9"/>
    <dgm:cxn modelId="{66B1301C-4C66-D942-A26C-13079B63CFEC}" type="presParOf" srcId="{CC012D8F-8871-504F-AD49-D4F03785F073}" destId="{EC392BDF-8A6A-E14D-A4CC-C48CD4B25162}" srcOrd="2" destOrd="0" presId="urn:microsoft.com/office/officeart/2005/8/layout/hProcess9"/>
    <dgm:cxn modelId="{CDA41198-1AF4-2C4F-8079-75B64585C0EB}" type="presParOf" srcId="{CC012D8F-8871-504F-AD49-D4F03785F073}" destId="{1C7AC223-4B68-614F-9A7B-771F633638F6}" srcOrd="3" destOrd="0" presId="urn:microsoft.com/office/officeart/2005/8/layout/hProcess9"/>
    <dgm:cxn modelId="{13E06666-A1AF-8940-B070-3C2FB5E34407}" type="presParOf" srcId="{CC012D8F-8871-504F-AD49-D4F03785F073}" destId="{00998DCF-7D0E-FD4A-A74D-1713E8963FA6}"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F5DCD2-CABA-384E-94B4-39542E5D6BF9}" type="doc">
      <dgm:prSet loTypeId="urn:microsoft.com/office/officeart/2005/8/layout/hProcess9" loCatId="" qsTypeId="urn:microsoft.com/office/officeart/2005/8/quickstyle/simple4" qsCatId="simple" csTypeId="urn:microsoft.com/office/officeart/2005/8/colors/accent1_2" csCatId="accent1" phldr="1"/>
      <dgm:spPr/>
    </dgm:pt>
    <dgm:pt modelId="{D8BF9E79-DFD6-9C40-A646-0ED0EB812E0F}">
      <dgm:prSet phldrT="[Texte]"/>
      <dgm:spPr>
        <a:solidFill>
          <a:schemeClr val="accent4">
            <a:lumMod val="75000"/>
          </a:schemeClr>
        </a:solidFill>
      </dgm:spPr>
      <dgm:t>
        <a:bodyPr/>
        <a:lstStyle/>
        <a:p>
          <a:r>
            <a:rPr lang="fr-FR" dirty="0" err="1"/>
            <a:t>Outliers</a:t>
          </a:r>
          <a:endParaRPr lang="fr-FR" dirty="0"/>
        </a:p>
      </dgm:t>
    </dgm:pt>
    <dgm:pt modelId="{A520D004-CE49-F14F-BC5A-9DFA65E4BC9B}" type="parTrans" cxnId="{136F1863-DA3E-6A4A-B1A0-7ADC70F07CB7}">
      <dgm:prSet/>
      <dgm:spPr/>
      <dgm:t>
        <a:bodyPr/>
        <a:lstStyle/>
        <a:p>
          <a:endParaRPr lang="fr-FR"/>
        </a:p>
      </dgm:t>
    </dgm:pt>
    <dgm:pt modelId="{E2DAF46A-6C16-C145-9304-2648FB10D876}" type="sibTrans" cxnId="{136F1863-DA3E-6A4A-B1A0-7ADC70F07CB7}">
      <dgm:prSet/>
      <dgm:spPr/>
      <dgm:t>
        <a:bodyPr/>
        <a:lstStyle/>
        <a:p>
          <a:endParaRPr lang="fr-FR"/>
        </a:p>
      </dgm:t>
    </dgm:pt>
    <dgm:pt modelId="{3494365C-1D72-3E4C-8546-B2879F2C1A8E}">
      <dgm:prSet phldrT="[Texte]"/>
      <dgm:spPr>
        <a:solidFill>
          <a:schemeClr val="accent4">
            <a:lumMod val="75000"/>
          </a:schemeClr>
        </a:solidFill>
      </dgm:spPr>
      <dgm:t>
        <a:bodyPr/>
        <a:lstStyle/>
        <a:p>
          <a:r>
            <a:rPr lang="fr-FR" dirty="0" err="1"/>
            <a:t>Dummy</a:t>
          </a:r>
          <a:r>
            <a:rPr lang="fr-FR" dirty="0"/>
            <a:t> Variables</a:t>
          </a:r>
        </a:p>
      </dgm:t>
    </dgm:pt>
    <dgm:pt modelId="{2B2CF616-0DF8-CC43-B301-CBF49C5A03D5}" type="parTrans" cxnId="{D0251980-B8C0-A245-B478-544CB518FE6B}">
      <dgm:prSet/>
      <dgm:spPr/>
      <dgm:t>
        <a:bodyPr/>
        <a:lstStyle/>
        <a:p>
          <a:endParaRPr lang="fr-FR"/>
        </a:p>
      </dgm:t>
    </dgm:pt>
    <dgm:pt modelId="{CD127F2C-8B35-9D46-AE74-CE57AF915AFD}" type="sibTrans" cxnId="{D0251980-B8C0-A245-B478-544CB518FE6B}">
      <dgm:prSet/>
      <dgm:spPr/>
      <dgm:t>
        <a:bodyPr/>
        <a:lstStyle/>
        <a:p>
          <a:endParaRPr lang="fr-FR"/>
        </a:p>
      </dgm:t>
    </dgm:pt>
    <dgm:pt modelId="{1CA32AE5-428F-6C4D-9998-FAE1E0BA6D09}">
      <dgm:prSet phldrT="[Texte]"/>
      <dgm:spPr>
        <a:solidFill>
          <a:schemeClr val="accent2">
            <a:lumMod val="75000"/>
          </a:schemeClr>
        </a:solidFill>
      </dgm:spPr>
      <dgm:t>
        <a:bodyPr/>
        <a:lstStyle/>
        <a:p>
          <a:r>
            <a:rPr lang="fr-FR" dirty="0" err="1"/>
            <a:t>Accuracy</a:t>
          </a:r>
          <a:r>
            <a:rPr lang="fr-FR" dirty="0"/>
            <a:t> = 77%</a:t>
          </a:r>
        </a:p>
      </dgm:t>
    </dgm:pt>
    <dgm:pt modelId="{98F93915-BB90-1543-A1A2-C204E45B278F}" type="parTrans" cxnId="{4AF723B1-03D1-7A47-9952-4A2816E21624}">
      <dgm:prSet/>
      <dgm:spPr/>
      <dgm:t>
        <a:bodyPr/>
        <a:lstStyle/>
        <a:p>
          <a:endParaRPr lang="fr-FR"/>
        </a:p>
      </dgm:t>
    </dgm:pt>
    <dgm:pt modelId="{69B8F983-5952-014B-B4CC-572169A029AE}" type="sibTrans" cxnId="{4AF723B1-03D1-7A47-9952-4A2816E21624}">
      <dgm:prSet/>
      <dgm:spPr/>
      <dgm:t>
        <a:bodyPr/>
        <a:lstStyle/>
        <a:p>
          <a:pPr rtl="0"/>
          <a:endParaRPr lang="fr-FR"/>
        </a:p>
      </dgm:t>
    </dgm:pt>
    <dgm:pt modelId="{0DAA3A57-5C86-6E4F-A542-B73EFC3E1319}">
      <dgm:prSet phldrT="[Texte]"/>
      <dgm:spPr>
        <a:solidFill>
          <a:schemeClr val="accent4">
            <a:lumMod val="75000"/>
          </a:schemeClr>
        </a:solidFill>
      </dgm:spPr>
      <dgm:t>
        <a:bodyPr/>
        <a:lstStyle/>
        <a:p>
          <a:r>
            <a:rPr lang="fr-FR"/>
            <a:t>Multiple </a:t>
          </a:r>
          <a:r>
            <a:rPr lang="fr-FR" dirty="0" err="1"/>
            <a:t>Regression</a:t>
          </a:r>
          <a:endParaRPr lang="fr-FR" dirty="0"/>
        </a:p>
      </dgm:t>
    </dgm:pt>
    <dgm:pt modelId="{F64A73F3-CB40-3643-B6F6-1FB8BB9B669F}" type="parTrans" cxnId="{3F2BAAE5-80D7-4D4E-A1D2-3244270B221E}">
      <dgm:prSet/>
      <dgm:spPr/>
      <dgm:t>
        <a:bodyPr/>
        <a:lstStyle/>
        <a:p>
          <a:endParaRPr lang="fr-FR"/>
        </a:p>
      </dgm:t>
    </dgm:pt>
    <dgm:pt modelId="{F96AFC0C-9D27-1B43-A0D2-AD6DB2B837C9}" type="sibTrans" cxnId="{3F2BAAE5-80D7-4D4E-A1D2-3244270B221E}">
      <dgm:prSet/>
      <dgm:spPr/>
      <dgm:t>
        <a:bodyPr/>
        <a:lstStyle/>
        <a:p>
          <a:endParaRPr lang="fr-FR"/>
        </a:p>
      </dgm:t>
    </dgm:pt>
    <dgm:pt modelId="{7C032C68-A5CB-7D41-B1DE-B708B53BABE7}">
      <dgm:prSet phldrT="[Texte]"/>
      <dgm:spPr>
        <a:solidFill>
          <a:schemeClr val="accent4">
            <a:lumMod val="75000"/>
          </a:schemeClr>
        </a:solidFill>
      </dgm:spPr>
      <dgm:t>
        <a:bodyPr/>
        <a:lstStyle/>
        <a:p>
          <a:r>
            <a:rPr lang="fr-FR" dirty="0"/>
            <a:t>Tip </a:t>
          </a:r>
          <a:r>
            <a:rPr lang="fr-FR" dirty="0" err="1"/>
            <a:t>Amount</a:t>
          </a:r>
          <a:r>
            <a:rPr lang="fr-FR" dirty="0"/>
            <a:t> </a:t>
          </a:r>
          <a:r>
            <a:rPr lang="fr-FR" dirty="0" err="1"/>
            <a:t>Prediction</a:t>
          </a:r>
          <a:endParaRPr lang="fr-FR" dirty="0"/>
        </a:p>
      </dgm:t>
    </dgm:pt>
    <dgm:pt modelId="{026B7119-5101-0844-924D-D2E6E62D7F14}" type="parTrans" cxnId="{EC3043C8-0518-3647-87F2-9F1CBEBB4EA4}">
      <dgm:prSet/>
      <dgm:spPr/>
      <dgm:t>
        <a:bodyPr/>
        <a:lstStyle/>
        <a:p>
          <a:endParaRPr lang="fr-FR"/>
        </a:p>
      </dgm:t>
    </dgm:pt>
    <dgm:pt modelId="{8F56BF05-4EB8-DD4B-A14D-F796697430A1}" type="sibTrans" cxnId="{EC3043C8-0518-3647-87F2-9F1CBEBB4EA4}">
      <dgm:prSet/>
      <dgm:spPr/>
      <dgm:t>
        <a:bodyPr/>
        <a:lstStyle/>
        <a:p>
          <a:endParaRPr lang="fr-FR"/>
        </a:p>
      </dgm:t>
    </dgm:pt>
    <dgm:pt modelId="{C0076A6B-5A33-BB44-89B0-9BFCD99FE2B8}" type="pres">
      <dgm:prSet presAssocID="{EFF5DCD2-CABA-384E-94B4-39542E5D6BF9}" presName="CompostProcess" presStyleCnt="0">
        <dgm:presLayoutVars>
          <dgm:dir/>
          <dgm:resizeHandles val="exact"/>
        </dgm:presLayoutVars>
      </dgm:prSet>
      <dgm:spPr/>
    </dgm:pt>
    <dgm:pt modelId="{3EE2A43F-485E-D74B-8BE1-AAE1EC9E3EC1}" type="pres">
      <dgm:prSet presAssocID="{EFF5DCD2-CABA-384E-94B4-39542E5D6BF9}" presName="arrow" presStyleLbl="bgShp" presStyleIdx="0" presStyleCnt="1" custLinFactNeighborX="-2358" custLinFactNeighborY="-18704"/>
      <dgm:spPr>
        <a:solidFill>
          <a:schemeClr val="accent4">
            <a:lumMod val="60000"/>
            <a:lumOff val="40000"/>
          </a:schemeClr>
        </a:solidFill>
      </dgm:spPr>
    </dgm:pt>
    <dgm:pt modelId="{CC012D8F-8871-504F-AD49-D4F03785F073}" type="pres">
      <dgm:prSet presAssocID="{EFF5DCD2-CABA-384E-94B4-39542E5D6BF9}" presName="linearProcess" presStyleCnt="0"/>
      <dgm:spPr/>
    </dgm:pt>
    <dgm:pt modelId="{5B67CE86-FFF0-7247-80B4-86DEAD5F619F}" type="pres">
      <dgm:prSet presAssocID="{D8BF9E79-DFD6-9C40-A646-0ED0EB812E0F}" presName="textNode" presStyleLbl="node1" presStyleIdx="0" presStyleCnt="5">
        <dgm:presLayoutVars>
          <dgm:bulletEnabled val="1"/>
        </dgm:presLayoutVars>
      </dgm:prSet>
      <dgm:spPr/>
      <dgm:t>
        <a:bodyPr/>
        <a:lstStyle/>
        <a:p>
          <a:endParaRPr lang="fr-FR"/>
        </a:p>
      </dgm:t>
    </dgm:pt>
    <dgm:pt modelId="{79D4AD6B-69CB-A643-8997-7BE51000AE81}" type="pres">
      <dgm:prSet presAssocID="{E2DAF46A-6C16-C145-9304-2648FB10D876}" presName="sibTrans" presStyleCnt="0"/>
      <dgm:spPr/>
    </dgm:pt>
    <dgm:pt modelId="{EC392BDF-8A6A-E14D-A4CC-C48CD4B25162}" type="pres">
      <dgm:prSet presAssocID="{3494365C-1D72-3E4C-8546-B2879F2C1A8E}" presName="textNode" presStyleLbl="node1" presStyleIdx="1" presStyleCnt="5">
        <dgm:presLayoutVars>
          <dgm:bulletEnabled val="1"/>
        </dgm:presLayoutVars>
      </dgm:prSet>
      <dgm:spPr/>
      <dgm:t>
        <a:bodyPr/>
        <a:lstStyle/>
        <a:p>
          <a:endParaRPr lang="fr-FR"/>
        </a:p>
      </dgm:t>
    </dgm:pt>
    <dgm:pt modelId="{1C7AC223-4B68-614F-9A7B-771F633638F6}" type="pres">
      <dgm:prSet presAssocID="{CD127F2C-8B35-9D46-AE74-CE57AF915AFD}" presName="sibTrans" presStyleCnt="0"/>
      <dgm:spPr/>
    </dgm:pt>
    <dgm:pt modelId="{533D2F0C-69FB-404E-9E07-374B2B58E753}" type="pres">
      <dgm:prSet presAssocID="{0DAA3A57-5C86-6E4F-A542-B73EFC3E1319}" presName="textNode" presStyleLbl="node1" presStyleIdx="2" presStyleCnt="5">
        <dgm:presLayoutVars>
          <dgm:bulletEnabled val="1"/>
        </dgm:presLayoutVars>
      </dgm:prSet>
      <dgm:spPr/>
      <dgm:t>
        <a:bodyPr/>
        <a:lstStyle/>
        <a:p>
          <a:endParaRPr lang="fr-FR"/>
        </a:p>
      </dgm:t>
    </dgm:pt>
    <dgm:pt modelId="{D0CCFDAE-BC88-EA48-8C62-58F4611507FA}" type="pres">
      <dgm:prSet presAssocID="{F96AFC0C-9D27-1B43-A0D2-AD6DB2B837C9}" presName="sibTrans" presStyleCnt="0"/>
      <dgm:spPr/>
    </dgm:pt>
    <dgm:pt modelId="{EB61A392-A37B-B54F-8E67-4313D8184B5C}" type="pres">
      <dgm:prSet presAssocID="{7C032C68-A5CB-7D41-B1DE-B708B53BABE7}" presName="textNode" presStyleLbl="node1" presStyleIdx="3" presStyleCnt="5">
        <dgm:presLayoutVars>
          <dgm:bulletEnabled val="1"/>
        </dgm:presLayoutVars>
      </dgm:prSet>
      <dgm:spPr/>
      <dgm:t>
        <a:bodyPr/>
        <a:lstStyle/>
        <a:p>
          <a:endParaRPr lang="fr-FR"/>
        </a:p>
      </dgm:t>
    </dgm:pt>
    <dgm:pt modelId="{8562E922-D52E-254A-A919-CB5714C81F49}" type="pres">
      <dgm:prSet presAssocID="{8F56BF05-4EB8-DD4B-A14D-F796697430A1}" presName="sibTrans" presStyleCnt="0"/>
      <dgm:spPr/>
    </dgm:pt>
    <dgm:pt modelId="{AD72F844-A4C6-FF40-A70D-4E345AF3AC50}" type="pres">
      <dgm:prSet presAssocID="{1CA32AE5-428F-6C4D-9998-FAE1E0BA6D09}" presName="textNode" presStyleLbl="node1" presStyleIdx="4" presStyleCnt="5">
        <dgm:presLayoutVars>
          <dgm:bulletEnabled val="1"/>
        </dgm:presLayoutVars>
      </dgm:prSet>
      <dgm:spPr/>
      <dgm:t>
        <a:bodyPr/>
        <a:lstStyle/>
        <a:p>
          <a:endParaRPr lang="fr-FR"/>
        </a:p>
      </dgm:t>
    </dgm:pt>
  </dgm:ptLst>
  <dgm:cxnLst>
    <dgm:cxn modelId="{EC3043C8-0518-3647-87F2-9F1CBEBB4EA4}" srcId="{EFF5DCD2-CABA-384E-94B4-39542E5D6BF9}" destId="{7C032C68-A5CB-7D41-B1DE-B708B53BABE7}" srcOrd="3" destOrd="0" parTransId="{026B7119-5101-0844-924D-D2E6E62D7F14}" sibTransId="{8F56BF05-4EB8-DD4B-A14D-F796697430A1}"/>
    <dgm:cxn modelId="{66033AC9-3774-8C47-A310-3D089917CFDD}" type="presOf" srcId="{3494365C-1D72-3E4C-8546-B2879F2C1A8E}" destId="{EC392BDF-8A6A-E14D-A4CC-C48CD4B25162}" srcOrd="0" destOrd="0" presId="urn:microsoft.com/office/officeart/2005/8/layout/hProcess9"/>
    <dgm:cxn modelId="{A240816C-0EF2-2A4A-B5EB-7577E20C9418}" type="presOf" srcId="{0DAA3A57-5C86-6E4F-A542-B73EFC3E1319}" destId="{533D2F0C-69FB-404E-9E07-374B2B58E753}" srcOrd="0" destOrd="0" presId="urn:microsoft.com/office/officeart/2005/8/layout/hProcess9"/>
    <dgm:cxn modelId="{D0251980-B8C0-A245-B478-544CB518FE6B}" srcId="{EFF5DCD2-CABA-384E-94B4-39542E5D6BF9}" destId="{3494365C-1D72-3E4C-8546-B2879F2C1A8E}" srcOrd="1" destOrd="0" parTransId="{2B2CF616-0DF8-CC43-B301-CBF49C5A03D5}" sibTransId="{CD127F2C-8B35-9D46-AE74-CE57AF915AFD}"/>
    <dgm:cxn modelId="{4AF723B1-03D1-7A47-9952-4A2816E21624}" srcId="{EFF5DCD2-CABA-384E-94B4-39542E5D6BF9}" destId="{1CA32AE5-428F-6C4D-9998-FAE1E0BA6D09}" srcOrd="4" destOrd="0" parTransId="{98F93915-BB90-1543-A1A2-C204E45B278F}" sibTransId="{69B8F983-5952-014B-B4CC-572169A029AE}"/>
    <dgm:cxn modelId="{3F2BAAE5-80D7-4D4E-A1D2-3244270B221E}" srcId="{EFF5DCD2-CABA-384E-94B4-39542E5D6BF9}" destId="{0DAA3A57-5C86-6E4F-A542-B73EFC3E1319}" srcOrd="2" destOrd="0" parTransId="{F64A73F3-CB40-3643-B6F6-1FB8BB9B669F}" sibTransId="{F96AFC0C-9D27-1B43-A0D2-AD6DB2B837C9}"/>
    <dgm:cxn modelId="{6B00D94A-F4F0-7548-A5B3-23578ACC6A31}" type="presOf" srcId="{D8BF9E79-DFD6-9C40-A646-0ED0EB812E0F}" destId="{5B67CE86-FFF0-7247-80B4-86DEAD5F619F}" srcOrd="0" destOrd="0" presId="urn:microsoft.com/office/officeart/2005/8/layout/hProcess9"/>
    <dgm:cxn modelId="{7107794D-FA0E-854F-9EA0-6F65A8AC928A}" type="presOf" srcId="{7C032C68-A5CB-7D41-B1DE-B708B53BABE7}" destId="{EB61A392-A37B-B54F-8E67-4313D8184B5C}" srcOrd="0" destOrd="0" presId="urn:microsoft.com/office/officeart/2005/8/layout/hProcess9"/>
    <dgm:cxn modelId="{4CF77E7C-F569-1247-AD9A-A6610F41BF5E}" type="presOf" srcId="{EFF5DCD2-CABA-384E-94B4-39542E5D6BF9}" destId="{C0076A6B-5A33-BB44-89B0-9BFCD99FE2B8}" srcOrd="0" destOrd="0" presId="urn:microsoft.com/office/officeart/2005/8/layout/hProcess9"/>
    <dgm:cxn modelId="{231E9AA2-86C6-BA4E-BD9F-886F10D4FE38}" type="presOf" srcId="{1CA32AE5-428F-6C4D-9998-FAE1E0BA6D09}" destId="{AD72F844-A4C6-FF40-A70D-4E345AF3AC50}" srcOrd="0" destOrd="0" presId="urn:microsoft.com/office/officeart/2005/8/layout/hProcess9"/>
    <dgm:cxn modelId="{136F1863-DA3E-6A4A-B1A0-7ADC70F07CB7}" srcId="{EFF5DCD2-CABA-384E-94B4-39542E5D6BF9}" destId="{D8BF9E79-DFD6-9C40-A646-0ED0EB812E0F}" srcOrd="0" destOrd="0" parTransId="{A520D004-CE49-F14F-BC5A-9DFA65E4BC9B}" sibTransId="{E2DAF46A-6C16-C145-9304-2648FB10D876}"/>
    <dgm:cxn modelId="{4ECCCEDF-43CF-414A-A776-2253E5C065D4}" type="presParOf" srcId="{C0076A6B-5A33-BB44-89B0-9BFCD99FE2B8}" destId="{3EE2A43F-485E-D74B-8BE1-AAE1EC9E3EC1}" srcOrd="0" destOrd="0" presId="urn:microsoft.com/office/officeart/2005/8/layout/hProcess9"/>
    <dgm:cxn modelId="{D124212D-8EA8-4D43-AA18-62708E691164}" type="presParOf" srcId="{C0076A6B-5A33-BB44-89B0-9BFCD99FE2B8}" destId="{CC012D8F-8871-504F-AD49-D4F03785F073}" srcOrd="1" destOrd="0" presId="urn:microsoft.com/office/officeart/2005/8/layout/hProcess9"/>
    <dgm:cxn modelId="{9BCD374E-7A59-544F-9B4C-FBDEFFF3B3BC}" type="presParOf" srcId="{CC012D8F-8871-504F-AD49-D4F03785F073}" destId="{5B67CE86-FFF0-7247-80B4-86DEAD5F619F}" srcOrd="0" destOrd="0" presId="urn:microsoft.com/office/officeart/2005/8/layout/hProcess9"/>
    <dgm:cxn modelId="{B390FA27-4807-6B4A-BF5C-CD325A074413}" type="presParOf" srcId="{CC012D8F-8871-504F-AD49-D4F03785F073}" destId="{79D4AD6B-69CB-A643-8997-7BE51000AE81}" srcOrd="1" destOrd="0" presId="urn:microsoft.com/office/officeart/2005/8/layout/hProcess9"/>
    <dgm:cxn modelId="{ECA3F371-67DE-2046-9DA9-1BF0F8248484}" type="presParOf" srcId="{CC012D8F-8871-504F-AD49-D4F03785F073}" destId="{EC392BDF-8A6A-E14D-A4CC-C48CD4B25162}" srcOrd="2" destOrd="0" presId="urn:microsoft.com/office/officeart/2005/8/layout/hProcess9"/>
    <dgm:cxn modelId="{37F099D9-979E-3745-8F3A-311B943ABD5E}" type="presParOf" srcId="{CC012D8F-8871-504F-AD49-D4F03785F073}" destId="{1C7AC223-4B68-614F-9A7B-771F633638F6}" srcOrd="3" destOrd="0" presId="urn:microsoft.com/office/officeart/2005/8/layout/hProcess9"/>
    <dgm:cxn modelId="{5A0EAA1E-8176-014C-A14F-03B6D1E0A357}" type="presParOf" srcId="{CC012D8F-8871-504F-AD49-D4F03785F073}" destId="{533D2F0C-69FB-404E-9E07-374B2B58E753}" srcOrd="4" destOrd="0" presId="urn:microsoft.com/office/officeart/2005/8/layout/hProcess9"/>
    <dgm:cxn modelId="{18CAF0AD-508B-1643-AA97-0FF8544236CD}" type="presParOf" srcId="{CC012D8F-8871-504F-AD49-D4F03785F073}" destId="{D0CCFDAE-BC88-EA48-8C62-58F4611507FA}" srcOrd="5" destOrd="0" presId="urn:microsoft.com/office/officeart/2005/8/layout/hProcess9"/>
    <dgm:cxn modelId="{366A1968-33DF-D141-A51A-062786207680}" type="presParOf" srcId="{CC012D8F-8871-504F-AD49-D4F03785F073}" destId="{EB61A392-A37B-B54F-8E67-4313D8184B5C}" srcOrd="6" destOrd="0" presId="urn:microsoft.com/office/officeart/2005/8/layout/hProcess9"/>
    <dgm:cxn modelId="{B116080C-9DF2-B549-9F40-10C4E5F737A0}" type="presParOf" srcId="{CC012D8F-8871-504F-AD49-D4F03785F073}" destId="{8562E922-D52E-254A-A919-CB5714C81F49}" srcOrd="7" destOrd="0" presId="urn:microsoft.com/office/officeart/2005/8/layout/hProcess9"/>
    <dgm:cxn modelId="{5F8603A3-61DF-CE4E-B0AE-1BAAB231D5FD}" type="presParOf" srcId="{CC012D8F-8871-504F-AD49-D4F03785F073}" destId="{AD72F844-A4C6-FF40-A70D-4E345AF3AC50}"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2A43F-485E-D74B-8BE1-AAE1EC9E3EC1}">
      <dsp:nvSpPr>
        <dsp:cNvPr id="0" name=""/>
        <dsp:cNvSpPr/>
      </dsp:nvSpPr>
      <dsp:spPr>
        <a:xfrm>
          <a:off x="232713" y="0"/>
          <a:ext cx="2637420" cy="1364960"/>
        </a:xfrm>
        <a:prstGeom prst="rightArrow">
          <a:avLst/>
        </a:prstGeom>
        <a:solidFill>
          <a:schemeClr val="accent4">
            <a:lumMod val="60000"/>
            <a:lumOff val="4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B67CE86-FFF0-7247-80B4-86DEAD5F619F}">
      <dsp:nvSpPr>
        <dsp:cNvPr id="0" name=""/>
        <dsp:cNvSpPr/>
      </dsp:nvSpPr>
      <dsp:spPr>
        <a:xfrm>
          <a:off x="3333" y="409488"/>
          <a:ext cx="998729" cy="545984"/>
        </a:xfrm>
        <a:prstGeom prst="roundRect">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a:t>Pre-</a:t>
          </a:r>
          <a:r>
            <a:rPr lang="fr-FR" sz="1000" kern="1200" dirty="0" err="1"/>
            <a:t>processing</a:t>
          </a:r>
          <a:endParaRPr lang="fr-FR" sz="1000" kern="1200" dirty="0"/>
        </a:p>
      </dsp:txBody>
      <dsp:txXfrm>
        <a:off x="29986" y="436141"/>
        <a:ext cx="945423" cy="492678"/>
      </dsp:txXfrm>
    </dsp:sp>
    <dsp:sp modelId="{EC392BDF-8A6A-E14D-A4CC-C48CD4B25162}">
      <dsp:nvSpPr>
        <dsp:cNvPr id="0" name=""/>
        <dsp:cNvSpPr/>
      </dsp:nvSpPr>
      <dsp:spPr>
        <a:xfrm>
          <a:off x="1052059" y="409488"/>
          <a:ext cx="998729" cy="545984"/>
        </a:xfrm>
        <a:prstGeom prst="roundRect">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a:t>ML </a:t>
          </a:r>
          <a:r>
            <a:rPr lang="fr-FR" sz="1000" kern="1200" dirty="0" err="1"/>
            <a:t>Algo</a:t>
          </a:r>
          <a:endParaRPr lang="fr-FR" sz="1000" kern="1200" dirty="0"/>
        </a:p>
      </dsp:txBody>
      <dsp:txXfrm>
        <a:off x="1078712" y="436141"/>
        <a:ext cx="945423" cy="492678"/>
      </dsp:txXfrm>
    </dsp:sp>
    <dsp:sp modelId="{00998DCF-7D0E-FD4A-A74D-1713E8963FA6}">
      <dsp:nvSpPr>
        <dsp:cNvPr id="0" name=""/>
        <dsp:cNvSpPr/>
      </dsp:nvSpPr>
      <dsp:spPr>
        <a:xfrm>
          <a:off x="2100785" y="409488"/>
          <a:ext cx="998729" cy="545984"/>
        </a:xfrm>
        <a:prstGeom prst="roundRect">
          <a:avLst/>
        </a:prstGeom>
        <a:solidFill>
          <a:schemeClr val="accent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a:t>Target: </a:t>
          </a:r>
          <a:r>
            <a:rPr lang="fr-FR" sz="1000" kern="1200" dirty="0" err="1"/>
            <a:t>Generous</a:t>
          </a:r>
          <a:r>
            <a:rPr lang="fr-FR" sz="1000" kern="1200" dirty="0"/>
            <a:t> or not</a:t>
          </a:r>
        </a:p>
      </dsp:txBody>
      <dsp:txXfrm>
        <a:off x="2127438" y="436141"/>
        <a:ext cx="945423" cy="492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2A43F-485E-D74B-8BE1-AAE1EC9E3EC1}">
      <dsp:nvSpPr>
        <dsp:cNvPr id="0" name=""/>
        <dsp:cNvSpPr/>
      </dsp:nvSpPr>
      <dsp:spPr>
        <a:xfrm>
          <a:off x="257593" y="0"/>
          <a:ext cx="2919389" cy="1364960"/>
        </a:xfrm>
        <a:prstGeom prst="rightArrow">
          <a:avLst/>
        </a:prstGeom>
        <a:solidFill>
          <a:schemeClr val="accent4">
            <a:lumMod val="60000"/>
            <a:lumOff val="4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B67CE86-FFF0-7247-80B4-86DEAD5F619F}">
      <dsp:nvSpPr>
        <dsp:cNvPr id="0" name=""/>
        <dsp:cNvSpPr/>
      </dsp:nvSpPr>
      <dsp:spPr>
        <a:xfrm>
          <a:off x="116386" y="409488"/>
          <a:ext cx="1030372" cy="545984"/>
        </a:xfrm>
        <a:prstGeom prst="roundRect">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a:t>Pre-</a:t>
          </a:r>
          <a:r>
            <a:rPr lang="fr-FR" sz="1000" kern="1200" dirty="0" err="1"/>
            <a:t>processing</a:t>
          </a:r>
          <a:endParaRPr lang="fr-FR" sz="1000" kern="1200" dirty="0"/>
        </a:p>
      </dsp:txBody>
      <dsp:txXfrm>
        <a:off x="143039" y="436141"/>
        <a:ext cx="977066" cy="492678"/>
      </dsp:txXfrm>
    </dsp:sp>
    <dsp:sp modelId="{EC392BDF-8A6A-E14D-A4CC-C48CD4B25162}">
      <dsp:nvSpPr>
        <dsp:cNvPr id="0" name=""/>
        <dsp:cNvSpPr/>
      </dsp:nvSpPr>
      <dsp:spPr>
        <a:xfrm>
          <a:off x="1202101" y="409488"/>
          <a:ext cx="1030372" cy="545984"/>
        </a:xfrm>
        <a:prstGeom prst="roundRect">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a:t>ML </a:t>
          </a:r>
          <a:r>
            <a:rPr lang="fr-FR" sz="1000" kern="1200" dirty="0" err="1"/>
            <a:t>Algo</a:t>
          </a:r>
          <a:endParaRPr lang="fr-FR" sz="1000" kern="1200" dirty="0"/>
        </a:p>
      </dsp:txBody>
      <dsp:txXfrm>
        <a:off x="1228754" y="436141"/>
        <a:ext cx="977066" cy="492678"/>
      </dsp:txXfrm>
    </dsp:sp>
    <dsp:sp modelId="{00998DCF-7D0E-FD4A-A74D-1713E8963FA6}">
      <dsp:nvSpPr>
        <dsp:cNvPr id="0" name=""/>
        <dsp:cNvSpPr/>
      </dsp:nvSpPr>
      <dsp:spPr>
        <a:xfrm>
          <a:off x="2287816" y="409488"/>
          <a:ext cx="1030372" cy="545984"/>
        </a:xfrm>
        <a:prstGeom prst="roundRect">
          <a:avLst/>
        </a:prstGeom>
        <a:solidFill>
          <a:schemeClr val="accent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Target: tip </a:t>
          </a:r>
          <a:r>
            <a:rPr lang="fr-FR" sz="1300" kern="1200" dirty="0" err="1" smtClean="0"/>
            <a:t>Prediction</a:t>
          </a:r>
          <a:r>
            <a:rPr lang="fr-FR" sz="1300" kern="1200" dirty="0" smtClean="0"/>
            <a:t> </a:t>
          </a:r>
          <a:endParaRPr lang="fr-FR" sz="1300" kern="1200" dirty="0"/>
        </a:p>
      </dsp:txBody>
      <dsp:txXfrm>
        <a:off x="2314469" y="436141"/>
        <a:ext cx="977066" cy="492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2A43F-485E-D74B-8BE1-AAE1EC9E3EC1}">
      <dsp:nvSpPr>
        <dsp:cNvPr id="0" name=""/>
        <dsp:cNvSpPr/>
      </dsp:nvSpPr>
      <dsp:spPr>
        <a:xfrm>
          <a:off x="334563" y="0"/>
          <a:ext cx="5174567" cy="1758040"/>
        </a:xfrm>
        <a:prstGeom prst="rightArrow">
          <a:avLst/>
        </a:prstGeom>
        <a:solidFill>
          <a:schemeClr val="accent4">
            <a:lumMod val="60000"/>
            <a:lumOff val="4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B67CE86-FFF0-7247-80B4-86DEAD5F619F}">
      <dsp:nvSpPr>
        <dsp:cNvPr id="0" name=""/>
        <dsp:cNvSpPr/>
      </dsp:nvSpPr>
      <dsp:spPr>
        <a:xfrm>
          <a:off x="4040" y="527412"/>
          <a:ext cx="1141378" cy="703216"/>
        </a:xfrm>
        <a:prstGeom prst="roundRect">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fr-FR" sz="1500" kern="1200" dirty="0" err="1"/>
            <a:t>Outliers</a:t>
          </a:r>
          <a:endParaRPr lang="fr-FR" sz="1500" kern="1200" dirty="0"/>
        </a:p>
      </dsp:txBody>
      <dsp:txXfrm>
        <a:off x="38368" y="561740"/>
        <a:ext cx="1072722" cy="634560"/>
      </dsp:txXfrm>
    </dsp:sp>
    <dsp:sp modelId="{EC392BDF-8A6A-E14D-A4CC-C48CD4B25162}">
      <dsp:nvSpPr>
        <dsp:cNvPr id="0" name=""/>
        <dsp:cNvSpPr/>
      </dsp:nvSpPr>
      <dsp:spPr>
        <a:xfrm>
          <a:off x="1238607" y="527412"/>
          <a:ext cx="1141378" cy="703216"/>
        </a:xfrm>
        <a:prstGeom prst="roundRect">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fr-FR" sz="1500" kern="1200" dirty="0" err="1"/>
            <a:t>Dummy</a:t>
          </a:r>
          <a:r>
            <a:rPr lang="fr-FR" sz="1500" kern="1200" dirty="0"/>
            <a:t> Variables</a:t>
          </a:r>
        </a:p>
      </dsp:txBody>
      <dsp:txXfrm>
        <a:off x="1272935" y="561740"/>
        <a:ext cx="1072722" cy="634560"/>
      </dsp:txXfrm>
    </dsp:sp>
    <dsp:sp modelId="{533D2F0C-69FB-404E-9E07-374B2B58E753}">
      <dsp:nvSpPr>
        <dsp:cNvPr id="0" name=""/>
        <dsp:cNvSpPr/>
      </dsp:nvSpPr>
      <dsp:spPr>
        <a:xfrm>
          <a:off x="2473173" y="527412"/>
          <a:ext cx="1141378" cy="703216"/>
        </a:xfrm>
        <a:prstGeom prst="roundRect">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fr-FR" sz="1500" kern="1200"/>
            <a:t>Multiple </a:t>
          </a:r>
          <a:r>
            <a:rPr lang="fr-FR" sz="1500" kern="1200" dirty="0" err="1"/>
            <a:t>Regression</a:t>
          </a:r>
          <a:endParaRPr lang="fr-FR" sz="1500" kern="1200" dirty="0"/>
        </a:p>
      </dsp:txBody>
      <dsp:txXfrm>
        <a:off x="2507501" y="561740"/>
        <a:ext cx="1072722" cy="634560"/>
      </dsp:txXfrm>
    </dsp:sp>
    <dsp:sp modelId="{EB61A392-A37B-B54F-8E67-4313D8184B5C}">
      <dsp:nvSpPr>
        <dsp:cNvPr id="0" name=""/>
        <dsp:cNvSpPr/>
      </dsp:nvSpPr>
      <dsp:spPr>
        <a:xfrm>
          <a:off x="3707740" y="527412"/>
          <a:ext cx="1141378" cy="703216"/>
        </a:xfrm>
        <a:prstGeom prst="roundRect">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fr-FR" sz="1500" kern="1200" dirty="0"/>
            <a:t>Tip </a:t>
          </a:r>
          <a:r>
            <a:rPr lang="fr-FR" sz="1500" kern="1200" dirty="0" err="1"/>
            <a:t>Amount</a:t>
          </a:r>
          <a:r>
            <a:rPr lang="fr-FR" sz="1500" kern="1200" dirty="0"/>
            <a:t> </a:t>
          </a:r>
          <a:r>
            <a:rPr lang="fr-FR" sz="1500" kern="1200" dirty="0" err="1"/>
            <a:t>Prediction</a:t>
          </a:r>
          <a:endParaRPr lang="fr-FR" sz="1500" kern="1200" dirty="0"/>
        </a:p>
      </dsp:txBody>
      <dsp:txXfrm>
        <a:off x="3742068" y="561740"/>
        <a:ext cx="1072722" cy="634560"/>
      </dsp:txXfrm>
    </dsp:sp>
    <dsp:sp modelId="{AD72F844-A4C6-FF40-A70D-4E345AF3AC50}">
      <dsp:nvSpPr>
        <dsp:cNvPr id="0" name=""/>
        <dsp:cNvSpPr/>
      </dsp:nvSpPr>
      <dsp:spPr>
        <a:xfrm>
          <a:off x="4942307" y="527412"/>
          <a:ext cx="1141378" cy="703216"/>
        </a:xfrm>
        <a:prstGeom prst="roundRect">
          <a:avLst/>
        </a:prstGeom>
        <a:solidFill>
          <a:schemeClr val="accent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fr-FR" sz="1500" kern="1200" dirty="0" err="1"/>
            <a:t>Accuracy</a:t>
          </a:r>
          <a:r>
            <a:rPr lang="fr-FR" sz="1500" kern="1200" dirty="0"/>
            <a:t> = 77%</a:t>
          </a:r>
        </a:p>
      </dsp:txBody>
      <dsp:txXfrm>
        <a:off x="4976635" y="561740"/>
        <a:ext cx="1072722" cy="63456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05748-ED2D-D64E-99DF-8786916463A4}" type="datetime1">
              <a:rPr lang="en-US" smtClean="0"/>
              <a:t>4/26/18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DAFACB-FB72-504C-9D79-2AB5728FD867}" type="datetime1">
              <a:rPr lang="en-US" smtClean="0"/>
              <a:t>4/26/18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6961DC2-A28F-4C81-9966-8D7B3191DD23}" type="slidenum">
              <a:rPr lang="en-US" smtClean="0"/>
              <a:t>2</a:t>
            </a:fld>
            <a:endParaRPr lang="en-US"/>
          </a:p>
        </p:txBody>
      </p:sp>
    </p:spTree>
    <p:extLst>
      <p:ext uri="{BB962C8B-B14F-4D97-AF65-F5344CB8AC3E}">
        <p14:creationId xmlns:p14="http://schemas.microsoft.com/office/powerpoint/2010/main" val="15770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2.emf"/><Relationship Id="rId1" Type="http://schemas.openxmlformats.org/officeDocument/2006/relationships/slideMaster" Target="../slideMasters/slideMaster3.xml"/><Relationship Id="rId2" Type="http://schemas.openxmlformats.org/officeDocument/2006/relationships/image" Target="../media/image13.jp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2.emf"/><Relationship Id="rId1" Type="http://schemas.openxmlformats.org/officeDocument/2006/relationships/slideMaster" Target="../slideMasters/slideMaster3.xml"/><Relationship Id="rId2" Type="http://schemas.openxmlformats.org/officeDocument/2006/relationships/image" Target="../media/image14.jp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2.emf"/><Relationship Id="rId1" Type="http://schemas.openxmlformats.org/officeDocument/2006/relationships/slideMaster" Target="../slideMasters/slideMaster3.xml"/><Relationship Id="rId2" Type="http://schemas.openxmlformats.org/officeDocument/2006/relationships/image" Target="../media/image1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emf"/><Relationship Id="rId3"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emf"/><Relationship Id="rId3"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7.png"/><Relationship Id="rId3" Type="http://schemas.openxmlformats.org/officeDocument/2006/relationships/image" Target="../media/image1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5143500"/>
          </a:xfrm>
          <a:prstGeom prst="rect">
            <a:avLst/>
          </a:prstGeom>
        </p:spPr>
      </p:pic>
      <p:sp>
        <p:nvSpPr>
          <p:cNvPr id="16" name="Text Placeholder 19"/>
          <p:cNvSpPr>
            <a:spLocks noGrp="1"/>
          </p:cNvSpPr>
          <p:nvPr>
            <p:ph type="body" sz="quarter" idx="14" hasCustomPrompt="1"/>
          </p:nvPr>
        </p:nvSpPr>
        <p:spPr>
          <a:xfrm>
            <a:off x="115889" y="3673929"/>
            <a:ext cx="5008936" cy="942125"/>
          </a:xfrm>
          <a:prstGeom prst="rect">
            <a:avLst/>
          </a:prstGeom>
        </p:spPr>
        <p:txBody>
          <a:bodyPr/>
          <a:lstStyle>
            <a:lvl1pPr marL="0" marR="0" indent="0" algn="l" defTabSz="342900" rtl="0" eaLnBrk="1" fontAlgn="auto" latinLnBrk="0" hangingPunct="1">
              <a:lnSpc>
                <a:spcPct val="120000"/>
              </a:lnSpc>
              <a:spcBef>
                <a:spcPts val="0"/>
              </a:spcBef>
              <a:spcAft>
                <a:spcPts val="0"/>
              </a:spcAft>
              <a:buClrTx/>
              <a:buSzTx/>
              <a:buFont typeface="Arial"/>
              <a:buNone/>
              <a:tabLst/>
              <a:defRPr sz="1050" b="0" i="0" baseline="0">
                <a:latin typeface="Arial"/>
                <a:cs typeface="Aria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3429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3429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123825" y="2651152"/>
            <a:ext cx="4993528" cy="903515"/>
          </a:xfrm>
          <a:prstGeom prst="rect">
            <a:avLst/>
          </a:prstGeom>
        </p:spPr>
        <p:txBody>
          <a:bodyPr/>
          <a:lstStyle>
            <a:lvl1pPr marL="0" indent="0">
              <a:lnSpc>
                <a:spcPct val="100000"/>
              </a:lnSpc>
              <a:spcBef>
                <a:spcPts val="0"/>
              </a:spcBef>
              <a:buNone/>
              <a:defRPr sz="1500" b="0" i="1" baseline="0">
                <a:latin typeface="Arial"/>
                <a:cs typeface="Aria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123826" y="1294279"/>
            <a:ext cx="5000999" cy="1236649"/>
          </a:xfrm>
          <a:prstGeom prst="rect">
            <a:avLst/>
          </a:prstGeom>
        </p:spPr>
        <p:txBody>
          <a:bodyPr/>
          <a:lstStyle>
            <a:lvl1pPr marL="0" indent="0">
              <a:lnSpc>
                <a:spcPct val="100000"/>
              </a:lnSpc>
              <a:spcBef>
                <a:spcPts val="0"/>
              </a:spcBef>
              <a:buNone/>
              <a:defRPr sz="2250" b="1" i="0">
                <a:latin typeface="Arial"/>
                <a:cs typeface="Arial"/>
              </a:defRPr>
            </a:lvl1pPr>
          </a:lstStyle>
          <a:p>
            <a:pPr lvl="0"/>
            <a:r>
              <a:rPr lang="en-US" dirty="0">
                <a:solidFill>
                  <a:schemeClr val="tx1"/>
                </a:solidFill>
              </a:rPr>
              <a:t>Presentation title that can be up to 2 lines long</a:t>
            </a:r>
          </a:p>
        </p:txBody>
      </p:sp>
      <p:grpSp>
        <p:nvGrpSpPr>
          <p:cNvPr id="7" name="Group 6"/>
          <p:cNvGrpSpPr/>
          <p:nvPr userDrawn="1"/>
        </p:nvGrpSpPr>
        <p:grpSpPr>
          <a:xfrm>
            <a:off x="0" y="9156"/>
            <a:ext cx="9144000" cy="418"/>
            <a:chOff x="0" y="12207"/>
            <a:chExt cx="9144000" cy="557"/>
          </a:xfrm>
        </p:grpSpPr>
        <p:cxnSp>
          <p:nvCxnSpPr>
            <p:cNvPr id="21" name="Straight Connector 20"/>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236066" y="-11207"/>
            <a:ext cx="2324100" cy="990600"/>
          </a:xfrm>
          <a:prstGeom prst="rect">
            <a:avLst/>
          </a:prstGeom>
        </p:spPr>
      </p:pic>
      <p:grpSp>
        <p:nvGrpSpPr>
          <p:cNvPr id="10" name="Group 9"/>
          <p:cNvGrpSpPr/>
          <p:nvPr userDrawn="1"/>
        </p:nvGrpSpPr>
        <p:grpSpPr>
          <a:xfrm>
            <a:off x="0" y="4814517"/>
            <a:ext cx="9144000" cy="328984"/>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282013"/>
            <a:ext cx="8691562" cy="3288407"/>
          </a:xfrm>
          <a:prstGeom prst="rect">
            <a:avLst/>
          </a:prstGeom>
        </p:spPr>
        <p:txBody>
          <a:bodyPr vert="horz"/>
          <a:lstStyle>
            <a:lvl1pPr marL="214313" indent="-214313">
              <a:spcBef>
                <a:spcPts val="0"/>
              </a:spcBef>
              <a:spcAft>
                <a:spcPts val="900"/>
              </a:spcAft>
              <a:buFont typeface="Arial" panose="020B0604020202020204" pitchFamily="34" charset="0"/>
              <a:buChar char="•"/>
              <a:defRPr sz="1200" b="0" i="0">
                <a:latin typeface="Arial"/>
                <a:cs typeface="Arial"/>
              </a:defRPr>
            </a:lvl1pPr>
            <a:lvl2pPr marL="557213" indent="-214313">
              <a:spcBef>
                <a:spcPts val="0"/>
              </a:spcBef>
              <a:spcAft>
                <a:spcPts val="900"/>
              </a:spcAft>
              <a:buFont typeface="Arial"/>
              <a:buChar char="•"/>
              <a:defRPr sz="1050" b="0" i="0">
                <a:latin typeface="Arial"/>
                <a:cs typeface="Arial"/>
              </a:defRPr>
            </a:lvl2pPr>
            <a:lvl3pPr marL="857250" indent="-171450">
              <a:spcBef>
                <a:spcPts val="0"/>
              </a:spcBef>
              <a:spcAft>
                <a:spcPts val="900"/>
              </a:spcAft>
              <a:buFont typeface="Arial"/>
              <a:buChar char="•"/>
              <a:defRPr sz="900" b="0" i="0" baseline="0">
                <a:latin typeface="Arial"/>
                <a:cs typeface="Arial"/>
              </a:defRPr>
            </a:lvl3pPr>
            <a:lvl4pPr marL="1243013" indent="-214313">
              <a:spcBef>
                <a:spcPts val="0"/>
              </a:spcBef>
              <a:spcAft>
                <a:spcPts val="900"/>
              </a:spcAft>
              <a:buFont typeface="Arial"/>
              <a:buChar char="•"/>
              <a:defRPr sz="750" b="0" i="0" baseline="0">
                <a:latin typeface="Arial"/>
                <a:cs typeface="Arial"/>
              </a:defRPr>
            </a:lvl4pPr>
            <a:lvl5pPr marL="1543050" indent="-171450">
              <a:spcBef>
                <a:spcPts val="0"/>
              </a:spcBef>
              <a:spcAft>
                <a:spcPts val="900"/>
              </a:spcAft>
              <a:buFont typeface="Arial"/>
              <a:buChar char="•"/>
              <a:defRPr sz="75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7" name="Title 1"/>
          <p:cNvSpPr>
            <a:spLocks noGrp="1"/>
          </p:cNvSpPr>
          <p:nvPr>
            <p:ph type="title" hasCustomPrompt="1"/>
          </p:nvPr>
        </p:nvSpPr>
        <p:spPr>
          <a:xfrm>
            <a:off x="227013" y="313765"/>
            <a:ext cx="7303340" cy="401897"/>
          </a:xfrm>
          <a:prstGeom prst="rect">
            <a:avLst/>
          </a:prstGeom>
        </p:spPr>
        <p:txBody>
          <a:bodyPr/>
          <a:lstStyle>
            <a:lvl1pPr>
              <a:defRPr sz="2250" b="1" i="0">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754577"/>
            <a:ext cx="8691562" cy="306045"/>
          </a:xfrm>
          <a:prstGeom prst="rect">
            <a:avLst/>
          </a:prstGeom>
        </p:spPr>
        <p:txBody>
          <a:bodyPr vert="horz" wrap="none" anchor="t" anchorCtr="0"/>
          <a:lstStyle>
            <a:lvl1pPr marL="0" indent="0">
              <a:spcBef>
                <a:spcPts val="0"/>
              </a:spcBef>
              <a:buNone/>
              <a:defRPr sz="1350" b="0" i="0">
                <a:latin typeface="Arial"/>
                <a:cs typeface="Arial"/>
              </a:defRPr>
            </a:lvl1pPr>
            <a:lvl3pPr marL="685800" indent="0">
              <a:buNone/>
              <a:defRPr sz="2025"/>
            </a:lvl3pPr>
            <a:lvl4pPr marL="1028700" indent="0">
              <a:buNone/>
              <a:defRPr sz="2025"/>
            </a:lvl4pPr>
            <a:lvl5pPr marL="1371600" indent="0">
              <a:buNone/>
              <a:defRPr sz="2025"/>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227013" y="1282013"/>
            <a:ext cx="4242014" cy="3288407"/>
          </a:xfrm>
          <a:prstGeom prst="rect">
            <a:avLst/>
          </a:prstGeom>
        </p:spPr>
        <p:txBody>
          <a:bodyPr vert="horz"/>
          <a:lstStyle>
            <a:lvl1pPr marL="214313" indent="-214313">
              <a:spcBef>
                <a:spcPts val="0"/>
              </a:spcBef>
              <a:spcAft>
                <a:spcPts val="900"/>
              </a:spcAft>
              <a:buFont typeface="Arial" panose="020B0604020202020204" pitchFamily="34" charset="0"/>
              <a:buChar char="•"/>
              <a:defRPr sz="1200" b="0" i="0">
                <a:latin typeface="Arial"/>
                <a:cs typeface="Arial"/>
              </a:defRPr>
            </a:lvl1pPr>
            <a:lvl2pPr marL="557213" indent="-214313">
              <a:spcBef>
                <a:spcPts val="0"/>
              </a:spcBef>
              <a:spcAft>
                <a:spcPts val="900"/>
              </a:spcAft>
              <a:buFont typeface="Arial"/>
              <a:buChar char="•"/>
              <a:defRPr sz="1050" b="0" i="0">
                <a:latin typeface="Arial"/>
                <a:cs typeface="Arial"/>
              </a:defRPr>
            </a:lvl2pPr>
            <a:lvl3pPr marL="857250" indent="-171450">
              <a:spcBef>
                <a:spcPts val="0"/>
              </a:spcBef>
              <a:spcAft>
                <a:spcPts val="900"/>
              </a:spcAft>
              <a:buFont typeface="Arial"/>
              <a:buChar char="•"/>
              <a:defRPr sz="900" b="0" i="0" baseline="0">
                <a:latin typeface="Arial"/>
                <a:cs typeface="Arial"/>
              </a:defRPr>
            </a:lvl3pPr>
            <a:lvl4pPr marL="1243013" indent="-214313">
              <a:spcBef>
                <a:spcPts val="0"/>
              </a:spcBef>
              <a:spcAft>
                <a:spcPts val="900"/>
              </a:spcAft>
              <a:buFont typeface="Arial"/>
              <a:buChar char="•"/>
              <a:defRPr sz="750" b="0" i="0" baseline="0">
                <a:latin typeface="Arial"/>
                <a:cs typeface="Arial"/>
              </a:defRPr>
            </a:lvl4pPr>
            <a:lvl5pPr marL="1543050" indent="-171450">
              <a:spcBef>
                <a:spcPts val="0"/>
              </a:spcBef>
              <a:spcAft>
                <a:spcPts val="900"/>
              </a:spcAft>
              <a:buFont typeface="Arial"/>
              <a:buChar char="•"/>
              <a:defRPr sz="75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227013" y="313765"/>
            <a:ext cx="7303340" cy="401897"/>
          </a:xfrm>
          <a:prstGeom prst="rect">
            <a:avLst/>
          </a:prstGeom>
        </p:spPr>
        <p:txBody>
          <a:bodyPr/>
          <a:lstStyle>
            <a:lvl1pPr>
              <a:defRPr sz="225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754577"/>
            <a:ext cx="8691562" cy="306045"/>
          </a:xfrm>
          <a:prstGeom prst="rect">
            <a:avLst/>
          </a:prstGeom>
        </p:spPr>
        <p:txBody>
          <a:bodyPr vert="horz" wrap="none" anchor="t" anchorCtr="0"/>
          <a:lstStyle>
            <a:lvl1pPr marL="0" indent="0">
              <a:spcBef>
                <a:spcPts val="0"/>
              </a:spcBef>
              <a:buNone/>
              <a:defRPr sz="1350" b="0" i="0">
                <a:latin typeface="Arial"/>
                <a:cs typeface="Arial"/>
              </a:defRPr>
            </a:lvl1pPr>
            <a:lvl3pPr marL="685800" indent="0">
              <a:buNone/>
              <a:defRPr sz="2025"/>
            </a:lvl3pPr>
            <a:lvl4pPr marL="1028700" indent="0">
              <a:buNone/>
              <a:defRPr sz="2025"/>
            </a:lvl4pPr>
            <a:lvl5pPr marL="1371600" indent="0">
              <a:buNone/>
              <a:defRPr sz="2025"/>
            </a:lvl5pPr>
          </a:lstStyle>
          <a:p>
            <a:r>
              <a:rPr lang="en-US" dirty="0"/>
              <a:t>Insert Subhead</a:t>
            </a:r>
          </a:p>
        </p:txBody>
      </p:sp>
      <p:sp>
        <p:nvSpPr>
          <p:cNvPr id="15" name="Text Placeholder 2"/>
          <p:cNvSpPr>
            <a:spLocks noGrp="1"/>
          </p:cNvSpPr>
          <p:nvPr>
            <p:ph type="body" sz="quarter" idx="16" hasCustomPrompt="1"/>
          </p:nvPr>
        </p:nvSpPr>
        <p:spPr>
          <a:xfrm>
            <a:off x="4627391" y="1282013"/>
            <a:ext cx="4242014" cy="3288407"/>
          </a:xfrm>
          <a:prstGeom prst="rect">
            <a:avLst/>
          </a:prstGeom>
        </p:spPr>
        <p:txBody>
          <a:bodyPr vert="horz"/>
          <a:lstStyle>
            <a:lvl1pPr marL="214313" indent="-214313">
              <a:spcBef>
                <a:spcPts val="0"/>
              </a:spcBef>
              <a:spcAft>
                <a:spcPts val="900"/>
              </a:spcAft>
              <a:buFont typeface="Arial" panose="020B0604020202020204" pitchFamily="34" charset="0"/>
              <a:buChar char="•"/>
              <a:defRPr sz="1200" b="0" i="0">
                <a:latin typeface="Arial"/>
                <a:cs typeface="Arial"/>
              </a:defRPr>
            </a:lvl1pPr>
            <a:lvl2pPr marL="557213" indent="-214313">
              <a:spcBef>
                <a:spcPts val="0"/>
              </a:spcBef>
              <a:spcAft>
                <a:spcPts val="900"/>
              </a:spcAft>
              <a:buFont typeface="Arial"/>
              <a:buChar char="•"/>
              <a:defRPr sz="1050" b="0" i="0">
                <a:latin typeface="Arial"/>
                <a:cs typeface="Arial"/>
              </a:defRPr>
            </a:lvl2pPr>
            <a:lvl3pPr marL="857250" indent="-171450">
              <a:spcBef>
                <a:spcPts val="0"/>
              </a:spcBef>
              <a:spcAft>
                <a:spcPts val="900"/>
              </a:spcAft>
              <a:buFont typeface="Arial"/>
              <a:buChar char="•"/>
              <a:defRPr sz="900" b="0" i="0" baseline="0">
                <a:latin typeface="Arial"/>
                <a:cs typeface="Arial"/>
              </a:defRPr>
            </a:lvl3pPr>
            <a:lvl4pPr marL="1243013" indent="-214313">
              <a:spcBef>
                <a:spcPts val="0"/>
              </a:spcBef>
              <a:spcAft>
                <a:spcPts val="900"/>
              </a:spcAft>
              <a:buFont typeface="Arial"/>
              <a:buChar char="•"/>
              <a:defRPr sz="750" b="0" i="0" baseline="0">
                <a:latin typeface="Arial"/>
                <a:cs typeface="Arial"/>
              </a:defRPr>
            </a:lvl4pPr>
            <a:lvl5pPr marL="1543050" indent="-171450">
              <a:spcBef>
                <a:spcPts val="0"/>
              </a:spcBef>
              <a:spcAft>
                <a:spcPts val="900"/>
              </a:spcAft>
              <a:buFont typeface="Arial"/>
              <a:buChar char="•"/>
              <a:defRPr sz="75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227013" y="1282014"/>
            <a:ext cx="8691562" cy="3288407"/>
          </a:xfrm>
          <a:prstGeom prst="rect">
            <a:avLst/>
          </a:prstGeom>
        </p:spPr>
        <p:txBody>
          <a:bodyPr vert="horz"/>
          <a:lstStyle>
            <a:lvl1pPr marL="0" indent="0">
              <a:spcBef>
                <a:spcPts val="0"/>
              </a:spcBef>
              <a:spcAft>
                <a:spcPts val="900"/>
              </a:spcAft>
              <a:buFontTx/>
              <a:buNone/>
              <a:defRPr sz="1200" b="0" i="0">
                <a:latin typeface="Arial"/>
                <a:cs typeface="Arial"/>
              </a:defRPr>
            </a:lvl1pPr>
            <a:lvl2pPr marL="342900" indent="0">
              <a:spcBef>
                <a:spcPts val="0"/>
              </a:spcBef>
              <a:spcAft>
                <a:spcPts val="900"/>
              </a:spcAft>
              <a:buFontTx/>
              <a:buNone/>
              <a:defRPr sz="1200" b="0" i="0">
                <a:latin typeface="Arial"/>
                <a:cs typeface="Arial"/>
              </a:defRPr>
            </a:lvl2pPr>
            <a:lvl3pPr marL="685800" indent="0">
              <a:spcBef>
                <a:spcPts val="0"/>
              </a:spcBef>
              <a:spcAft>
                <a:spcPts val="900"/>
              </a:spcAft>
              <a:buFontTx/>
              <a:buNone/>
              <a:defRPr sz="1050" b="0" i="0" baseline="0">
                <a:latin typeface="Arial"/>
                <a:cs typeface="Arial"/>
              </a:defRPr>
            </a:lvl3pPr>
            <a:lvl4pPr marL="1028700" indent="0">
              <a:spcBef>
                <a:spcPts val="0"/>
              </a:spcBef>
              <a:spcAft>
                <a:spcPts val="900"/>
              </a:spcAft>
              <a:buFontTx/>
              <a:buNone/>
              <a:defRPr sz="900" b="0" i="0" baseline="0">
                <a:latin typeface="Arial"/>
                <a:cs typeface="Arial"/>
              </a:defRPr>
            </a:lvl4pPr>
            <a:lvl5pPr marL="1371600" indent="0">
              <a:spcBef>
                <a:spcPts val="0"/>
              </a:spcBef>
              <a:spcAft>
                <a:spcPts val="900"/>
              </a:spcAft>
              <a:buFontTx/>
              <a:buNone/>
              <a:defRPr sz="75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227013" y="313765"/>
            <a:ext cx="7303340" cy="401897"/>
          </a:xfrm>
          <a:prstGeom prst="rect">
            <a:avLst/>
          </a:prstGeom>
        </p:spPr>
        <p:txBody>
          <a:bodyPr/>
          <a:lstStyle>
            <a:lvl1pPr>
              <a:defRPr sz="225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227013" y="754577"/>
            <a:ext cx="8691562" cy="306045"/>
          </a:xfrm>
          <a:prstGeom prst="rect">
            <a:avLst/>
          </a:prstGeom>
        </p:spPr>
        <p:txBody>
          <a:bodyPr vert="horz" wrap="none" anchor="t" anchorCtr="0"/>
          <a:lstStyle>
            <a:lvl1pPr marL="0" indent="0">
              <a:spcBef>
                <a:spcPts val="0"/>
              </a:spcBef>
              <a:buNone/>
              <a:defRPr sz="1350" b="0" i="0">
                <a:latin typeface="Arial"/>
                <a:cs typeface="Arial"/>
              </a:defRPr>
            </a:lvl1pPr>
            <a:lvl3pPr marL="685800" indent="0">
              <a:buNone/>
              <a:defRPr sz="2025"/>
            </a:lvl3pPr>
            <a:lvl4pPr marL="1028700" indent="0">
              <a:buNone/>
              <a:defRPr sz="2025"/>
            </a:lvl4pPr>
            <a:lvl5pPr marL="1371600" indent="0">
              <a:buNone/>
              <a:defRPr sz="2025"/>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227014" y="1282014"/>
            <a:ext cx="4214555" cy="3288407"/>
          </a:xfrm>
          <a:prstGeom prst="rect">
            <a:avLst/>
          </a:prstGeom>
        </p:spPr>
        <p:txBody>
          <a:bodyPr vert="horz"/>
          <a:lstStyle>
            <a:lvl1pPr marL="0" indent="0">
              <a:spcBef>
                <a:spcPts val="0"/>
              </a:spcBef>
              <a:spcAft>
                <a:spcPts val="900"/>
              </a:spcAft>
              <a:buFontTx/>
              <a:buNone/>
              <a:defRPr sz="1200" b="0" i="0">
                <a:latin typeface="Arial"/>
                <a:cs typeface="Arial"/>
              </a:defRPr>
            </a:lvl1pPr>
            <a:lvl2pPr marL="342900" indent="0">
              <a:spcBef>
                <a:spcPts val="0"/>
              </a:spcBef>
              <a:spcAft>
                <a:spcPts val="900"/>
              </a:spcAft>
              <a:buFontTx/>
              <a:buNone/>
              <a:defRPr sz="1200" b="0" i="0">
                <a:latin typeface="Arial"/>
                <a:cs typeface="Arial"/>
              </a:defRPr>
            </a:lvl2pPr>
            <a:lvl3pPr marL="685800" indent="0">
              <a:spcBef>
                <a:spcPts val="0"/>
              </a:spcBef>
              <a:spcAft>
                <a:spcPts val="900"/>
              </a:spcAft>
              <a:buFontTx/>
              <a:buNone/>
              <a:defRPr sz="1050" b="0" i="0" baseline="0">
                <a:latin typeface="Arial"/>
                <a:cs typeface="Arial"/>
              </a:defRPr>
            </a:lvl3pPr>
            <a:lvl4pPr marL="1028700" indent="0">
              <a:spcBef>
                <a:spcPts val="0"/>
              </a:spcBef>
              <a:spcAft>
                <a:spcPts val="900"/>
              </a:spcAft>
              <a:buFontTx/>
              <a:buNone/>
              <a:defRPr sz="900" b="0" i="0" baseline="0">
                <a:latin typeface="Arial"/>
                <a:cs typeface="Arial"/>
              </a:defRPr>
            </a:lvl4pPr>
            <a:lvl5pPr marL="1371600" indent="0">
              <a:spcBef>
                <a:spcPts val="0"/>
              </a:spcBef>
              <a:spcAft>
                <a:spcPts val="900"/>
              </a:spcAft>
              <a:buFontTx/>
              <a:buNone/>
              <a:defRPr sz="75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227013" y="313765"/>
            <a:ext cx="7303340" cy="401897"/>
          </a:xfrm>
          <a:prstGeom prst="rect">
            <a:avLst/>
          </a:prstGeom>
        </p:spPr>
        <p:txBody>
          <a:bodyPr/>
          <a:lstStyle>
            <a:lvl1pPr>
              <a:defRPr sz="225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227013" y="754577"/>
            <a:ext cx="8691562" cy="306045"/>
          </a:xfrm>
          <a:prstGeom prst="rect">
            <a:avLst/>
          </a:prstGeom>
        </p:spPr>
        <p:txBody>
          <a:bodyPr vert="horz" wrap="none" anchor="t" anchorCtr="0"/>
          <a:lstStyle>
            <a:lvl1pPr marL="0" indent="0">
              <a:spcBef>
                <a:spcPts val="0"/>
              </a:spcBef>
              <a:buNone/>
              <a:defRPr sz="1350" b="0" i="0">
                <a:latin typeface="Arial"/>
                <a:cs typeface="Arial"/>
              </a:defRPr>
            </a:lvl1pPr>
            <a:lvl3pPr marL="685800" indent="0">
              <a:buNone/>
              <a:defRPr sz="2025"/>
            </a:lvl3pPr>
            <a:lvl4pPr marL="1028700" indent="0">
              <a:buNone/>
              <a:defRPr sz="2025"/>
            </a:lvl4pPr>
            <a:lvl5pPr marL="1371600" indent="0">
              <a:buNone/>
              <a:defRPr sz="2025"/>
            </a:lvl5pPr>
          </a:lstStyle>
          <a:p>
            <a:r>
              <a:rPr lang="en-US" dirty="0"/>
              <a:t>Insert Subhead</a:t>
            </a:r>
          </a:p>
        </p:txBody>
      </p:sp>
      <p:sp>
        <p:nvSpPr>
          <p:cNvPr id="14" name="Text Placeholder 2"/>
          <p:cNvSpPr>
            <a:spLocks noGrp="1"/>
          </p:cNvSpPr>
          <p:nvPr>
            <p:ph type="body" sz="quarter" idx="16" hasCustomPrompt="1"/>
          </p:nvPr>
        </p:nvSpPr>
        <p:spPr>
          <a:xfrm>
            <a:off x="4620526" y="1282014"/>
            <a:ext cx="4269473" cy="3288407"/>
          </a:xfrm>
          <a:prstGeom prst="rect">
            <a:avLst/>
          </a:prstGeom>
        </p:spPr>
        <p:txBody>
          <a:bodyPr vert="horz"/>
          <a:lstStyle>
            <a:lvl1pPr marL="0" indent="0">
              <a:spcBef>
                <a:spcPts val="0"/>
              </a:spcBef>
              <a:spcAft>
                <a:spcPts val="900"/>
              </a:spcAft>
              <a:buFontTx/>
              <a:buNone/>
              <a:defRPr sz="1200" b="0" i="0">
                <a:latin typeface="Arial"/>
                <a:cs typeface="Arial"/>
              </a:defRPr>
            </a:lvl1pPr>
            <a:lvl2pPr marL="342900" indent="0">
              <a:spcBef>
                <a:spcPts val="0"/>
              </a:spcBef>
              <a:spcAft>
                <a:spcPts val="900"/>
              </a:spcAft>
              <a:buFontTx/>
              <a:buNone/>
              <a:defRPr sz="1200" b="0" i="0">
                <a:latin typeface="Arial"/>
                <a:cs typeface="Arial"/>
              </a:defRPr>
            </a:lvl2pPr>
            <a:lvl3pPr marL="685800" indent="0">
              <a:spcBef>
                <a:spcPts val="0"/>
              </a:spcBef>
              <a:spcAft>
                <a:spcPts val="900"/>
              </a:spcAft>
              <a:buFontTx/>
              <a:buNone/>
              <a:defRPr sz="1050" b="0" i="0" baseline="0">
                <a:latin typeface="Arial"/>
                <a:cs typeface="Arial"/>
              </a:defRPr>
            </a:lvl3pPr>
            <a:lvl4pPr marL="1028700" indent="0">
              <a:spcBef>
                <a:spcPts val="0"/>
              </a:spcBef>
              <a:spcAft>
                <a:spcPts val="900"/>
              </a:spcAft>
              <a:buFontTx/>
              <a:buNone/>
              <a:defRPr sz="900" b="0" i="0" baseline="0">
                <a:latin typeface="Arial"/>
                <a:cs typeface="Arial"/>
              </a:defRPr>
            </a:lvl4pPr>
            <a:lvl5pPr marL="1371600" indent="0">
              <a:spcBef>
                <a:spcPts val="0"/>
              </a:spcBef>
              <a:spcAft>
                <a:spcPts val="900"/>
              </a:spcAft>
              <a:buFontTx/>
              <a:buNone/>
              <a:defRPr sz="75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834082"/>
            <a:ext cx="8691562" cy="3736340"/>
          </a:xfrm>
          <a:prstGeom prst="rect">
            <a:avLst/>
          </a:prstGeom>
        </p:spPr>
        <p:txBody>
          <a:bodyPr vert="horz"/>
          <a:lstStyle>
            <a:lvl1pPr marL="0" indent="0">
              <a:spcBef>
                <a:spcPts val="0"/>
              </a:spcBef>
              <a:spcAft>
                <a:spcPts val="900"/>
              </a:spcAft>
              <a:buFontTx/>
              <a:buNone/>
              <a:defRPr sz="1200" b="0" i="0">
                <a:latin typeface="Arial"/>
                <a:cs typeface="Arial"/>
              </a:defRPr>
            </a:lvl1pPr>
            <a:lvl2pPr marL="342900" indent="0">
              <a:spcBef>
                <a:spcPts val="0"/>
              </a:spcBef>
              <a:spcAft>
                <a:spcPts val="900"/>
              </a:spcAft>
              <a:buFontTx/>
              <a:buNone/>
              <a:defRPr sz="1200" b="0" i="0">
                <a:latin typeface="Arial"/>
                <a:cs typeface="Arial"/>
              </a:defRPr>
            </a:lvl2pPr>
            <a:lvl3pPr marL="685800" indent="0">
              <a:spcBef>
                <a:spcPts val="0"/>
              </a:spcBef>
              <a:spcAft>
                <a:spcPts val="900"/>
              </a:spcAft>
              <a:buFontTx/>
              <a:buNone/>
              <a:defRPr sz="1050" b="0" i="0" baseline="0">
                <a:latin typeface="Arial"/>
                <a:cs typeface="Arial"/>
              </a:defRPr>
            </a:lvl3pPr>
            <a:lvl4pPr marL="1028700" indent="0">
              <a:spcBef>
                <a:spcPts val="0"/>
              </a:spcBef>
              <a:spcAft>
                <a:spcPts val="900"/>
              </a:spcAft>
              <a:buFontTx/>
              <a:buNone/>
              <a:defRPr sz="900" b="0" i="0" baseline="0">
                <a:latin typeface="Arial"/>
                <a:cs typeface="Arial"/>
              </a:defRPr>
            </a:lvl4pPr>
            <a:lvl5pPr marL="1371600" indent="0">
              <a:spcBef>
                <a:spcPts val="0"/>
              </a:spcBef>
              <a:spcAft>
                <a:spcPts val="900"/>
              </a:spcAft>
              <a:buFontTx/>
              <a:buNone/>
              <a:defRPr sz="75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227013" y="313765"/>
            <a:ext cx="7303340" cy="401897"/>
          </a:xfrm>
          <a:prstGeom prst="rect">
            <a:avLst/>
          </a:prstGeom>
        </p:spPr>
        <p:txBody>
          <a:bodyPr/>
          <a:lstStyle>
            <a:lvl1pPr>
              <a:defRPr sz="225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4" y="834082"/>
            <a:ext cx="4248879" cy="3736340"/>
          </a:xfrm>
          <a:prstGeom prst="rect">
            <a:avLst/>
          </a:prstGeom>
        </p:spPr>
        <p:txBody>
          <a:bodyPr vert="horz"/>
          <a:lstStyle>
            <a:lvl1pPr marL="0" indent="0">
              <a:spcBef>
                <a:spcPts val="0"/>
              </a:spcBef>
              <a:spcAft>
                <a:spcPts val="900"/>
              </a:spcAft>
              <a:buFontTx/>
              <a:buNone/>
              <a:defRPr sz="1200" b="0" i="0">
                <a:latin typeface="Arial"/>
                <a:cs typeface="Arial"/>
              </a:defRPr>
            </a:lvl1pPr>
            <a:lvl2pPr marL="342900" indent="0">
              <a:spcBef>
                <a:spcPts val="0"/>
              </a:spcBef>
              <a:spcAft>
                <a:spcPts val="900"/>
              </a:spcAft>
              <a:buFontTx/>
              <a:buNone/>
              <a:defRPr sz="1200" b="0" i="0">
                <a:latin typeface="Arial"/>
                <a:cs typeface="Arial"/>
              </a:defRPr>
            </a:lvl2pPr>
            <a:lvl3pPr marL="685800" indent="0">
              <a:spcBef>
                <a:spcPts val="0"/>
              </a:spcBef>
              <a:spcAft>
                <a:spcPts val="900"/>
              </a:spcAft>
              <a:buFontTx/>
              <a:buNone/>
              <a:defRPr sz="1050" b="0" i="0" baseline="0">
                <a:latin typeface="Arial"/>
                <a:cs typeface="Arial"/>
              </a:defRPr>
            </a:lvl3pPr>
            <a:lvl4pPr marL="1028700" indent="0">
              <a:spcBef>
                <a:spcPts val="0"/>
              </a:spcBef>
              <a:spcAft>
                <a:spcPts val="900"/>
              </a:spcAft>
              <a:buFontTx/>
              <a:buNone/>
              <a:defRPr sz="900" b="0" i="0" baseline="0">
                <a:latin typeface="Arial"/>
                <a:cs typeface="Arial"/>
              </a:defRPr>
            </a:lvl4pPr>
            <a:lvl5pPr marL="1371600" indent="0">
              <a:spcBef>
                <a:spcPts val="0"/>
              </a:spcBef>
              <a:spcAft>
                <a:spcPts val="900"/>
              </a:spcAft>
              <a:buFontTx/>
              <a:buNone/>
              <a:defRPr sz="75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227013" y="313765"/>
            <a:ext cx="7303340" cy="401897"/>
          </a:xfrm>
          <a:prstGeom prst="rect">
            <a:avLst/>
          </a:prstGeom>
        </p:spPr>
        <p:txBody>
          <a:bodyPr/>
          <a:lstStyle>
            <a:lvl1pPr>
              <a:defRPr sz="225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4661716" y="834082"/>
            <a:ext cx="4248879" cy="3736340"/>
          </a:xfrm>
          <a:prstGeom prst="rect">
            <a:avLst/>
          </a:prstGeom>
        </p:spPr>
        <p:txBody>
          <a:bodyPr vert="horz"/>
          <a:lstStyle>
            <a:lvl1pPr marL="0" indent="0">
              <a:spcBef>
                <a:spcPts val="0"/>
              </a:spcBef>
              <a:spcAft>
                <a:spcPts val="900"/>
              </a:spcAft>
              <a:buFontTx/>
              <a:buNone/>
              <a:defRPr sz="1200" b="0" i="0">
                <a:latin typeface="Arial"/>
                <a:cs typeface="Arial"/>
              </a:defRPr>
            </a:lvl1pPr>
            <a:lvl2pPr marL="342900" indent="0">
              <a:spcBef>
                <a:spcPts val="0"/>
              </a:spcBef>
              <a:spcAft>
                <a:spcPts val="900"/>
              </a:spcAft>
              <a:buFontTx/>
              <a:buNone/>
              <a:defRPr sz="1200" b="0" i="0">
                <a:latin typeface="Arial"/>
                <a:cs typeface="Arial"/>
              </a:defRPr>
            </a:lvl2pPr>
            <a:lvl3pPr marL="685800" indent="0">
              <a:spcBef>
                <a:spcPts val="0"/>
              </a:spcBef>
              <a:spcAft>
                <a:spcPts val="900"/>
              </a:spcAft>
              <a:buFontTx/>
              <a:buNone/>
              <a:defRPr sz="1050" b="0" i="0" baseline="0">
                <a:latin typeface="Arial"/>
                <a:cs typeface="Arial"/>
              </a:defRPr>
            </a:lvl3pPr>
            <a:lvl4pPr marL="1028700" indent="0">
              <a:spcBef>
                <a:spcPts val="0"/>
              </a:spcBef>
              <a:spcAft>
                <a:spcPts val="900"/>
              </a:spcAft>
              <a:buFontTx/>
              <a:buNone/>
              <a:defRPr sz="900" b="0" i="0" baseline="0">
                <a:latin typeface="Arial"/>
                <a:cs typeface="Arial"/>
              </a:defRPr>
            </a:lvl4pPr>
            <a:lvl5pPr marL="1371600" indent="0">
              <a:spcBef>
                <a:spcPts val="0"/>
              </a:spcBef>
              <a:spcAft>
                <a:spcPts val="900"/>
              </a:spcAft>
              <a:buFontTx/>
              <a:buNone/>
              <a:defRPr sz="75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grpSp>
        <p:nvGrpSpPr>
          <p:cNvPr id="10" name="Group 9"/>
          <p:cNvGrpSpPr/>
          <p:nvPr userDrawn="1"/>
        </p:nvGrpSpPr>
        <p:grpSpPr>
          <a:xfrm>
            <a:off x="0" y="4814517"/>
            <a:ext cx="9144000" cy="328984"/>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pic>
        <p:nvPicPr>
          <p:cNvPr id="15" name="Picture 14"/>
          <p:cNvPicPr>
            <a:picLocks noChangeAspect="1"/>
          </p:cNvPicPr>
          <p:nvPr userDrawn="1"/>
        </p:nvPicPr>
        <p:blipFill>
          <a:blip r:embed="rId3"/>
          <a:stretch>
            <a:fillRect/>
          </a:stretch>
        </p:blipFill>
        <p:spPr>
          <a:xfrm>
            <a:off x="5391150" y="4938713"/>
            <a:ext cx="2933700" cy="9525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282013"/>
            <a:ext cx="4242014" cy="3288407"/>
          </a:xfrm>
          <a:prstGeom prst="rect">
            <a:avLst/>
          </a:prstGeom>
        </p:spPr>
        <p:txBody>
          <a:bodyPr vert="horz"/>
          <a:lstStyle>
            <a:lvl1pPr marL="214313" indent="-214313">
              <a:spcBef>
                <a:spcPts val="0"/>
              </a:spcBef>
              <a:spcAft>
                <a:spcPts val="900"/>
              </a:spcAft>
              <a:buFont typeface="Arial" panose="020B0604020202020204" pitchFamily="34" charset="0"/>
              <a:buChar char="•"/>
              <a:defRPr sz="1200" b="0" i="0">
                <a:latin typeface="Arial"/>
                <a:cs typeface="Arial"/>
              </a:defRPr>
            </a:lvl1pPr>
            <a:lvl2pPr marL="557213" indent="-214313">
              <a:spcBef>
                <a:spcPts val="0"/>
              </a:spcBef>
              <a:spcAft>
                <a:spcPts val="900"/>
              </a:spcAft>
              <a:buFont typeface="Arial"/>
              <a:buChar char="•"/>
              <a:defRPr sz="1050" b="0" i="0">
                <a:latin typeface="Arial"/>
                <a:cs typeface="Arial"/>
              </a:defRPr>
            </a:lvl2pPr>
            <a:lvl3pPr marL="857250" indent="-171450">
              <a:spcBef>
                <a:spcPts val="0"/>
              </a:spcBef>
              <a:spcAft>
                <a:spcPts val="900"/>
              </a:spcAft>
              <a:buFont typeface="Arial"/>
              <a:buChar char="•"/>
              <a:defRPr sz="900" b="0" i="0" baseline="0">
                <a:latin typeface="Arial"/>
                <a:cs typeface="Arial"/>
              </a:defRPr>
            </a:lvl3pPr>
            <a:lvl4pPr marL="1243013" indent="-214313">
              <a:spcBef>
                <a:spcPts val="0"/>
              </a:spcBef>
              <a:spcAft>
                <a:spcPts val="900"/>
              </a:spcAft>
              <a:buFont typeface="Arial"/>
              <a:buChar char="•"/>
              <a:defRPr sz="750" b="0" i="0" baseline="0">
                <a:latin typeface="Arial"/>
                <a:cs typeface="Arial"/>
              </a:defRPr>
            </a:lvl4pPr>
            <a:lvl5pPr marL="1543050" indent="-171450">
              <a:spcBef>
                <a:spcPts val="0"/>
              </a:spcBef>
              <a:spcAft>
                <a:spcPts val="900"/>
              </a:spcAft>
              <a:buFont typeface="Arial"/>
              <a:buChar char="•"/>
              <a:defRPr sz="75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p:ph type="title" hasCustomPrompt="1"/>
          </p:nvPr>
        </p:nvSpPr>
        <p:spPr>
          <a:xfrm>
            <a:off x="227013" y="313765"/>
            <a:ext cx="7303340" cy="401897"/>
          </a:xfrm>
          <a:prstGeom prst="rect">
            <a:avLst/>
          </a:prstGeom>
        </p:spPr>
        <p:txBody>
          <a:bodyPr/>
          <a:lstStyle>
            <a:lvl1pPr>
              <a:defRPr sz="2250" b="1" i="0">
                <a:latin typeface="Arial"/>
                <a:cs typeface="Arial"/>
              </a:defRPr>
            </a:lvl1pPr>
          </a:lstStyle>
          <a:p>
            <a:r>
              <a:rPr lang="en-US" dirty="0"/>
              <a:t>Insert Slide Title</a:t>
            </a:r>
          </a:p>
        </p:txBody>
      </p:sp>
      <p:sp>
        <p:nvSpPr>
          <p:cNvPr id="19" name="Text Placeholder 4"/>
          <p:cNvSpPr>
            <a:spLocks noGrp="1"/>
          </p:cNvSpPr>
          <p:nvPr>
            <p:ph type="body" sz="quarter" idx="13" hasCustomPrompt="1"/>
          </p:nvPr>
        </p:nvSpPr>
        <p:spPr>
          <a:xfrm>
            <a:off x="227014" y="754577"/>
            <a:ext cx="7317473" cy="306045"/>
          </a:xfrm>
          <a:prstGeom prst="rect">
            <a:avLst/>
          </a:prstGeom>
        </p:spPr>
        <p:txBody>
          <a:bodyPr vert="horz" wrap="none" anchor="t" anchorCtr="0"/>
          <a:lstStyle>
            <a:lvl1pPr marL="0" indent="0">
              <a:spcBef>
                <a:spcPts val="0"/>
              </a:spcBef>
              <a:buNone/>
              <a:defRPr sz="1350" b="0" i="0">
                <a:latin typeface="Arial"/>
                <a:cs typeface="Arial"/>
              </a:defRPr>
            </a:lvl1pPr>
            <a:lvl3pPr marL="685800" indent="0">
              <a:buNone/>
              <a:defRPr sz="2025"/>
            </a:lvl3pPr>
            <a:lvl4pPr marL="1028700" indent="0">
              <a:buNone/>
              <a:defRPr sz="2025"/>
            </a:lvl4pPr>
            <a:lvl5pPr marL="1371600" indent="0">
              <a:buNone/>
              <a:defRPr sz="2025"/>
            </a:lvl5pPr>
          </a:lstStyle>
          <a:p>
            <a:r>
              <a:rPr lang="en-US" dirty="0"/>
              <a:t>Insert Subhead</a:t>
            </a:r>
          </a:p>
        </p:txBody>
      </p:sp>
      <p:grpSp>
        <p:nvGrpSpPr>
          <p:cNvPr id="16" name="Group 15"/>
          <p:cNvGrpSpPr/>
          <p:nvPr userDrawn="1"/>
        </p:nvGrpSpPr>
        <p:grpSpPr>
          <a:xfrm>
            <a:off x="0" y="0"/>
            <a:ext cx="9144000" cy="696620"/>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757889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grpSp>
        <p:nvGrpSpPr>
          <p:cNvPr id="10" name="Group 9"/>
          <p:cNvGrpSpPr/>
          <p:nvPr userDrawn="1"/>
        </p:nvGrpSpPr>
        <p:grpSpPr>
          <a:xfrm>
            <a:off x="0" y="4814517"/>
            <a:ext cx="9144000" cy="328984"/>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pic>
        <p:nvPicPr>
          <p:cNvPr id="15" name="Picture 14"/>
          <p:cNvPicPr>
            <a:picLocks noChangeAspect="1"/>
          </p:cNvPicPr>
          <p:nvPr userDrawn="1"/>
        </p:nvPicPr>
        <p:blipFill>
          <a:blip r:embed="rId3"/>
          <a:stretch>
            <a:fillRect/>
          </a:stretch>
        </p:blipFill>
        <p:spPr>
          <a:xfrm>
            <a:off x="5391150" y="4938713"/>
            <a:ext cx="2933700" cy="9525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282013"/>
            <a:ext cx="4242014" cy="3288407"/>
          </a:xfrm>
          <a:prstGeom prst="rect">
            <a:avLst/>
          </a:prstGeom>
        </p:spPr>
        <p:txBody>
          <a:bodyPr vert="horz"/>
          <a:lstStyle>
            <a:lvl1pPr marL="214313" indent="-214313">
              <a:spcBef>
                <a:spcPts val="0"/>
              </a:spcBef>
              <a:spcAft>
                <a:spcPts val="900"/>
              </a:spcAft>
              <a:buFont typeface="Arial" panose="020B0604020202020204" pitchFamily="34" charset="0"/>
              <a:buChar char="•"/>
              <a:defRPr sz="1200" b="0" i="0">
                <a:latin typeface="Arial"/>
                <a:cs typeface="Arial"/>
              </a:defRPr>
            </a:lvl1pPr>
            <a:lvl2pPr marL="557213" indent="-214313">
              <a:spcBef>
                <a:spcPts val="0"/>
              </a:spcBef>
              <a:spcAft>
                <a:spcPts val="900"/>
              </a:spcAft>
              <a:buFont typeface="Arial"/>
              <a:buChar char="•"/>
              <a:defRPr sz="1050" b="0" i="0">
                <a:latin typeface="Arial"/>
                <a:cs typeface="Arial"/>
              </a:defRPr>
            </a:lvl2pPr>
            <a:lvl3pPr marL="857250" indent="-171450">
              <a:spcBef>
                <a:spcPts val="0"/>
              </a:spcBef>
              <a:spcAft>
                <a:spcPts val="900"/>
              </a:spcAft>
              <a:buFont typeface="Arial"/>
              <a:buChar char="•"/>
              <a:defRPr sz="900" b="0" i="0" baseline="0">
                <a:latin typeface="Arial"/>
                <a:cs typeface="Arial"/>
              </a:defRPr>
            </a:lvl3pPr>
            <a:lvl4pPr marL="1243013" indent="-214313">
              <a:spcBef>
                <a:spcPts val="0"/>
              </a:spcBef>
              <a:spcAft>
                <a:spcPts val="900"/>
              </a:spcAft>
              <a:buFont typeface="Arial"/>
              <a:buChar char="•"/>
              <a:defRPr sz="750" b="0" i="0" baseline="0">
                <a:latin typeface="Arial"/>
                <a:cs typeface="Arial"/>
              </a:defRPr>
            </a:lvl4pPr>
            <a:lvl5pPr marL="1543050" indent="-171450">
              <a:spcBef>
                <a:spcPts val="0"/>
              </a:spcBef>
              <a:spcAft>
                <a:spcPts val="900"/>
              </a:spcAft>
              <a:buFont typeface="Arial"/>
              <a:buChar char="•"/>
              <a:defRPr sz="75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227013" y="313765"/>
            <a:ext cx="7303340" cy="401897"/>
          </a:xfrm>
          <a:prstGeom prst="rect">
            <a:avLst/>
          </a:prstGeom>
        </p:spPr>
        <p:txBody>
          <a:bodyPr/>
          <a:lstStyle>
            <a:lvl1pPr>
              <a:defRPr sz="225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227014" y="754577"/>
            <a:ext cx="7317473" cy="306045"/>
          </a:xfrm>
          <a:prstGeom prst="rect">
            <a:avLst/>
          </a:prstGeom>
        </p:spPr>
        <p:txBody>
          <a:bodyPr vert="horz" wrap="none" anchor="t" anchorCtr="0"/>
          <a:lstStyle>
            <a:lvl1pPr marL="0" indent="0">
              <a:spcBef>
                <a:spcPts val="0"/>
              </a:spcBef>
              <a:buNone/>
              <a:defRPr sz="1350" b="0" i="0">
                <a:latin typeface="Arial"/>
                <a:cs typeface="Arial"/>
              </a:defRPr>
            </a:lvl1pPr>
            <a:lvl3pPr marL="685800" indent="0">
              <a:buNone/>
              <a:defRPr sz="2025"/>
            </a:lvl3pPr>
            <a:lvl4pPr marL="1028700" indent="0">
              <a:buNone/>
              <a:defRPr sz="2025"/>
            </a:lvl4pPr>
            <a:lvl5pPr marL="1371600" indent="0">
              <a:buNone/>
              <a:defRPr sz="2025"/>
            </a:lvl5pPr>
          </a:lstStyle>
          <a:p>
            <a:r>
              <a:rPr lang="en-US" dirty="0"/>
              <a:t>Insert Subhead</a:t>
            </a:r>
          </a:p>
        </p:txBody>
      </p:sp>
      <p:grpSp>
        <p:nvGrpSpPr>
          <p:cNvPr id="16" name="Group 15"/>
          <p:cNvGrpSpPr/>
          <p:nvPr userDrawn="1"/>
        </p:nvGrpSpPr>
        <p:grpSpPr>
          <a:xfrm>
            <a:off x="0" y="0"/>
            <a:ext cx="9144000" cy="696620"/>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827050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grpSp>
        <p:nvGrpSpPr>
          <p:cNvPr id="10" name="Group 9"/>
          <p:cNvGrpSpPr/>
          <p:nvPr userDrawn="1"/>
        </p:nvGrpSpPr>
        <p:grpSpPr>
          <a:xfrm>
            <a:off x="0" y="4814517"/>
            <a:ext cx="9144000" cy="328984"/>
            <a:chOff x="0" y="3956541"/>
            <a:chExt cx="9144000" cy="438645"/>
          </a:xfrm>
        </p:grpSpPr>
        <p:cxnSp>
          <p:nvCxnSpPr>
            <p:cNvPr id="13" name="Straight Connector 12"/>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pic>
        <p:nvPicPr>
          <p:cNvPr id="18" name="Picture 17"/>
          <p:cNvPicPr>
            <a:picLocks noChangeAspect="1"/>
          </p:cNvPicPr>
          <p:nvPr userDrawn="1"/>
        </p:nvPicPr>
        <p:blipFill>
          <a:blip r:embed="rId3"/>
          <a:stretch>
            <a:fillRect/>
          </a:stretch>
        </p:blipFill>
        <p:spPr>
          <a:xfrm>
            <a:off x="5391150" y="4938713"/>
            <a:ext cx="2933700" cy="9525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2" name="Text Placeholder 2"/>
          <p:cNvSpPr>
            <a:spLocks noGrp="1"/>
          </p:cNvSpPr>
          <p:nvPr>
            <p:ph type="body" sz="quarter" idx="12" hasCustomPrompt="1"/>
          </p:nvPr>
        </p:nvSpPr>
        <p:spPr>
          <a:xfrm>
            <a:off x="227013" y="1282013"/>
            <a:ext cx="4242014" cy="3288407"/>
          </a:xfrm>
          <a:prstGeom prst="rect">
            <a:avLst/>
          </a:prstGeom>
        </p:spPr>
        <p:txBody>
          <a:bodyPr vert="horz"/>
          <a:lstStyle>
            <a:lvl1pPr marL="214313" indent="-214313">
              <a:spcBef>
                <a:spcPts val="0"/>
              </a:spcBef>
              <a:spcAft>
                <a:spcPts val="900"/>
              </a:spcAft>
              <a:buFont typeface="Arial" panose="020B0604020202020204" pitchFamily="34" charset="0"/>
              <a:buChar char="•"/>
              <a:defRPr sz="1200" b="0" i="0">
                <a:latin typeface="Arial"/>
                <a:cs typeface="Arial"/>
              </a:defRPr>
            </a:lvl1pPr>
            <a:lvl2pPr marL="557213" indent="-214313">
              <a:spcBef>
                <a:spcPts val="0"/>
              </a:spcBef>
              <a:spcAft>
                <a:spcPts val="900"/>
              </a:spcAft>
              <a:buFont typeface="Arial"/>
              <a:buChar char="•"/>
              <a:defRPr sz="1050" b="0" i="0">
                <a:latin typeface="Arial"/>
                <a:cs typeface="Arial"/>
              </a:defRPr>
            </a:lvl2pPr>
            <a:lvl3pPr marL="857250" indent="-171450">
              <a:spcBef>
                <a:spcPts val="0"/>
              </a:spcBef>
              <a:spcAft>
                <a:spcPts val="900"/>
              </a:spcAft>
              <a:buFont typeface="Arial"/>
              <a:buChar char="•"/>
              <a:defRPr sz="900" b="0" i="0" baseline="0">
                <a:latin typeface="Arial"/>
                <a:cs typeface="Arial"/>
              </a:defRPr>
            </a:lvl3pPr>
            <a:lvl4pPr marL="1243013" indent="-214313">
              <a:spcBef>
                <a:spcPts val="0"/>
              </a:spcBef>
              <a:spcAft>
                <a:spcPts val="900"/>
              </a:spcAft>
              <a:buFont typeface="Arial"/>
              <a:buChar char="•"/>
              <a:defRPr sz="750" b="0" i="0" baseline="0">
                <a:latin typeface="Arial"/>
                <a:cs typeface="Arial"/>
              </a:defRPr>
            </a:lvl4pPr>
            <a:lvl5pPr marL="1543050" indent="-171450">
              <a:spcBef>
                <a:spcPts val="0"/>
              </a:spcBef>
              <a:spcAft>
                <a:spcPts val="900"/>
              </a:spcAft>
              <a:buFont typeface="Arial"/>
              <a:buChar char="•"/>
              <a:defRPr sz="75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227013" y="313765"/>
            <a:ext cx="7303340" cy="401897"/>
          </a:xfrm>
          <a:prstGeom prst="rect">
            <a:avLst/>
          </a:prstGeom>
        </p:spPr>
        <p:txBody>
          <a:bodyPr/>
          <a:lstStyle>
            <a:lvl1pPr>
              <a:defRPr sz="225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227014" y="754577"/>
            <a:ext cx="7317473" cy="306045"/>
          </a:xfrm>
          <a:prstGeom prst="rect">
            <a:avLst/>
          </a:prstGeom>
        </p:spPr>
        <p:txBody>
          <a:bodyPr vert="horz" wrap="none" anchor="t" anchorCtr="0"/>
          <a:lstStyle>
            <a:lvl1pPr marL="0" indent="0">
              <a:spcBef>
                <a:spcPts val="0"/>
              </a:spcBef>
              <a:buNone/>
              <a:defRPr sz="1350" b="0" i="0">
                <a:latin typeface="Arial"/>
                <a:cs typeface="Arial"/>
              </a:defRPr>
            </a:lvl1pPr>
            <a:lvl3pPr marL="685800" indent="0">
              <a:buNone/>
              <a:defRPr sz="2025"/>
            </a:lvl3pPr>
            <a:lvl4pPr marL="1028700" indent="0">
              <a:buNone/>
              <a:defRPr sz="2025"/>
            </a:lvl4pPr>
            <a:lvl5pPr marL="1371600" indent="0">
              <a:buNone/>
              <a:defRPr sz="2025"/>
            </a:lvl5pPr>
          </a:lstStyle>
          <a:p>
            <a:r>
              <a:rPr lang="en-US" dirty="0"/>
              <a:t>Insert Subhead</a:t>
            </a:r>
          </a:p>
        </p:txBody>
      </p:sp>
      <p:grpSp>
        <p:nvGrpSpPr>
          <p:cNvPr id="19" name="Group 18"/>
          <p:cNvGrpSpPr/>
          <p:nvPr userDrawn="1"/>
        </p:nvGrpSpPr>
        <p:grpSpPr>
          <a:xfrm>
            <a:off x="0" y="0"/>
            <a:ext cx="9144000" cy="696620"/>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075254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5143500"/>
          </a:xfrm>
          <a:prstGeom prst="rect">
            <a:avLst/>
          </a:prstGeom>
        </p:spPr>
      </p:pic>
      <p:sp>
        <p:nvSpPr>
          <p:cNvPr id="16" name="Text Placeholder 26"/>
          <p:cNvSpPr>
            <a:spLocks noGrp="1"/>
          </p:cNvSpPr>
          <p:nvPr>
            <p:ph type="body" sz="quarter" idx="15" hasCustomPrompt="1"/>
          </p:nvPr>
        </p:nvSpPr>
        <p:spPr>
          <a:xfrm>
            <a:off x="123825" y="2651152"/>
            <a:ext cx="4993528" cy="903515"/>
          </a:xfrm>
          <a:prstGeom prst="rect">
            <a:avLst/>
          </a:prstGeom>
        </p:spPr>
        <p:txBody>
          <a:bodyPr/>
          <a:lstStyle>
            <a:lvl1pPr marL="0" indent="0">
              <a:lnSpc>
                <a:spcPct val="100000"/>
              </a:lnSpc>
              <a:spcBef>
                <a:spcPts val="0"/>
              </a:spcBef>
              <a:buNone/>
              <a:defRPr sz="1500" b="0" i="1" baseline="0">
                <a:latin typeface="Arial"/>
                <a:cs typeface="Aria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6" y="1294279"/>
            <a:ext cx="5000999" cy="1236649"/>
          </a:xfrm>
          <a:prstGeom prst="rect">
            <a:avLst/>
          </a:prstGeom>
        </p:spPr>
        <p:txBody>
          <a:bodyPr/>
          <a:lstStyle>
            <a:lvl1pPr marL="0" indent="0">
              <a:lnSpc>
                <a:spcPct val="100000"/>
              </a:lnSpc>
              <a:spcBef>
                <a:spcPts val="0"/>
              </a:spcBef>
              <a:buNone/>
              <a:defRPr sz="225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3673929"/>
            <a:ext cx="5008936" cy="942125"/>
          </a:xfrm>
          <a:prstGeom prst="rect">
            <a:avLst/>
          </a:prstGeom>
        </p:spPr>
        <p:txBody>
          <a:bodyPr/>
          <a:lstStyle>
            <a:lvl1pPr marL="0" marR="0" indent="0" algn="l" defTabSz="342900" rtl="0" eaLnBrk="1" fontAlgn="auto" latinLnBrk="0" hangingPunct="1">
              <a:lnSpc>
                <a:spcPct val="120000"/>
              </a:lnSpc>
              <a:spcBef>
                <a:spcPts val="0"/>
              </a:spcBef>
              <a:spcAft>
                <a:spcPts val="0"/>
              </a:spcAft>
              <a:buClrTx/>
              <a:buSzTx/>
              <a:buFont typeface="Arial"/>
              <a:buNone/>
              <a:tabLst/>
              <a:defRPr sz="1050" b="0" i="0" baseline="0">
                <a:latin typeface="Arial"/>
                <a:cs typeface="Aria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3429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3429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4814517"/>
            <a:ext cx="9144000" cy="328984"/>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22" name="Group 21"/>
          <p:cNvGrpSpPr/>
          <p:nvPr userDrawn="1"/>
        </p:nvGrpSpPr>
        <p:grpSpPr>
          <a:xfrm>
            <a:off x="0" y="9156"/>
            <a:ext cx="9144000" cy="418"/>
            <a:chOff x="0" y="12207"/>
            <a:chExt cx="9144000" cy="557"/>
          </a:xfrm>
        </p:grpSpPr>
        <p:cxnSp>
          <p:nvCxnSpPr>
            <p:cNvPr id="23" name="Straight Connector 22"/>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4762"/>
            <a:ext cx="2298700" cy="979774"/>
          </a:xfrm>
          <a:prstGeom prst="rect">
            <a:avLst/>
          </a:prstGeom>
        </p:spPr>
      </p:pic>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7" name="Group 6"/>
          <p:cNvGrpSpPr/>
          <p:nvPr userDrawn="1"/>
        </p:nvGrpSpPr>
        <p:grpSpPr>
          <a:xfrm>
            <a:off x="0" y="4814517"/>
            <a:ext cx="9144000" cy="328984"/>
            <a:chOff x="0" y="4172975"/>
            <a:chExt cx="9144000" cy="438645"/>
          </a:xfrm>
        </p:grpSpPr>
        <p:cxnSp>
          <p:nvCxnSpPr>
            <p:cNvPr id="9" name="Straight Connector 8"/>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6" name="Text Placeholder 17"/>
          <p:cNvSpPr>
            <a:spLocks noGrp="1"/>
          </p:cNvSpPr>
          <p:nvPr>
            <p:ph type="body" sz="quarter" idx="13" hasCustomPrompt="1"/>
          </p:nvPr>
        </p:nvSpPr>
        <p:spPr>
          <a:xfrm>
            <a:off x="161128" y="1677832"/>
            <a:ext cx="8805158" cy="1430426"/>
          </a:xfrm>
          <a:prstGeom prst="rect">
            <a:avLst/>
          </a:prstGeom>
        </p:spPr>
        <p:txBody>
          <a:bodyPr anchor="ctr"/>
          <a:lstStyle>
            <a:lvl1pPr marL="0" indent="0" algn="ctr">
              <a:lnSpc>
                <a:spcPct val="100000"/>
              </a:lnSpc>
              <a:buNone/>
              <a:defRPr sz="225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pic>
        <p:nvPicPr>
          <p:cNvPr id="13" name="Picture 12"/>
          <p:cNvPicPr>
            <a:picLocks noChangeAspect="1"/>
          </p:cNvPicPr>
          <p:nvPr userDrawn="1"/>
        </p:nvPicPr>
        <p:blipFill>
          <a:blip r:embed="rId2"/>
          <a:stretch>
            <a:fillRect/>
          </a:stretch>
        </p:blipFill>
        <p:spPr>
          <a:xfrm>
            <a:off x="6011207" y="4938713"/>
            <a:ext cx="2933700" cy="95250"/>
          </a:xfrm>
          <a:prstGeom prst="rect">
            <a:avLst/>
          </a:prstGeom>
        </p:spPr>
      </p:pic>
      <p:grpSp>
        <p:nvGrpSpPr>
          <p:cNvPr id="14" name="Group 13"/>
          <p:cNvGrpSpPr/>
          <p:nvPr userDrawn="1"/>
        </p:nvGrpSpPr>
        <p:grpSpPr>
          <a:xfrm>
            <a:off x="0" y="0"/>
            <a:ext cx="9144000" cy="696620"/>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846683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21" name="Rectangle 20"/>
          <p:cNvSpPr/>
          <p:nvPr/>
        </p:nvSpPr>
        <p:spPr>
          <a:xfrm>
            <a:off x="0" y="3839335"/>
            <a:ext cx="9144000" cy="130416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 name="Picture Placeholder 2"/>
          <p:cNvSpPr>
            <a:spLocks noGrp="1"/>
          </p:cNvSpPr>
          <p:nvPr>
            <p:ph type="pic" sz="quarter" idx="12" hasCustomPrompt="1"/>
          </p:nvPr>
        </p:nvSpPr>
        <p:spPr>
          <a:xfrm>
            <a:off x="0" y="0"/>
            <a:ext cx="9144000" cy="3795653"/>
          </a:xfrm>
          <a:prstGeom prst="rect">
            <a:avLst/>
          </a:prstGeom>
          <a:noFill/>
        </p:spPr>
        <p:txBody>
          <a:bodyPr vert="horz" anchor="ctr"/>
          <a:lstStyle>
            <a:lvl1pPr marL="0" indent="0" algn="ctr">
              <a:buNone/>
              <a:defRPr sz="12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161128" y="4146176"/>
            <a:ext cx="7884696" cy="537884"/>
          </a:xfrm>
          <a:prstGeom prst="rect">
            <a:avLst/>
          </a:prstGeom>
        </p:spPr>
        <p:txBody>
          <a:bodyPr anchor="t" anchorCtr="0"/>
          <a:lstStyle>
            <a:lvl1pPr marL="0" indent="0" algn="l">
              <a:lnSpc>
                <a:spcPct val="100000"/>
              </a:lnSpc>
              <a:spcBef>
                <a:spcPts val="0"/>
              </a:spcBef>
              <a:buNone/>
              <a:defRPr sz="2250" b="1" i="0">
                <a:latin typeface="Arial"/>
                <a:cs typeface="Arial"/>
              </a:defRPr>
            </a:lvl1pPr>
          </a:lstStyle>
          <a:p>
            <a:pPr lvl="0"/>
            <a:r>
              <a:rPr lang="en-US" dirty="0">
                <a:solidFill>
                  <a:schemeClr val="tx1"/>
                </a:solidFill>
              </a:rPr>
              <a:t>Section Break Line</a:t>
            </a:r>
            <a:endParaRPr lang="en-US" dirty="0"/>
          </a:p>
        </p:txBody>
      </p:sp>
      <p:pic>
        <p:nvPicPr>
          <p:cNvPr id="8" name="Picture 7"/>
          <p:cNvPicPr>
            <a:picLocks noChangeAspect="1"/>
          </p:cNvPicPr>
          <p:nvPr userDrawn="1"/>
        </p:nvPicPr>
        <p:blipFill>
          <a:blip r:embed="rId2"/>
          <a:stretch>
            <a:fillRect/>
          </a:stretch>
        </p:blipFill>
        <p:spPr>
          <a:xfrm>
            <a:off x="6011207" y="4938713"/>
            <a:ext cx="2933700" cy="95250"/>
          </a:xfrm>
          <a:prstGeom prst="rect">
            <a:avLst/>
          </a:prstGeom>
        </p:spPr>
      </p:pic>
      <p:grpSp>
        <p:nvGrpSpPr>
          <p:cNvPr id="14" name="Group 13"/>
          <p:cNvGrpSpPr/>
          <p:nvPr userDrawn="1"/>
        </p:nvGrpSpPr>
        <p:grpSpPr>
          <a:xfrm>
            <a:off x="0" y="3800339"/>
            <a:ext cx="9144000" cy="696620"/>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4440247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743858" y="1177963"/>
            <a:ext cx="7672698" cy="2617690"/>
          </a:xfrm>
          <a:prstGeom prst="rect">
            <a:avLst/>
          </a:prstGeom>
        </p:spPr>
        <p:txBody>
          <a:bodyPr vert="horz" anchor="ctr"/>
          <a:lstStyle>
            <a:lvl1pPr marL="0" indent="0" algn="ctr">
              <a:buNone/>
              <a:defRPr sz="2700" b="0" i="1" baseline="0">
                <a:latin typeface="Times New Roman"/>
                <a:cs typeface="Times New Roman"/>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Insert Quote or Excerpt Here</a:t>
            </a:r>
          </a:p>
        </p:txBody>
      </p:sp>
      <p:sp>
        <p:nvSpPr>
          <p:cNvPr id="17" name="Text Placeholder 16"/>
          <p:cNvSpPr>
            <a:spLocks noGrp="1"/>
          </p:cNvSpPr>
          <p:nvPr>
            <p:ph type="body" sz="quarter" idx="13" hasCustomPrompt="1"/>
          </p:nvPr>
        </p:nvSpPr>
        <p:spPr>
          <a:xfrm>
            <a:off x="3309939" y="3904603"/>
            <a:ext cx="5565775" cy="673244"/>
          </a:xfrm>
          <a:prstGeom prst="rect">
            <a:avLst/>
          </a:prstGeom>
        </p:spPr>
        <p:txBody>
          <a:bodyPr vert="horz"/>
          <a:lstStyle>
            <a:lvl1pPr marL="0" indent="0" algn="r">
              <a:buNone/>
              <a:defRPr sz="12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8601" y="1171159"/>
            <a:ext cx="557893" cy="278946"/>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8320316" y="3525996"/>
            <a:ext cx="557893" cy="278946"/>
          </a:xfrm>
          <a:prstGeom prst="rect">
            <a:avLst/>
          </a:prstGeom>
        </p:spPr>
      </p:pic>
      <p:sp>
        <p:nvSpPr>
          <p:cNvPr id="10" name="Title 1"/>
          <p:cNvSpPr>
            <a:spLocks noGrp="1"/>
          </p:cNvSpPr>
          <p:nvPr>
            <p:ph type="title" hasCustomPrompt="1"/>
          </p:nvPr>
        </p:nvSpPr>
        <p:spPr>
          <a:xfrm>
            <a:off x="227013" y="313765"/>
            <a:ext cx="7303340" cy="493059"/>
          </a:xfrm>
          <a:prstGeom prst="rect">
            <a:avLst/>
          </a:prstGeom>
        </p:spPr>
        <p:txBody>
          <a:bodyPr/>
          <a:lstStyle>
            <a:lvl1pPr>
              <a:defRPr sz="225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5162933" y="1184190"/>
            <a:ext cx="3755643" cy="3071077"/>
          </a:xfrm>
          <a:prstGeom prst="rect">
            <a:avLst/>
          </a:prstGeom>
        </p:spPr>
        <p:txBody>
          <a:bodyPr anchor="ctr"/>
          <a:lstStyle>
            <a:lvl1pPr marL="0" indent="0" algn="ctr">
              <a:buNone/>
              <a:defRPr sz="12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5162933" y="4325008"/>
            <a:ext cx="3755642" cy="245412"/>
          </a:xfrm>
          <a:prstGeom prst="rect">
            <a:avLst/>
          </a:prstGeom>
        </p:spPr>
        <p:txBody>
          <a:bodyPr vert="horz"/>
          <a:lstStyle>
            <a:lvl1pPr marL="0" indent="0" algn="ctr">
              <a:buFontTx/>
              <a:buNone/>
              <a:defRPr sz="825" b="0" i="0" baseline="0">
                <a:latin typeface="Arial"/>
                <a:cs typeface="Arial"/>
              </a:defRPr>
            </a:lvl1pPr>
            <a:lvl2pPr marL="342900" indent="0" algn="l">
              <a:buFontTx/>
              <a:buNone/>
              <a:defRPr sz="825"/>
            </a:lvl2pPr>
            <a:lvl3pPr marL="685800" indent="0" algn="l">
              <a:buFontTx/>
              <a:buNone/>
              <a:defRPr sz="825"/>
            </a:lvl3pPr>
            <a:lvl4pPr marL="1028700" indent="0" algn="l">
              <a:buFontTx/>
              <a:buNone/>
              <a:defRPr sz="825"/>
            </a:lvl4pPr>
            <a:lvl5pPr marL="1371600" indent="0" algn="l">
              <a:buFontTx/>
              <a:buNone/>
              <a:defRPr sz="825"/>
            </a:lvl5pPr>
          </a:lstStyle>
          <a:p>
            <a:pPr lvl="0"/>
            <a:r>
              <a:rPr lang="en-US" dirty="0"/>
              <a:t>Insert photo caption(s) here.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184190"/>
            <a:ext cx="4242014" cy="3386231"/>
          </a:xfrm>
          <a:prstGeom prst="rect">
            <a:avLst/>
          </a:prstGeom>
        </p:spPr>
        <p:txBody>
          <a:bodyPr vert="horz"/>
          <a:lstStyle>
            <a:lvl1pPr marL="214313" indent="-214313">
              <a:spcBef>
                <a:spcPts val="0"/>
              </a:spcBef>
              <a:spcAft>
                <a:spcPts val="900"/>
              </a:spcAft>
              <a:buFont typeface="Arial" panose="020B0604020202020204" pitchFamily="34" charset="0"/>
              <a:buChar char="•"/>
              <a:defRPr sz="1200" b="0" i="0">
                <a:latin typeface="Arial"/>
                <a:cs typeface="Arial"/>
              </a:defRPr>
            </a:lvl1pPr>
            <a:lvl2pPr marL="557213" indent="-214313">
              <a:spcBef>
                <a:spcPts val="0"/>
              </a:spcBef>
              <a:spcAft>
                <a:spcPts val="900"/>
              </a:spcAft>
              <a:buFont typeface="Arial"/>
              <a:buChar char="•"/>
              <a:defRPr sz="1050" b="0" i="0">
                <a:latin typeface="Arial"/>
                <a:cs typeface="Arial"/>
              </a:defRPr>
            </a:lvl2pPr>
            <a:lvl3pPr marL="857250" indent="-171450">
              <a:spcBef>
                <a:spcPts val="0"/>
              </a:spcBef>
              <a:spcAft>
                <a:spcPts val="900"/>
              </a:spcAft>
              <a:buFont typeface="Arial"/>
              <a:buChar char="•"/>
              <a:defRPr sz="900" b="0" i="0" baseline="0">
                <a:latin typeface="Arial"/>
                <a:cs typeface="Arial"/>
              </a:defRPr>
            </a:lvl3pPr>
            <a:lvl4pPr marL="1243013" indent="-214313">
              <a:spcBef>
                <a:spcPts val="0"/>
              </a:spcBef>
              <a:spcAft>
                <a:spcPts val="900"/>
              </a:spcAft>
              <a:buFont typeface="Arial"/>
              <a:buChar char="•"/>
              <a:defRPr sz="750" b="0" i="0" baseline="0">
                <a:latin typeface="Arial"/>
                <a:cs typeface="Arial"/>
              </a:defRPr>
            </a:lvl4pPr>
            <a:lvl5pPr marL="1543050" indent="-171450">
              <a:spcBef>
                <a:spcPts val="0"/>
              </a:spcBef>
              <a:spcAft>
                <a:spcPts val="900"/>
              </a:spcAft>
              <a:buFont typeface="Arial"/>
              <a:buChar char="•"/>
              <a:defRPr sz="75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313765"/>
            <a:ext cx="7303340" cy="401897"/>
          </a:xfrm>
          <a:prstGeom prst="rect">
            <a:avLst/>
          </a:prstGeom>
        </p:spPr>
        <p:txBody>
          <a:bodyPr/>
          <a:lstStyle>
            <a:lvl1pPr>
              <a:defRPr sz="225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4" y="754577"/>
            <a:ext cx="7317473" cy="306045"/>
          </a:xfrm>
          <a:prstGeom prst="rect">
            <a:avLst/>
          </a:prstGeom>
        </p:spPr>
        <p:txBody>
          <a:bodyPr vert="horz" wrap="none" anchor="t" anchorCtr="0"/>
          <a:lstStyle>
            <a:lvl1pPr marL="0" indent="0">
              <a:spcBef>
                <a:spcPts val="0"/>
              </a:spcBef>
              <a:buNone/>
              <a:defRPr sz="1350" b="0" i="0">
                <a:latin typeface="Arial"/>
                <a:cs typeface="Arial"/>
              </a:defRPr>
            </a:lvl1pPr>
            <a:lvl3pPr marL="685800" indent="0">
              <a:buNone/>
              <a:defRPr sz="2025"/>
            </a:lvl3pPr>
            <a:lvl4pPr marL="1028700" indent="0">
              <a:buNone/>
              <a:defRPr sz="2025"/>
            </a:lvl4pPr>
            <a:lvl5pPr marL="1371600" indent="0">
              <a:buNone/>
              <a:defRPr sz="2025"/>
            </a:lvl5pPr>
          </a:lstStyle>
          <a:p>
            <a:r>
              <a:rPr lang="en-US" dirty="0"/>
              <a:t>Insert Subhead</a:t>
            </a:r>
          </a:p>
        </p:txBody>
      </p:sp>
    </p:spTree>
    <p:extLst>
      <p:ext uri="{BB962C8B-B14F-4D97-AF65-F5344CB8AC3E}">
        <p14:creationId xmlns:p14="http://schemas.microsoft.com/office/powerpoint/2010/main" val="14702348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5067208" y="1179922"/>
            <a:ext cx="1851807" cy="1677479"/>
          </a:xfrm>
          <a:prstGeom prst="rect">
            <a:avLst/>
          </a:prstGeom>
          <a:noFill/>
        </p:spPr>
        <p:txBody>
          <a:bodyPr anchor="ctr"/>
          <a:lstStyle>
            <a:lvl1pPr marL="0" indent="0" algn="ctr">
              <a:buNone/>
              <a:defRPr sz="12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7023275" y="1179922"/>
            <a:ext cx="1839493" cy="1677479"/>
          </a:xfrm>
          <a:prstGeom prst="rect">
            <a:avLst/>
          </a:prstGeom>
          <a:noFill/>
        </p:spPr>
        <p:txBody>
          <a:bodyPr anchor="ctr"/>
          <a:lstStyle>
            <a:lvl1pPr marL="0" indent="0" algn="ctr">
              <a:buNone/>
              <a:defRPr sz="12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5067208" y="2935589"/>
            <a:ext cx="1851807" cy="1641940"/>
          </a:xfrm>
          <a:prstGeom prst="rect">
            <a:avLst/>
          </a:prstGeom>
          <a:noFill/>
        </p:spPr>
        <p:txBody>
          <a:bodyPr anchor="ctr"/>
          <a:lstStyle>
            <a:lvl1pPr marL="0" indent="0" algn="ctr">
              <a:buNone/>
              <a:defRPr sz="12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7023275" y="2935589"/>
            <a:ext cx="1839493" cy="1641940"/>
          </a:xfrm>
          <a:prstGeom prst="rect">
            <a:avLst/>
          </a:prstGeom>
          <a:noFill/>
        </p:spPr>
        <p:txBody>
          <a:bodyPr anchor="ctr"/>
          <a:lstStyle>
            <a:lvl1pPr marL="0" indent="0" algn="ctr">
              <a:buNone/>
              <a:defRPr sz="1200" b="0">
                <a:solidFill>
                  <a:schemeClr val="tx1"/>
                </a:solidFill>
                <a:effectLst/>
                <a:latin typeface="Arial"/>
                <a:cs typeface="Arial"/>
              </a:defRPr>
            </a:lvl1pPr>
          </a:lstStyle>
          <a:p>
            <a:r>
              <a:rPr lang="en-US" dirty="0"/>
              <a:t>Click to Insert Image</a:t>
            </a:r>
          </a:p>
        </p:txBody>
      </p:sp>
      <p:sp>
        <p:nvSpPr>
          <p:cNvPr id="2" name="Slide Number Placeholder 1"/>
          <p:cNvSpPr>
            <a:spLocks noGrp="1"/>
          </p:cNvSpPr>
          <p:nvPr>
            <p:ph type="sldNum" sz="quarter" idx="22"/>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179041"/>
            <a:ext cx="4242014" cy="3391379"/>
          </a:xfrm>
          <a:prstGeom prst="rect">
            <a:avLst/>
          </a:prstGeom>
        </p:spPr>
        <p:txBody>
          <a:bodyPr vert="horz"/>
          <a:lstStyle>
            <a:lvl1pPr marL="214313" indent="-214313">
              <a:spcBef>
                <a:spcPts val="0"/>
              </a:spcBef>
              <a:spcAft>
                <a:spcPts val="900"/>
              </a:spcAft>
              <a:buFont typeface="Arial" panose="020B0604020202020204" pitchFamily="34" charset="0"/>
              <a:buChar char="•"/>
              <a:defRPr sz="1200" b="0" i="0">
                <a:latin typeface="Arial"/>
                <a:cs typeface="Arial"/>
              </a:defRPr>
            </a:lvl1pPr>
            <a:lvl2pPr marL="557213" indent="-214313">
              <a:spcBef>
                <a:spcPts val="0"/>
              </a:spcBef>
              <a:spcAft>
                <a:spcPts val="900"/>
              </a:spcAft>
              <a:buFont typeface="Arial"/>
              <a:buChar char="•"/>
              <a:defRPr sz="1050" b="0" i="0">
                <a:latin typeface="Arial"/>
                <a:cs typeface="Arial"/>
              </a:defRPr>
            </a:lvl2pPr>
            <a:lvl3pPr marL="857250" indent="-171450">
              <a:spcBef>
                <a:spcPts val="0"/>
              </a:spcBef>
              <a:spcAft>
                <a:spcPts val="900"/>
              </a:spcAft>
              <a:buFont typeface="Arial"/>
              <a:buChar char="•"/>
              <a:defRPr sz="900" b="0" i="0" baseline="0">
                <a:latin typeface="Arial"/>
                <a:cs typeface="Arial"/>
              </a:defRPr>
            </a:lvl3pPr>
            <a:lvl4pPr marL="1243013" indent="-214313">
              <a:spcBef>
                <a:spcPts val="0"/>
              </a:spcBef>
              <a:spcAft>
                <a:spcPts val="900"/>
              </a:spcAft>
              <a:buFont typeface="Arial"/>
              <a:buChar char="•"/>
              <a:defRPr sz="750" b="0" i="0" baseline="0">
                <a:latin typeface="Arial"/>
                <a:cs typeface="Arial"/>
              </a:defRPr>
            </a:lvl4pPr>
            <a:lvl5pPr marL="1543050" indent="-171450">
              <a:spcBef>
                <a:spcPts val="0"/>
              </a:spcBef>
              <a:spcAft>
                <a:spcPts val="900"/>
              </a:spcAft>
              <a:buFont typeface="Arial"/>
              <a:buChar char="•"/>
              <a:defRPr sz="75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313765"/>
            <a:ext cx="7303340" cy="401897"/>
          </a:xfrm>
          <a:prstGeom prst="rect">
            <a:avLst/>
          </a:prstGeom>
        </p:spPr>
        <p:txBody>
          <a:bodyPr/>
          <a:lstStyle>
            <a:lvl1pPr>
              <a:defRPr sz="2250" b="1" i="0">
                <a:latin typeface="Arial"/>
                <a:cs typeface="Arial"/>
              </a:defRPr>
            </a:lvl1pPr>
          </a:lstStyle>
          <a:p>
            <a:r>
              <a:rPr lang="en-US" dirty="0"/>
              <a:t>Insert Slide Title</a:t>
            </a:r>
          </a:p>
        </p:txBody>
      </p:sp>
    </p:spTree>
    <p:extLst>
      <p:ext uri="{BB962C8B-B14F-4D97-AF65-F5344CB8AC3E}">
        <p14:creationId xmlns:p14="http://schemas.microsoft.com/office/powerpoint/2010/main" val="124002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239487" y="1184189"/>
            <a:ext cx="4557485" cy="3286758"/>
          </a:xfrm>
          <a:prstGeom prst="rect">
            <a:avLst/>
          </a:prstGeom>
          <a:noFill/>
        </p:spPr>
        <p:txBody>
          <a:bodyPr anchor="ctr"/>
          <a:lstStyle>
            <a:lvl1pPr marL="0" indent="0" algn="ctr">
              <a:buNone/>
              <a:defRPr sz="12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4884058" y="2768061"/>
            <a:ext cx="2220685" cy="1703708"/>
          </a:xfrm>
          <a:prstGeom prst="rect">
            <a:avLst/>
          </a:prstGeom>
          <a:noFill/>
        </p:spPr>
        <p:txBody>
          <a:bodyPr anchor="ctr"/>
          <a:lstStyle>
            <a:lvl1pPr marL="0" indent="0" algn="ctr">
              <a:buNone/>
              <a:defRPr sz="12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4884058" y="1184190"/>
            <a:ext cx="2220685" cy="1703708"/>
          </a:xfrm>
          <a:prstGeom prst="rect">
            <a:avLst/>
          </a:prstGeom>
          <a:noFill/>
        </p:spPr>
        <p:txBody>
          <a:bodyPr anchor="ctr"/>
          <a:lstStyle>
            <a:lvl1pPr marL="0" indent="0" algn="ctr">
              <a:buNone/>
              <a:defRPr sz="12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7206343" y="1179041"/>
            <a:ext cx="1720170" cy="2675698"/>
          </a:xfrm>
          <a:prstGeom prst="rect">
            <a:avLst/>
          </a:prstGeom>
        </p:spPr>
        <p:txBody>
          <a:bodyPr vert="horz"/>
          <a:lstStyle>
            <a:lvl1pPr marL="0" indent="0" algn="l">
              <a:buFontTx/>
              <a:buNone/>
              <a:defRPr sz="825" b="0" i="0" baseline="0">
                <a:latin typeface="Arial"/>
                <a:cs typeface="Arial"/>
              </a:defRPr>
            </a:lvl1pPr>
            <a:lvl2pPr marL="342900" indent="0" algn="l">
              <a:buFontTx/>
              <a:buNone/>
              <a:defRPr sz="825"/>
            </a:lvl2pPr>
            <a:lvl3pPr marL="685800" indent="0" algn="l">
              <a:buFontTx/>
              <a:buNone/>
              <a:defRPr sz="825"/>
            </a:lvl3pPr>
            <a:lvl4pPr marL="1028700" indent="0" algn="l">
              <a:buFontTx/>
              <a:buNone/>
              <a:defRPr sz="825"/>
            </a:lvl4pPr>
            <a:lvl5pPr marL="1371600" indent="0" algn="l">
              <a:buFontTx/>
              <a:buNone/>
              <a:defRPr sz="825"/>
            </a:lvl5pPr>
          </a:lstStyle>
          <a:p>
            <a:pPr lvl="0"/>
            <a:r>
              <a:rPr lang="en-US" dirty="0"/>
              <a:t>Insert photo caption(s) here.</a:t>
            </a:r>
          </a:p>
        </p:txBody>
      </p:sp>
      <p:sp>
        <p:nvSpPr>
          <p:cNvPr id="8" name="Title 1"/>
          <p:cNvSpPr>
            <a:spLocks noGrp="1"/>
          </p:cNvSpPr>
          <p:nvPr>
            <p:ph type="title" hasCustomPrompt="1"/>
          </p:nvPr>
        </p:nvSpPr>
        <p:spPr>
          <a:xfrm>
            <a:off x="227013" y="313765"/>
            <a:ext cx="7303340" cy="493059"/>
          </a:xfrm>
          <a:prstGeom prst="rect">
            <a:avLst/>
          </a:prstGeom>
        </p:spPr>
        <p:txBody>
          <a:bodyPr/>
          <a:lstStyle>
            <a:lvl1pPr>
              <a:defRPr sz="2250" b="1" i="0">
                <a:latin typeface="Arial"/>
                <a:cs typeface="Arial"/>
              </a:defRPr>
            </a:lvl1pPr>
          </a:lstStyle>
          <a:p>
            <a:r>
              <a:rPr lang="en-US" dirty="0"/>
              <a:t>Insert Slide Title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239486" y="1503406"/>
            <a:ext cx="2271486" cy="2729776"/>
          </a:xfrm>
          <a:prstGeom prst="rect">
            <a:avLst/>
          </a:prstGeom>
        </p:spPr>
        <p:txBody>
          <a:bodyPr vert="horz"/>
          <a:lstStyle>
            <a:lvl1pPr marL="0" indent="0" algn="l">
              <a:buFontTx/>
              <a:buNone/>
              <a:defRPr sz="825" baseline="0">
                <a:latin typeface="Arial"/>
                <a:cs typeface="Arial"/>
              </a:defRPr>
            </a:lvl1pPr>
            <a:lvl2pPr marL="342900" indent="0" algn="l">
              <a:buFontTx/>
              <a:buNone/>
              <a:defRPr sz="825"/>
            </a:lvl2pPr>
            <a:lvl3pPr marL="685800" indent="0" algn="l">
              <a:buFontTx/>
              <a:buNone/>
              <a:defRPr sz="825"/>
            </a:lvl3pPr>
            <a:lvl4pPr marL="1028700" indent="0" algn="l">
              <a:buFontTx/>
              <a:buNone/>
              <a:defRPr sz="825"/>
            </a:lvl4pPr>
            <a:lvl5pPr marL="1371600" indent="0" algn="l">
              <a:buFontTx/>
              <a:buNone/>
              <a:defRPr sz="825"/>
            </a:lvl5pPr>
          </a:lstStyle>
          <a:p>
            <a:pPr lvl="0"/>
            <a:r>
              <a:rPr lang="en-US" dirty="0"/>
              <a:t>Insert data caption(s) here.</a:t>
            </a:r>
          </a:p>
        </p:txBody>
      </p:sp>
      <p:sp>
        <p:nvSpPr>
          <p:cNvPr id="11" name="Text Placeholder 3"/>
          <p:cNvSpPr>
            <a:spLocks noGrp="1"/>
          </p:cNvSpPr>
          <p:nvPr>
            <p:ph type="body" sz="quarter" idx="29" hasCustomPrompt="1"/>
          </p:nvPr>
        </p:nvSpPr>
        <p:spPr>
          <a:xfrm>
            <a:off x="239940" y="1189757"/>
            <a:ext cx="2263775" cy="207169"/>
          </a:xfrm>
          <a:prstGeom prst="rect">
            <a:avLst/>
          </a:prstGeom>
        </p:spPr>
        <p:txBody>
          <a:bodyPr vert="horz" anchor="ctr"/>
          <a:lstStyle>
            <a:lvl1pPr marL="0" indent="0">
              <a:buNone/>
              <a:defRPr sz="12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2652484" y="1189338"/>
            <a:ext cx="6241143" cy="3402903"/>
          </a:xfrm>
          <a:prstGeom prst="rect">
            <a:avLst/>
          </a:prstGeom>
        </p:spPr>
        <p:txBody>
          <a:bodyPr>
            <a:noAutofit/>
          </a:bodyPr>
          <a:lstStyle>
            <a:lvl1pPr marL="0" indent="0" algn="ctr">
              <a:buNone/>
              <a:defRPr sz="1350" baseline="0">
                <a:latin typeface="Arial"/>
                <a:cs typeface="Arial"/>
              </a:defRPr>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313765"/>
            <a:ext cx="7303340" cy="493059"/>
          </a:xfrm>
          <a:prstGeom prst="rect">
            <a:avLst/>
          </a:prstGeom>
        </p:spPr>
        <p:txBody>
          <a:bodyPr/>
          <a:lstStyle>
            <a:lvl1pPr>
              <a:defRPr sz="225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27013" y="313765"/>
            <a:ext cx="7303340" cy="493059"/>
          </a:xfrm>
          <a:prstGeom prst="rect">
            <a:avLst/>
          </a:prstGeom>
        </p:spPr>
        <p:txBody>
          <a:bodyPr/>
          <a:lstStyle>
            <a:lvl1pPr>
              <a:defRPr sz="225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
        <p:nvSpPr>
          <p:cNvPr id="8" name="Text Placeholder 3"/>
          <p:cNvSpPr>
            <a:spLocks noGrp="1"/>
          </p:cNvSpPr>
          <p:nvPr>
            <p:ph type="body" sz="quarter" idx="28" hasCustomPrompt="1"/>
          </p:nvPr>
        </p:nvSpPr>
        <p:spPr>
          <a:xfrm>
            <a:off x="6623811" y="1503406"/>
            <a:ext cx="2271486" cy="2729776"/>
          </a:xfrm>
          <a:prstGeom prst="rect">
            <a:avLst/>
          </a:prstGeom>
        </p:spPr>
        <p:txBody>
          <a:bodyPr vert="horz"/>
          <a:lstStyle>
            <a:lvl1pPr marL="0" indent="0" algn="l">
              <a:buFontTx/>
              <a:buNone/>
              <a:defRPr sz="825" baseline="0">
                <a:latin typeface="Arial"/>
                <a:cs typeface="Arial"/>
              </a:defRPr>
            </a:lvl1pPr>
            <a:lvl2pPr marL="342900" indent="0" algn="l">
              <a:buFontTx/>
              <a:buNone/>
              <a:defRPr sz="825"/>
            </a:lvl2pPr>
            <a:lvl3pPr marL="685800" indent="0" algn="l">
              <a:buFontTx/>
              <a:buNone/>
              <a:defRPr sz="825"/>
            </a:lvl3pPr>
            <a:lvl4pPr marL="1028700" indent="0" algn="l">
              <a:buFontTx/>
              <a:buNone/>
              <a:defRPr sz="825"/>
            </a:lvl4pPr>
            <a:lvl5pPr marL="1371600" indent="0" algn="l">
              <a:buFontTx/>
              <a:buNone/>
              <a:defRPr sz="825"/>
            </a:lvl5pPr>
          </a:lstStyle>
          <a:p>
            <a:pPr lvl="0"/>
            <a:r>
              <a:rPr lang="en-US" dirty="0"/>
              <a:t>Insert data caption(s) here.</a:t>
            </a:r>
          </a:p>
        </p:txBody>
      </p:sp>
      <p:sp>
        <p:nvSpPr>
          <p:cNvPr id="10" name="Text Placeholder 3"/>
          <p:cNvSpPr>
            <a:spLocks noGrp="1"/>
          </p:cNvSpPr>
          <p:nvPr>
            <p:ph type="body" sz="quarter" idx="29" hasCustomPrompt="1"/>
          </p:nvPr>
        </p:nvSpPr>
        <p:spPr>
          <a:xfrm>
            <a:off x="6624265" y="1189757"/>
            <a:ext cx="2263775" cy="207169"/>
          </a:xfrm>
          <a:prstGeom prst="rect">
            <a:avLst/>
          </a:prstGeom>
        </p:spPr>
        <p:txBody>
          <a:bodyPr vert="horz" anchor="ctr"/>
          <a:lstStyle>
            <a:lvl1pPr marL="0" indent="0">
              <a:buNone/>
              <a:defRPr sz="12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229187" y="1189338"/>
            <a:ext cx="6241143" cy="3402903"/>
          </a:xfrm>
          <a:prstGeom prst="rect">
            <a:avLst/>
          </a:prstGeom>
        </p:spPr>
        <p:txBody>
          <a:bodyPr>
            <a:noAutofit/>
          </a:bodyPr>
          <a:lstStyle>
            <a:lvl1pPr marL="0" indent="0" algn="ctr">
              <a:buNone/>
              <a:defRPr sz="1350" baseline="0">
                <a:latin typeface="Arial"/>
                <a:cs typeface="Arial"/>
              </a:defRPr>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Tree>
    <p:extLst>
      <p:ext uri="{BB962C8B-B14F-4D97-AF65-F5344CB8AC3E}">
        <p14:creationId xmlns:p14="http://schemas.microsoft.com/office/powerpoint/2010/main" val="3210053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227013" y="1189338"/>
            <a:ext cx="8481556" cy="3372129"/>
          </a:xfrm>
          <a:prstGeom prst="rect">
            <a:avLst/>
          </a:prstGeom>
        </p:spPr>
        <p:txBody>
          <a:bodyPr>
            <a:noAutofit/>
          </a:bodyPr>
          <a:lstStyle>
            <a:lvl1pPr marL="0" indent="0" algn="ctr">
              <a:buNone/>
              <a:defRPr sz="1350" baseline="0">
                <a:latin typeface="Arial"/>
                <a:cs typeface="Arial"/>
              </a:defRPr>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313765"/>
            <a:ext cx="7303340" cy="493059"/>
          </a:xfrm>
          <a:prstGeom prst="rect">
            <a:avLst/>
          </a:prstGeom>
        </p:spPr>
        <p:txBody>
          <a:bodyPr/>
          <a:lstStyle>
            <a:lvl1pPr>
              <a:defRPr sz="225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246744" y="1184190"/>
            <a:ext cx="4217444" cy="2433764"/>
          </a:xfrm>
          <a:prstGeom prst="rect">
            <a:avLst/>
          </a:prstGeom>
        </p:spPr>
        <p:txBody>
          <a:bodyPr>
            <a:noAutofit/>
          </a:bodyPr>
          <a:lstStyle>
            <a:lvl1pPr marL="0" indent="0" algn="ctr">
              <a:buNone/>
              <a:defRPr sz="1350">
                <a:latin typeface="Arial"/>
                <a:cs typeface="Arial"/>
              </a:defRPr>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dirty="0"/>
              <a:t>Comparative Data 1</a:t>
            </a:r>
          </a:p>
        </p:txBody>
      </p:sp>
      <p:sp>
        <p:nvSpPr>
          <p:cNvPr id="9" name="Text Placeholder 3"/>
          <p:cNvSpPr>
            <a:spLocks noGrp="1"/>
          </p:cNvSpPr>
          <p:nvPr>
            <p:ph type="body" sz="quarter" idx="28" hasCustomPrompt="1"/>
          </p:nvPr>
        </p:nvSpPr>
        <p:spPr>
          <a:xfrm>
            <a:off x="246743" y="3782786"/>
            <a:ext cx="4217445" cy="801850"/>
          </a:xfrm>
          <a:prstGeom prst="rect">
            <a:avLst/>
          </a:prstGeom>
        </p:spPr>
        <p:txBody>
          <a:bodyPr vert="horz"/>
          <a:lstStyle>
            <a:lvl1pPr marL="0" indent="0" algn="l">
              <a:buFontTx/>
              <a:buNone/>
              <a:defRPr sz="825" baseline="0">
                <a:latin typeface="Arial"/>
                <a:cs typeface="Arial"/>
              </a:defRPr>
            </a:lvl1pPr>
            <a:lvl2pPr marL="342900" indent="0" algn="l">
              <a:buFontTx/>
              <a:buNone/>
              <a:defRPr sz="825"/>
            </a:lvl2pPr>
            <a:lvl3pPr marL="685800" indent="0" algn="l">
              <a:buFontTx/>
              <a:buNone/>
              <a:defRPr sz="825"/>
            </a:lvl3pPr>
            <a:lvl4pPr marL="1028700" indent="0" algn="l">
              <a:buFontTx/>
              <a:buNone/>
              <a:defRPr sz="825"/>
            </a:lvl4pPr>
            <a:lvl5pPr marL="1371600" indent="0" algn="l">
              <a:buFontTx/>
              <a:buNone/>
              <a:defRPr sz="825"/>
            </a:lvl5pPr>
          </a:lstStyle>
          <a:p>
            <a:pPr lvl="0"/>
            <a:r>
              <a:rPr lang="en-US" dirty="0"/>
              <a:t>Insert data caption(s) here.</a:t>
            </a:r>
          </a:p>
        </p:txBody>
      </p:sp>
      <p:sp>
        <p:nvSpPr>
          <p:cNvPr id="15" name="Content Placeholder 3"/>
          <p:cNvSpPr>
            <a:spLocks noGrp="1"/>
          </p:cNvSpPr>
          <p:nvPr>
            <p:ph sz="half" idx="29" hasCustomPrompt="1"/>
          </p:nvPr>
        </p:nvSpPr>
        <p:spPr>
          <a:xfrm>
            <a:off x="4672705" y="1179041"/>
            <a:ext cx="4217756" cy="2438913"/>
          </a:xfrm>
          <a:prstGeom prst="rect">
            <a:avLst/>
          </a:prstGeom>
        </p:spPr>
        <p:txBody>
          <a:bodyPr>
            <a:noAutofit/>
          </a:bodyPr>
          <a:lstStyle>
            <a:lvl1pPr marL="0" indent="0" algn="ctr">
              <a:buNone/>
              <a:defRPr sz="1350" baseline="0">
                <a:latin typeface="Arial"/>
                <a:cs typeface="Arial"/>
              </a:defRPr>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dirty="0"/>
              <a:t>Comparative Data 2</a:t>
            </a:r>
          </a:p>
        </p:txBody>
      </p:sp>
      <p:sp>
        <p:nvSpPr>
          <p:cNvPr id="16" name="Text Placeholder 3"/>
          <p:cNvSpPr>
            <a:spLocks noGrp="1"/>
          </p:cNvSpPr>
          <p:nvPr>
            <p:ph type="body" sz="quarter" idx="30" hasCustomPrompt="1"/>
          </p:nvPr>
        </p:nvSpPr>
        <p:spPr>
          <a:xfrm>
            <a:off x="4673016" y="3782786"/>
            <a:ext cx="4217445" cy="801850"/>
          </a:xfrm>
          <a:prstGeom prst="rect">
            <a:avLst/>
          </a:prstGeom>
        </p:spPr>
        <p:txBody>
          <a:bodyPr vert="horz"/>
          <a:lstStyle>
            <a:lvl1pPr marL="0" indent="0" algn="l">
              <a:buFontTx/>
              <a:buNone/>
              <a:defRPr sz="825" baseline="0">
                <a:latin typeface="Arial"/>
                <a:cs typeface="Arial"/>
              </a:defRPr>
            </a:lvl1pPr>
            <a:lvl2pPr marL="342900" indent="0" algn="l">
              <a:buFontTx/>
              <a:buNone/>
              <a:defRPr sz="825"/>
            </a:lvl2pPr>
            <a:lvl3pPr marL="685800" indent="0" algn="l">
              <a:buFontTx/>
              <a:buNone/>
              <a:defRPr sz="825"/>
            </a:lvl3pPr>
            <a:lvl4pPr marL="1028700" indent="0" algn="l">
              <a:buFontTx/>
              <a:buNone/>
              <a:defRPr sz="825"/>
            </a:lvl4pPr>
            <a:lvl5pPr marL="1371600" indent="0" algn="l">
              <a:buFontTx/>
              <a:buNone/>
              <a:defRPr sz="825"/>
            </a:lvl5pPr>
          </a:lstStyle>
          <a:p>
            <a:pPr lvl="0"/>
            <a:r>
              <a:rPr lang="en-US" dirty="0"/>
              <a:t>Insert data caption(s) here.</a:t>
            </a:r>
          </a:p>
        </p:txBody>
      </p:sp>
      <p:sp>
        <p:nvSpPr>
          <p:cNvPr id="10" name="Title 1"/>
          <p:cNvSpPr>
            <a:spLocks noGrp="1"/>
          </p:cNvSpPr>
          <p:nvPr>
            <p:ph type="title" hasCustomPrompt="1"/>
          </p:nvPr>
        </p:nvSpPr>
        <p:spPr>
          <a:xfrm>
            <a:off x="227013" y="313765"/>
            <a:ext cx="7303340" cy="493059"/>
          </a:xfrm>
          <a:prstGeom prst="rect">
            <a:avLst/>
          </a:prstGeom>
        </p:spPr>
        <p:txBody>
          <a:bodyPr/>
          <a:lstStyle>
            <a:lvl1pPr>
              <a:defRPr sz="225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5143500"/>
          </a:xfrm>
          <a:prstGeom prst="rect">
            <a:avLst/>
          </a:prstGeom>
        </p:spPr>
      </p:pic>
      <p:sp>
        <p:nvSpPr>
          <p:cNvPr id="16" name="Text Placeholder 26"/>
          <p:cNvSpPr>
            <a:spLocks noGrp="1"/>
          </p:cNvSpPr>
          <p:nvPr>
            <p:ph type="body" sz="quarter" idx="15" hasCustomPrompt="1"/>
          </p:nvPr>
        </p:nvSpPr>
        <p:spPr>
          <a:xfrm>
            <a:off x="123825" y="2651152"/>
            <a:ext cx="4993528" cy="903515"/>
          </a:xfrm>
          <a:prstGeom prst="rect">
            <a:avLst/>
          </a:prstGeom>
        </p:spPr>
        <p:txBody>
          <a:bodyPr/>
          <a:lstStyle>
            <a:lvl1pPr marL="0" indent="0">
              <a:lnSpc>
                <a:spcPct val="100000"/>
              </a:lnSpc>
              <a:spcBef>
                <a:spcPts val="0"/>
              </a:spcBef>
              <a:buNone/>
              <a:defRPr sz="1500" b="0" i="1" baseline="0">
                <a:latin typeface="Arial"/>
                <a:cs typeface="Aria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6" y="1294279"/>
            <a:ext cx="5000999" cy="1236649"/>
          </a:xfrm>
          <a:prstGeom prst="rect">
            <a:avLst/>
          </a:prstGeom>
        </p:spPr>
        <p:txBody>
          <a:bodyPr/>
          <a:lstStyle>
            <a:lvl1pPr marL="0" indent="0">
              <a:lnSpc>
                <a:spcPct val="100000"/>
              </a:lnSpc>
              <a:spcBef>
                <a:spcPts val="0"/>
              </a:spcBef>
              <a:buNone/>
              <a:defRPr sz="225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3673929"/>
            <a:ext cx="5008936" cy="942125"/>
          </a:xfrm>
          <a:prstGeom prst="rect">
            <a:avLst/>
          </a:prstGeom>
        </p:spPr>
        <p:txBody>
          <a:bodyPr/>
          <a:lstStyle>
            <a:lvl1pPr marL="0" marR="0" indent="0" algn="l" defTabSz="342900" rtl="0" eaLnBrk="1" fontAlgn="auto" latinLnBrk="0" hangingPunct="1">
              <a:lnSpc>
                <a:spcPct val="120000"/>
              </a:lnSpc>
              <a:spcBef>
                <a:spcPts val="0"/>
              </a:spcBef>
              <a:spcAft>
                <a:spcPts val="0"/>
              </a:spcAft>
              <a:buClrTx/>
              <a:buSzTx/>
              <a:buFont typeface="Arial"/>
              <a:buNone/>
              <a:tabLst/>
              <a:defRPr sz="1050" b="0" i="0" baseline="0">
                <a:latin typeface="Arial"/>
                <a:cs typeface="Aria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3429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3429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4814517"/>
            <a:ext cx="9144000" cy="328984"/>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19" name="Group 18"/>
          <p:cNvGrpSpPr/>
          <p:nvPr userDrawn="1"/>
        </p:nvGrpSpPr>
        <p:grpSpPr>
          <a:xfrm>
            <a:off x="0" y="9156"/>
            <a:ext cx="9144000" cy="418"/>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4762"/>
            <a:ext cx="2298700" cy="979774"/>
          </a:xfrm>
          <a:prstGeom prst="rect">
            <a:avLst/>
          </a:prstGeom>
        </p:spPr>
      </p:pic>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0" y="3933834"/>
            <a:ext cx="9144000" cy="1209667"/>
            <a:chOff x="-1276426" y="5245111"/>
            <a:chExt cx="9144000" cy="1612889"/>
          </a:xfrm>
        </p:grpSpPr>
        <p:cxnSp>
          <p:nvCxnSpPr>
            <p:cNvPr id="8" name="Straight Connector 7"/>
            <p:cNvCxnSpPr/>
            <p:nvPr/>
          </p:nvCxnSpPr>
          <p:spPr>
            <a:xfrm>
              <a:off x="4822622" y="524511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76426" y="524566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276426" y="5272276"/>
              <a:ext cx="9144000" cy="158572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7" name="Subtitle 2"/>
          <p:cNvSpPr>
            <a:spLocks noGrp="1"/>
          </p:cNvSpPr>
          <p:nvPr userDrawn="1">
            <p:ph type="subTitle" idx="1" hasCustomPrompt="1"/>
          </p:nvPr>
        </p:nvSpPr>
        <p:spPr>
          <a:xfrm>
            <a:off x="1371600" y="3930704"/>
            <a:ext cx="6400800" cy="973791"/>
          </a:xfrm>
          <a:prstGeom prst="rect">
            <a:avLst/>
          </a:prstGeom>
        </p:spPr>
        <p:txBody>
          <a:bodyPr anchor="ctr"/>
          <a:lstStyle>
            <a:lvl1pPr marL="0" indent="0" algn="ctr">
              <a:lnSpc>
                <a:spcPct val="120000"/>
              </a:lnSpc>
              <a:spcBef>
                <a:spcPts val="0"/>
              </a:spcBef>
              <a:buNone/>
              <a:defRPr sz="1350" b="0" i="0" baseline="0">
                <a:solidFill>
                  <a:schemeClr val="tx1">
                    <a:lumMod val="75000"/>
                    <a:lumOff val="25000"/>
                  </a:schemeClr>
                </a:solidFill>
                <a:latin typeface="Arial"/>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5428" y="508804"/>
            <a:ext cx="3544298" cy="2271002"/>
          </a:xfrm>
          <a:prstGeom prst="rect">
            <a:avLst/>
          </a:prstGeom>
        </p:spPr>
      </p:pic>
      <p:pic>
        <p:nvPicPr>
          <p:cNvPr id="5" name="Picture 4"/>
          <p:cNvPicPr>
            <a:picLocks noChangeAspect="1"/>
          </p:cNvPicPr>
          <p:nvPr userDrawn="1"/>
        </p:nvPicPr>
        <p:blipFill>
          <a:blip r:embed="rId3"/>
          <a:stretch>
            <a:fillRect/>
          </a:stretch>
        </p:blipFill>
        <p:spPr>
          <a:xfrm>
            <a:off x="3352800" y="3197996"/>
            <a:ext cx="2438400" cy="276225"/>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5143500"/>
          </a:xfrm>
          <a:prstGeom prst="rect">
            <a:avLst/>
          </a:prstGeom>
        </p:spPr>
      </p:pic>
      <p:sp>
        <p:nvSpPr>
          <p:cNvPr id="16" name="Text Placeholder 26"/>
          <p:cNvSpPr>
            <a:spLocks noGrp="1"/>
          </p:cNvSpPr>
          <p:nvPr>
            <p:ph type="body" sz="quarter" idx="15" hasCustomPrompt="1"/>
          </p:nvPr>
        </p:nvSpPr>
        <p:spPr>
          <a:xfrm>
            <a:off x="123825" y="2651152"/>
            <a:ext cx="4993528" cy="903515"/>
          </a:xfrm>
          <a:prstGeom prst="rect">
            <a:avLst/>
          </a:prstGeom>
        </p:spPr>
        <p:txBody>
          <a:bodyPr/>
          <a:lstStyle>
            <a:lvl1pPr marL="0" indent="0">
              <a:lnSpc>
                <a:spcPct val="100000"/>
              </a:lnSpc>
              <a:spcBef>
                <a:spcPts val="0"/>
              </a:spcBef>
              <a:buNone/>
              <a:defRPr sz="1500" b="0" i="1" baseline="0">
                <a:latin typeface="Arial"/>
                <a:cs typeface="Aria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6" y="1294279"/>
            <a:ext cx="5000999" cy="1236649"/>
          </a:xfrm>
          <a:prstGeom prst="rect">
            <a:avLst/>
          </a:prstGeom>
        </p:spPr>
        <p:txBody>
          <a:bodyPr/>
          <a:lstStyle>
            <a:lvl1pPr marL="0" indent="0">
              <a:lnSpc>
                <a:spcPct val="100000"/>
              </a:lnSpc>
              <a:spcBef>
                <a:spcPts val="0"/>
              </a:spcBef>
              <a:buNone/>
              <a:defRPr sz="225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3673929"/>
            <a:ext cx="5008936" cy="942125"/>
          </a:xfrm>
          <a:prstGeom prst="rect">
            <a:avLst/>
          </a:prstGeom>
        </p:spPr>
        <p:txBody>
          <a:bodyPr/>
          <a:lstStyle>
            <a:lvl1pPr marL="0" marR="0" indent="0" algn="l" defTabSz="342900" rtl="0" eaLnBrk="1" fontAlgn="auto" latinLnBrk="0" hangingPunct="1">
              <a:lnSpc>
                <a:spcPct val="120000"/>
              </a:lnSpc>
              <a:spcBef>
                <a:spcPts val="0"/>
              </a:spcBef>
              <a:spcAft>
                <a:spcPts val="0"/>
              </a:spcAft>
              <a:buClrTx/>
              <a:buSzTx/>
              <a:buFont typeface="Arial"/>
              <a:buNone/>
              <a:tabLst/>
              <a:defRPr sz="1050" b="0" i="0" baseline="0">
                <a:latin typeface="Arial"/>
                <a:cs typeface="Aria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3429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3429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4814517"/>
            <a:ext cx="9144000" cy="328984"/>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19" name="Group 18"/>
          <p:cNvGrpSpPr/>
          <p:nvPr userDrawn="1"/>
        </p:nvGrpSpPr>
        <p:grpSpPr>
          <a:xfrm>
            <a:off x="0" y="9156"/>
            <a:ext cx="9144000" cy="418"/>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4762"/>
            <a:ext cx="2298700" cy="979774"/>
          </a:xfrm>
          <a:prstGeom prst="rect">
            <a:avLst/>
          </a:prstGeom>
        </p:spPr>
      </p:pic>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5143500"/>
          </a:xfrm>
          <a:prstGeom prst="rect">
            <a:avLst/>
          </a:prstGeom>
        </p:spPr>
      </p:pic>
      <p:sp>
        <p:nvSpPr>
          <p:cNvPr id="15" name="Text Placeholder 19"/>
          <p:cNvSpPr>
            <a:spLocks noGrp="1"/>
          </p:cNvSpPr>
          <p:nvPr>
            <p:ph type="body" sz="quarter" idx="14" hasCustomPrompt="1"/>
          </p:nvPr>
        </p:nvSpPr>
        <p:spPr>
          <a:xfrm>
            <a:off x="115889" y="3673929"/>
            <a:ext cx="5008936" cy="942125"/>
          </a:xfrm>
          <a:prstGeom prst="rect">
            <a:avLst/>
          </a:prstGeom>
        </p:spPr>
        <p:txBody>
          <a:bodyPr/>
          <a:lstStyle>
            <a:lvl1pPr marL="0" indent="0">
              <a:lnSpc>
                <a:spcPct val="130000"/>
              </a:lnSpc>
              <a:spcBef>
                <a:spcPts val="0"/>
              </a:spcBef>
              <a:spcAft>
                <a:spcPts val="0"/>
              </a:spcAft>
              <a:buNone/>
              <a:defRPr sz="1050" b="0" i="0" baseline="0">
                <a:latin typeface="Arial"/>
                <a:cs typeface="Aria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3429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6" name="Text Placeholder 26"/>
          <p:cNvSpPr>
            <a:spLocks noGrp="1"/>
          </p:cNvSpPr>
          <p:nvPr>
            <p:ph type="body" sz="quarter" idx="15" hasCustomPrompt="1"/>
          </p:nvPr>
        </p:nvSpPr>
        <p:spPr>
          <a:xfrm>
            <a:off x="123825" y="2651152"/>
            <a:ext cx="4993528" cy="903515"/>
          </a:xfrm>
          <a:prstGeom prst="rect">
            <a:avLst/>
          </a:prstGeom>
        </p:spPr>
        <p:txBody>
          <a:bodyPr/>
          <a:lstStyle>
            <a:lvl1pPr marL="0" indent="0">
              <a:lnSpc>
                <a:spcPct val="100000"/>
              </a:lnSpc>
              <a:spcBef>
                <a:spcPts val="0"/>
              </a:spcBef>
              <a:buNone/>
              <a:defRPr sz="1500" b="0" i="1" baseline="0">
                <a:latin typeface="Arial"/>
                <a:cs typeface="Aria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6" y="1294279"/>
            <a:ext cx="5000999" cy="1236649"/>
          </a:xfrm>
          <a:prstGeom prst="rect">
            <a:avLst/>
          </a:prstGeom>
        </p:spPr>
        <p:txBody>
          <a:bodyPr/>
          <a:lstStyle>
            <a:lvl1pPr marL="0" indent="0">
              <a:lnSpc>
                <a:spcPct val="100000"/>
              </a:lnSpc>
              <a:spcBef>
                <a:spcPts val="0"/>
              </a:spcBef>
              <a:buNone/>
              <a:defRPr sz="225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4814517"/>
            <a:ext cx="9144000" cy="328984"/>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19" name="Group 18"/>
          <p:cNvGrpSpPr/>
          <p:nvPr userDrawn="1"/>
        </p:nvGrpSpPr>
        <p:grpSpPr>
          <a:xfrm>
            <a:off x="0" y="9156"/>
            <a:ext cx="9144000" cy="418"/>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4" name="Picture 13"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4762"/>
            <a:ext cx="2298700" cy="979774"/>
          </a:xfrm>
          <a:prstGeom prst="rect">
            <a:avLst/>
          </a:prstGeom>
        </p:spPr>
      </p:pic>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5143500"/>
          </a:xfrm>
          <a:prstGeom prst="rect">
            <a:avLst/>
          </a:prstGeom>
        </p:spPr>
      </p:pic>
      <p:sp>
        <p:nvSpPr>
          <p:cNvPr id="16" name="Text Placeholder 26"/>
          <p:cNvSpPr>
            <a:spLocks noGrp="1"/>
          </p:cNvSpPr>
          <p:nvPr>
            <p:ph type="body" sz="quarter" idx="15" hasCustomPrompt="1"/>
          </p:nvPr>
        </p:nvSpPr>
        <p:spPr>
          <a:xfrm>
            <a:off x="123825" y="2651152"/>
            <a:ext cx="4993528" cy="903515"/>
          </a:xfrm>
          <a:prstGeom prst="rect">
            <a:avLst/>
          </a:prstGeom>
        </p:spPr>
        <p:txBody>
          <a:bodyPr/>
          <a:lstStyle>
            <a:lvl1pPr marL="0" indent="0">
              <a:lnSpc>
                <a:spcPct val="100000"/>
              </a:lnSpc>
              <a:spcBef>
                <a:spcPts val="0"/>
              </a:spcBef>
              <a:buNone/>
              <a:defRPr sz="1500" b="0" i="1" baseline="0">
                <a:latin typeface="Arial"/>
                <a:cs typeface="Aria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6" y="1294279"/>
            <a:ext cx="5000999" cy="1236649"/>
          </a:xfrm>
          <a:prstGeom prst="rect">
            <a:avLst/>
          </a:prstGeom>
        </p:spPr>
        <p:txBody>
          <a:bodyPr/>
          <a:lstStyle>
            <a:lvl1pPr marL="0" indent="0">
              <a:lnSpc>
                <a:spcPct val="100000"/>
              </a:lnSpc>
              <a:spcBef>
                <a:spcPts val="0"/>
              </a:spcBef>
              <a:buNone/>
              <a:defRPr sz="225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3673929"/>
            <a:ext cx="5008936" cy="942125"/>
          </a:xfrm>
          <a:prstGeom prst="rect">
            <a:avLst/>
          </a:prstGeom>
        </p:spPr>
        <p:txBody>
          <a:bodyPr/>
          <a:lstStyle>
            <a:lvl1pPr marL="0" marR="0" indent="0" algn="l" defTabSz="342900" rtl="0" eaLnBrk="1" fontAlgn="auto" latinLnBrk="0" hangingPunct="1">
              <a:lnSpc>
                <a:spcPct val="120000"/>
              </a:lnSpc>
              <a:spcBef>
                <a:spcPts val="0"/>
              </a:spcBef>
              <a:spcAft>
                <a:spcPts val="0"/>
              </a:spcAft>
              <a:buClrTx/>
              <a:buSzTx/>
              <a:buFont typeface="Arial"/>
              <a:buNone/>
              <a:tabLst/>
              <a:defRPr sz="1050" b="0" i="0" baseline="0">
                <a:latin typeface="Arial"/>
                <a:cs typeface="Aria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3429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3429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4814517"/>
            <a:ext cx="9144000" cy="328984"/>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19" name="Group 18"/>
          <p:cNvGrpSpPr/>
          <p:nvPr userDrawn="1"/>
        </p:nvGrpSpPr>
        <p:grpSpPr>
          <a:xfrm>
            <a:off x="0" y="9156"/>
            <a:ext cx="9144000" cy="418"/>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4762"/>
            <a:ext cx="2298700" cy="979774"/>
          </a:xfrm>
          <a:prstGeom prst="rect">
            <a:avLst/>
          </a:prstGeom>
        </p:spPr>
      </p:pic>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5143500"/>
          </a:xfrm>
          <a:prstGeom prst="rect">
            <a:avLst/>
          </a:prstGeom>
        </p:spPr>
      </p:pic>
      <p:sp>
        <p:nvSpPr>
          <p:cNvPr id="12" name="Text Placeholder 19"/>
          <p:cNvSpPr>
            <a:spLocks noGrp="1"/>
          </p:cNvSpPr>
          <p:nvPr>
            <p:ph type="body" sz="quarter" idx="14" hasCustomPrompt="1"/>
          </p:nvPr>
        </p:nvSpPr>
        <p:spPr>
          <a:xfrm>
            <a:off x="115889" y="3673929"/>
            <a:ext cx="5008936" cy="942125"/>
          </a:xfrm>
          <a:prstGeom prst="rect">
            <a:avLst/>
          </a:prstGeom>
        </p:spPr>
        <p:txBody>
          <a:bodyPr/>
          <a:lstStyle>
            <a:lvl1pPr marL="0" indent="0">
              <a:lnSpc>
                <a:spcPct val="130000"/>
              </a:lnSpc>
              <a:spcBef>
                <a:spcPts val="0"/>
              </a:spcBef>
              <a:spcAft>
                <a:spcPts val="0"/>
              </a:spcAft>
              <a:buNone/>
              <a:defRPr sz="1050" b="0" i="0" baseline="0">
                <a:latin typeface="Arial"/>
                <a:cs typeface="Aria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3429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3" name="Text Placeholder 26"/>
          <p:cNvSpPr>
            <a:spLocks noGrp="1"/>
          </p:cNvSpPr>
          <p:nvPr>
            <p:ph type="body" sz="quarter" idx="15" hasCustomPrompt="1"/>
          </p:nvPr>
        </p:nvSpPr>
        <p:spPr>
          <a:xfrm>
            <a:off x="123825" y="2651152"/>
            <a:ext cx="4993528" cy="903515"/>
          </a:xfrm>
          <a:prstGeom prst="rect">
            <a:avLst/>
          </a:prstGeom>
        </p:spPr>
        <p:txBody>
          <a:bodyPr/>
          <a:lstStyle>
            <a:lvl1pPr marL="0" indent="0">
              <a:lnSpc>
                <a:spcPct val="100000"/>
              </a:lnSpc>
              <a:spcBef>
                <a:spcPts val="0"/>
              </a:spcBef>
              <a:buNone/>
              <a:defRPr sz="1500" b="0" i="1" baseline="0">
                <a:latin typeface="Arial"/>
                <a:cs typeface="Aria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lang="en-US" dirty="0"/>
              <a:t>Subtitle line that can be up to 2 lines of text if it needs to be</a:t>
            </a:r>
          </a:p>
        </p:txBody>
      </p:sp>
      <p:sp>
        <p:nvSpPr>
          <p:cNvPr id="16" name="Text Placeholder 17"/>
          <p:cNvSpPr>
            <a:spLocks noGrp="1"/>
          </p:cNvSpPr>
          <p:nvPr>
            <p:ph type="body" sz="quarter" idx="13" hasCustomPrompt="1"/>
          </p:nvPr>
        </p:nvSpPr>
        <p:spPr>
          <a:xfrm>
            <a:off x="123826" y="1294279"/>
            <a:ext cx="5000999" cy="1236649"/>
          </a:xfrm>
          <a:prstGeom prst="rect">
            <a:avLst/>
          </a:prstGeom>
        </p:spPr>
        <p:txBody>
          <a:bodyPr/>
          <a:lstStyle>
            <a:lvl1pPr marL="0" indent="0">
              <a:lnSpc>
                <a:spcPct val="100000"/>
              </a:lnSpc>
              <a:spcBef>
                <a:spcPts val="0"/>
              </a:spcBef>
              <a:buNone/>
              <a:defRPr sz="225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4814517"/>
            <a:ext cx="9144000" cy="328984"/>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19" name="Group 18"/>
          <p:cNvGrpSpPr/>
          <p:nvPr userDrawn="1"/>
        </p:nvGrpSpPr>
        <p:grpSpPr>
          <a:xfrm>
            <a:off x="0" y="9156"/>
            <a:ext cx="9144000" cy="418"/>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4762"/>
            <a:ext cx="2298700" cy="979774"/>
          </a:xfrm>
          <a:prstGeom prst="rect">
            <a:avLst/>
          </a:prstGeom>
        </p:spPr>
      </p:pic>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7064" y="877599"/>
            <a:ext cx="5216937" cy="4265901"/>
          </a:xfrm>
          <a:prstGeom prst="rect">
            <a:avLst/>
          </a:prstGeom>
        </p:spPr>
      </p:pic>
      <p:sp>
        <p:nvSpPr>
          <p:cNvPr id="20" name="Text Placeholder 26"/>
          <p:cNvSpPr>
            <a:spLocks noGrp="1"/>
          </p:cNvSpPr>
          <p:nvPr>
            <p:ph type="body" sz="quarter" idx="16" hasCustomPrompt="1"/>
          </p:nvPr>
        </p:nvSpPr>
        <p:spPr>
          <a:xfrm>
            <a:off x="123826" y="2651152"/>
            <a:ext cx="3828116" cy="903515"/>
          </a:xfrm>
          <a:prstGeom prst="rect">
            <a:avLst/>
          </a:prstGeom>
        </p:spPr>
        <p:txBody>
          <a:bodyPr/>
          <a:lstStyle>
            <a:lvl1pPr marL="0" indent="0">
              <a:lnSpc>
                <a:spcPct val="100000"/>
              </a:lnSpc>
              <a:spcBef>
                <a:spcPts val="0"/>
              </a:spcBef>
              <a:buNone/>
              <a:defRPr sz="1500" b="0" i="1" baseline="0">
                <a:latin typeface="Arial"/>
                <a:cs typeface="Aria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Subtitle line that can be up to 2 lines of text if it needs to be</a:t>
            </a:r>
          </a:p>
        </p:txBody>
      </p:sp>
      <p:sp>
        <p:nvSpPr>
          <p:cNvPr id="21" name="Text Placeholder 17"/>
          <p:cNvSpPr>
            <a:spLocks noGrp="1"/>
          </p:cNvSpPr>
          <p:nvPr>
            <p:ph type="body" sz="quarter" idx="13" hasCustomPrompt="1"/>
          </p:nvPr>
        </p:nvSpPr>
        <p:spPr>
          <a:xfrm>
            <a:off x="123826" y="1294279"/>
            <a:ext cx="5000999" cy="1236649"/>
          </a:xfrm>
          <a:prstGeom prst="rect">
            <a:avLst/>
          </a:prstGeom>
        </p:spPr>
        <p:txBody>
          <a:bodyPr/>
          <a:lstStyle>
            <a:lvl1pPr marL="0" indent="0">
              <a:lnSpc>
                <a:spcPct val="100000"/>
              </a:lnSpc>
              <a:spcBef>
                <a:spcPts val="0"/>
              </a:spcBef>
              <a:buNone/>
              <a:defRPr sz="2250" b="1" i="0">
                <a:latin typeface="Arial"/>
                <a:cs typeface="Arial"/>
              </a:defRPr>
            </a:lvl1pPr>
          </a:lstStyle>
          <a:p>
            <a:pPr lvl="0"/>
            <a:r>
              <a:rPr lang="en-US" dirty="0">
                <a:solidFill>
                  <a:schemeClr val="tx1"/>
                </a:solidFill>
              </a:rPr>
              <a:t>Presentation title that can be up to 2 lines long</a:t>
            </a:r>
          </a:p>
        </p:txBody>
      </p:sp>
      <p:sp>
        <p:nvSpPr>
          <p:cNvPr id="12" name="Text Placeholder 19"/>
          <p:cNvSpPr>
            <a:spLocks noGrp="1"/>
          </p:cNvSpPr>
          <p:nvPr>
            <p:ph type="body" sz="quarter" idx="14" hasCustomPrompt="1"/>
          </p:nvPr>
        </p:nvSpPr>
        <p:spPr>
          <a:xfrm>
            <a:off x="115889" y="3673929"/>
            <a:ext cx="3845138" cy="942125"/>
          </a:xfrm>
          <a:prstGeom prst="rect">
            <a:avLst/>
          </a:prstGeom>
        </p:spPr>
        <p:txBody>
          <a:bodyPr/>
          <a:lstStyle>
            <a:lvl1pPr marL="0" marR="0" indent="0" algn="l" defTabSz="342900" rtl="0" eaLnBrk="1" fontAlgn="auto" latinLnBrk="0" hangingPunct="1">
              <a:lnSpc>
                <a:spcPct val="120000"/>
              </a:lnSpc>
              <a:spcBef>
                <a:spcPts val="0"/>
              </a:spcBef>
              <a:spcAft>
                <a:spcPts val="0"/>
              </a:spcAft>
              <a:buClrTx/>
              <a:buSzTx/>
              <a:buFont typeface="Arial"/>
              <a:buNone/>
              <a:tabLst/>
              <a:defRPr sz="1050" b="0" i="0" baseline="0">
                <a:latin typeface="Arial"/>
                <a:cs typeface="Aria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3429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3429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4814517"/>
            <a:ext cx="9144000" cy="328984"/>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17" name="Group 16"/>
          <p:cNvGrpSpPr/>
          <p:nvPr userDrawn="1"/>
        </p:nvGrpSpPr>
        <p:grpSpPr>
          <a:xfrm>
            <a:off x="0" y="9156"/>
            <a:ext cx="9144000" cy="418"/>
            <a:chOff x="0" y="12207"/>
            <a:chExt cx="9144000" cy="557"/>
          </a:xfrm>
        </p:grpSpPr>
        <p:cxnSp>
          <p:nvCxnSpPr>
            <p:cNvPr id="18" name="Straight Connector 17"/>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6" name="Picture 15"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4762"/>
            <a:ext cx="2298700" cy="979774"/>
          </a:xfrm>
          <a:prstGeom prst="rect">
            <a:avLst/>
          </a:prstGeom>
        </p:spPr>
      </p:pic>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usiness">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8517480" y="4836757"/>
            <a:ext cx="476623" cy="273844"/>
          </a:xfrm>
          <a:prstGeom prst="rect">
            <a:avLst/>
          </a:prstGeom>
        </p:spPr>
        <p:txBody>
          <a:bodyPr/>
          <a:lstStyle/>
          <a:p>
            <a:fld id="{12342C3A-DD85-7843-B416-BD52AB030D59}" type="slidenum">
              <a:rPr lang="en-US" smtClean="0"/>
              <a:pPr/>
              <a:t>‹#›</a:t>
            </a:fld>
            <a:endParaRPr lang="en-US" dirty="0"/>
          </a:p>
        </p:txBody>
      </p:sp>
      <p:sp>
        <p:nvSpPr>
          <p:cNvPr id="7" name="Picture Placeholder 2"/>
          <p:cNvSpPr>
            <a:spLocks noGrp="1"/>
          </p:cNvSpPr>
          <p:nvPr>
            <p:ph type="pic" sz="quarter" idx="13" hasCustomPrompt="1"/>
          </p:nvPr>
        </p:nvSpPr>
        <p:spPr>
          <a:xfrm>
            <a:off x="0" y="2714625"/>
            <a:ext cx="9144000" cy="2090678"/>
          </a:xfrm>
          <a:prstGeom prst="rect">
            <a:avLst/>
          </a:prstGeom>
          <a:noFill/>
        </p:spPr>
        <p:txBody>
          <a:bodyPr vert="horz" anchor="ctr"/>
          <a:lstStyle>
            <a:lvl1pPr marL="0" indent="0" algn="ctr">
              <a:buNone/>
              <a:defRPr sz="1200" b="0" i="0" baseline="0">
                <a:solidFill>
                  <a:schemeClr val="tx1"/>
                </a:solidFill>
                <a:latin typeface="Arial"/>
                <a:cs typeface="Arial"/>
              </a:defRPr>
            </a:lvl1pPr>
          </a:lstStyle>
          <a:p>
            <a:r>
              <a:rPr lang="en-US" dirty="0"/>
              <a:t>Click to Insert Image</a:t>
            </a:r>
          </a:p>
        </p:txBody>
      </p:sp>
      <p:sp>
        <p:nvSpPr>
          <p:cNvPr id="8" name="Text Placeholder 2"/>
          <p:cNvSpPr>
            <a:spLocks noGrp="1"/>
          </p:cNvSpPr>
          <p:nvPr>
            <p:ph type="body" sz="quarter" idx="12" hasCustomPrompt="1"/>
          </p:nvPr>
        </p:nvSpPr>
        <p:spPr>
          <a:xfrm>
            <a:off x="280810" y="1794710"/>
            <a:ext cx="8474945" cy="824665"/>
          </a:xfrm>
          <a:prstGeom prst="rect">
            <a:avLst/>
          </a:prstGeom>
        </p:spPr>
        <p:txBody>
          <a:bodyPr vert="horz"/>
          <a:lstStyle>
            <a:lvl1pPr marL="0" indent="0">
              <a:spcBef>
                <a:spcPts val="0"/>
              </a:spcBef>
              <a:spcAft>
                <a:spcPts val="900"/>
              </a:spcAft>
              <a:buFontTx/>
              <a:buNone/>
              <a:defRPr sz="1200" b="0" i="0">
                <a:latin typeface="Arial"/>
                <a:cs typeface="Arial"/>
              </a:defRPr>
            </a:lvl1pPr>
            <a:lvl2pPr marL="342900" indent="0">
              <a:spcBef>
                <a:spcPts val="0"/>
              </a:spcBef>
              <a:spcAft>
                <a:spcPts val="900"/>
              </a:spcAft>
              <a:buFontTx/>
              <a:buNone/>
              <a:defRPr sz="1200" b="0" i="0">
                <a:latin typeface="Arial"/>
                <a:cs typeface="Arial"/>
              </a:defRPr>
            </a:lvl2pPr>
            <a:lvl3pPr marL="685800" indent="0">
              <a:spcBef>
                <a:spcPts val="0"/>
              </a:spcBef>
              <a:spcAft>
                <a:spcPts val="900"/>
              </a:spcAft>
              <a:buFontTx/>
              <a:buNone/>
              <a:defRPr sz="1050" b="0" i="0" baseline="0">
                <a:latin typeface="Arial"/>
                <a:cs typeface="Arial"/>
              </a:defRPr>
            </a:lvl3pPr>
            <a:lvl4pPr marL="1028700" indent="0">
              <a:spcBef>
                <a:spcPts val="0"/>
              </a:spcBef>
              <a:spcAft>
                <a:spcPts val="900"/>
              </a:spcAft>
              <a:buFontTx/>
              <a:buNone/>
              <a:defRPr sz="900" b="0" i="0" baseline="0">
                <a:latin typeface="Arial"/>
                <a:cs typeface="Arial"/>
              </a:defRPr>
            </a:lvl4pPr>
            <a:lvl5pPr marL="1371600" indent="0">
              <a:spcBef>
                <a:spcPts val="0"/>
              </a:spcBef>
              <a:spcAft>
                <a:spcPts val="900"/>
              </a:spcAft>
              <a:buFontTx/>
              <a:buNone/>
              <a:defRPr sz="750" b="0" i="0">
                <a:latin typeface="Arial"/>
                <a:cs typeface="Arial"/>
              </a:defRPr>
            </a:lvl5pPr>
          </a:lstStyle>
          <a:p>
            <a:pPr lvl="0"/>
            <a:r>
              <a:rPr lang="en-US" dirty="0"/>
              <a:t>Insert Text Here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89" y="343823"/>
            <a:ext cx="2510640" cy="1003994"/>
          </a:xfrm>
          <a:prstGeom prst="rect">
            <a:avLst/>
          </a:prstGeom>
        </p:spPr>
      </p:pic>
    </p:spTree>
    <p:extLst>
      <p:ext uri="{BB962C8B-B14F-4D97-AF65-F5344CB8AC3E}">
        <p14:creationId xmlns:p14="http://schemas.microsoft.com/office/powerpoint/2010/main" val="16626077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theme" Target="../theme/theme2.xml"/><Relationship Id="rId8" Type="http://schemas.openxmlformats.org/officeDocument/2006/relationships/image" Target="../media/image12.emf"/><Relationship Id="rId9" Type="http://schemas.openxmlformats.org/officeDocument/2006/relationships/image" Target="../media/image2.emf"/><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theme" Target="../theme/theme3.xml"/><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2.emf"/><Relationship Id="rId1" Type="http://schemas.openxmlformats.org/officeDocument/2006/relationships/slideLayout" Target="../slideLayouts/slideLayout19.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2.emf"/><Relationship Id="rId1" Type="http://schemas.openxmlformats.org/officeDocument/2006/relationships/slideLayout" Target="../slideLayouts/slideLayout22.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5.xml"/><Relationship Id="rId4" Type="http://schemas.openxmlformats.org/officeDocument/2006/relationships/theme" Target="../theme/theme7.xml"/><Relationship Id="rId5" Type="http://schemas.openxmlformats.org/officeDocument/2006/relationships/image" Target="../media/image12.emf"/><Relationship Id="rId6" Type="http://schemas.openxmlformats.org/officeDocument/2006/relationships/image" Target="../media/image2.emf"/><Relationship Id="rId1" Type="http://schemas.openxmlformats.org/officeDocument/2006/relationships/slideLayout" Target="../slideLayouts/slideLayout23.xml"/><Relationship Id="rId2" Type="http://schemas.openxmlformats.org/officeDocument/2006/relationships/slideLayout" Target="../slideLayouts/slideLayout24.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theme" Target="../theme/theme8.xml"/><Relationship Id="rId6" Type="http://schemas.openxmlformats.org/officeDocument/2006/relationships/image" Target="../media/image12.emf"/><Relationship Id="rId7" Type="http://schemas.openxmlformats.org/officeDocument/2006/relationships/image" Target="../media/image2.emf"/><Relationship Id="rId1" Type="http://schemas.openxmlformats.org/officeDocument/2006/relationships/slideLayout" Target="../slideLayouts/slideLayout26.xml"/><Relationship Id="rId2" Type="http://schemas.openxmlformats.org/officeDocument/2006/relationships/slideLayout" Target="../slideLayouts/slideLayout27.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 id="2147483806" r:id="rId9"/>
  </p:sldLayoutIdLst>
  <p:hf hdr="0" ftr="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p:nvCxnSpPr>
        <p:spPr>
          <a:xfrm>
            <a:off x="6099048" y="4814516"/>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4814934"/>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34890"/>
            <a:ext cx="9144000" cy="30861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2" name="Picture 1"/>
          <p:cNvPicPr>
            <a:picLocks noChangeAspect="1"/>
          </p:cNvPicPr>
          <p:nvPr userDrawn="1"/>
        </p:nvPicPr>
        <p:blipFill>
          <a:blip r:embed="rId8"/>
          <a:stretch>
            <a:fillRect/>
          </a:stretch>
        </p:blipFill>
        <p:spPr>
          <a:xfrm>
            <a:off x="5391150" y="4938713"/>
            <a:ext cx="2933700" cy="95250"/>
          </a:xfrm>
          <a:prstGeom prst="rect">
            <a:avLst/>
          </a:prstGeom>
        </p:spPr>
      </p:pic>
      <p:sp>
        <p:nvSpPr>
          <p:cNvPr id="6" name="Slide Number Placeholder 1"/>
          <p:cNvSpPr>
            <a:spLocks noGrp="1"/>
          </p:cNvSpPr>
          <p:nvPr userDrawn="1">
            <p:ph type="sldNum" sz="quarter" idx="4"/>
          </p:nvPr>
        </p:nvSpPr>
        <p:spPr>
          <a:xfrm>
            <a:off x="8546352" y="4845705"/>
            <a:ext cx="476623" cy="273844"/>
          </a:xfrm>
          <a:prstGeom prst="rect">
            <a:avLst/>
          </a:prstGeom>
        </p:spPr>
        <p:txBody>
          <a:bodyPr vert="horz" lIns="91440" tIns="45720" rIns="91440" bIns="45720" rtlCol="0" anchor="ctr"/>
          <a:lstStyle>
            <a:lvl1pPr algn="ctr">
              <a:defRPr sz="825">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5" name="Group 4"/>
          <p:cNvGrpSpPr/>
          <p:nvPr userDrawn="1"/>
        </p:nvGrpSpPr>
        <p:grpSpPr>
          <a:xfrm>
            <a:off x="0" y="0"/>
            <a:ext cx="9144000" cy="696620"/>
            <a:chOff x="0" y="0"/>
            <a:chExt cx="9144000" cy="928827"/>
          </a:xfrm>
        </p:grpSpPr>
        <p:cxnSp>
          <p:nvCxnSpPr>
            <p:cNvPr id="17" name="Straight Connector 16"/>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rotWithShape="1">
            <a:blip r:embed="rId9" cstate="screen">
              <a:extLst>
                <a:ext uri="{28A0092B-C50C-407E-A947-70E740481C1C}">
                  <a14:useLocalDpi xmlns:a14="http://schemas.microsoft.com/office/drawing/2010/main"/>
                </a:ext>
              </a:extLst>
            </a:blip>
            <a:srcRect t="13018" r="68665"/>
            <a:stretch/>
          </p:blipFill>
          <p:spPr>
            <a:xfrm>
              <a:off x="8323018" y="0"/>
              <a:ext cx="588774" cy="928827"/>
            </a:xfrm>
            <a:prstGeom prst="rect">
              <a:avLst/>
            </a:prstGeom>
          </p:spPr>
        </p:pic>
      </p:gr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Lst>
  <p:hf hdr="0" ftr="0"/>
  <p:txStyles>
    <p:titleStyle>
      <a:lvl1pPr algn="l" defTabSz="342900" rtl="0" eaLnBrk="1" latinLnBrk="0" hangingPunct="1">
        <a:spcBef>
          <a:spcPct val="0"/>
        </a:spcBef>
        <a:buNone/>
        <a:defRPr sz="2550" b="1" kern="1200">
          <a:solidFill>
            <a:schemeClr val="tx1"/>
          </a:solidFill>
          <a:latin typeface="Century Gothic"/>
          <a:ea typeface="+mj-ea"/>
          <a:cs typeface="Century Gothic"/>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Century Gothic"/>
          <a:ea typeface="+mn-ea"/>
          <a:cs typeface="Century Gothic"/>
        </a:defRPr>
      </a:lvl1pPr>
      <a:lvl2pPr marL="557213" indent="-214313" algn="l" defTabSz="342900" rtl="0" eaLnBrk="1" latinLnBrk="0" hangingPunct="1">
        <a:spcBef>
          <a:spcPct val="20000"/>
        </a:spcBef>
        <a:buFont typeface="Arial"/>
        <a:buChar char="–"/>
        <a:defRPr sz="1650" kern="1200">
          <a:solidFill>
            <a:schemeClr val="tx1"/>
          </a:solidFill>
          <a:latin typeface="Century Gothic"/>
          <a:ea typeface="+mn-ea"/>
          <a:cs typeface="Century Gothic"/>
        </a:defRPr>
      </a:lvl2pPr>
      <a:lvl3pPr marL="857250" indent="-171450" algn="l" defTabSz="342900" rtl="0" eaLnBrk="1" latinLnBrk="0" hangingPunct="1">
        <a:spcBef>
          <a:spcPct val="20000"/>
        </a:spcBef>
        <a:buFont typeface="Arial"/>
        <a:buChar char="•"/>
        <a:defRPr sz="1500" kern="1200">
          <a:solidFill>
            <a:schemeClr val="tx1"/>
          </a:solidFill>
          <a:latin typeface="Century Gothic"/>
          <a:ea typeface="+mn-ea"/>
          <a:cs typeface="Century Gothic"/>
        </a:defRPr>
      </a:lvl3pPr>
      <a:lvl4pPr marL="1200150" indent="-171450" algn="l" defTabSz="342900" rtl="0" eaLnBrk="1" latinLnBrk="0" hangingPunct="1">
        <a:spcBef>
          <a:spcPct val="20000"/>
        </a:spcBef>
        <a:buFont typeface="Arial"/>
        <a:buChar char="–"/>
        <a:defRPr sz="1350" kern="1200">
          <a:solidFill>
            <a:schemeClr val="tx1"/>
          </a:solidFill>
          <a:latin typeface="Century Gothic"/>
          <a:ea typeface="+mn-ea"/>
          <a:cs typeface="Century Gothic"/>
        </a:defRPr>
      </a:lvl4pPr>
      <a:lvl5pPr marL="1543050" indent="-171450" algn="l" defTabSz="342900" rtl="0" eaLnBrk="1" latinLnBrk="0" hangingPunct="1">
        <a:spcBef>
          <a:spcPct val="20000"/>
        </a:spcBef>
        <a:buFont typeface="Arial"/>
        <a:buChar char="»"/>
        <a:defRPr sz="1200" kern="1200">
          <a:solidFill>
            <a:schemeClr val="tx1"/>
          </a:solidFill>
          <a:latin typeface="Century Gothic"/>
          <a:ea typeface="+mn-ea"/>
          <a:cs typeface="Century Gothic"/>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8546352" y="4845705"/>
            <a:ext cx="476623" cy="273844"/>
          </a:xfrm>
          <a:prstGeom prst="rect">
            <a:avLst/>
          </a:prstGeom>
        </p:spPr>
        <p:txBody>
          <a:bodyPr vert="horz" lIns="91440" tIns="45720" rIns="91440" bIns="45720" rtlCol="0" anchor="ctr"/>
          <a:lstStyle>
            <a:lvl1pPr algn="ctr">
              <a:defRPr sz="825">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p:txStyles>
    <p:titleStyle>
      <a:lvl1pPr algn="l" defTabSz="342900" rtl="0" eaLnBrk="1" latinLnBrk="0" hangingPunct="1">
        <a:spcBef>
          <a:spcPct val="0"/>
        </a:spcBef>
        <a:buNone/>
        <a:defRPr sz="2550" b="1" kern="1200" baseline="0">
          <a:solidFill>
            <a:schemeClr val="tx1"/>
          </a:solidFill>
          <a:latin typeface="Century Gothic"/>
          <a:ea typeface="+mj-ea"/>
          <a:cs typeface="Century Gothic"/>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Century Gothic"/>
          <a:ea typeface="+mn-ea"/>
          <a:cs typeface="Century Gothic"/>
        </a:defRPr>
      </a:lvl1pPr>
      <a:lvl2pPr marL="557213" indent="-214313" algn="l" defTabSz="342900" rtl="0" eaLnBrk="1" latinLnBrk="0" hangingPunct="1">
        <a:spcBef>
          <a:spcPct val="20000"/>
        </a:spcBef>
        <a:buFont typeface="Arial"/>
        <a:buChar char="–"/>
        <a:defRPr sz="1650" kern="1200">
          <a:solidFill>
            <a:schemeClr val="tx1"/>
          </a:solidFill>
          <a:latin typeface="Century Gothic"/>
          <a:ea typeface="+mn-ea"/>
          <a:cs typeface="Century Gothic"/>
        </a:defRPr>
      </a:lvl2pPr>
      <a:lvl3pPr marL="857250" indent="-171450" algn="l" defTabSz="342900" rtl="0" eaLnBrk="1" latinLnBrk="0" hangingPunct="1">
        <a:spcBef>
          <a:spcPct val="20000"/>
        </a:spcBef>
        <a:buFont typeface="Arial"/>
        <a:buChar char="•"/>
        <a:defRPr sz="1500" kern="1200">
          <a:solidFill>
            <a:schemeClr val="tx1"/>
          </a:solidFill>
          <a:latin typeface="Century Gothic"/>
          <a:ea typeface="+mn-ea"/>
          <a:cs typeface="Century Gothic"/>
        </a:defRPr>
      </a:lvl3pPr>
      <a:lvl4pPr marL="1200150" indent="-171450" algn="l" defTabSz="342900" rtl="0" eaLnBrk="1" latinLnBrk="0" hangingPunct="1">
        <a:spcBef>
          <a:spcPct val="20000"/>
        </a:spcBef>
        <a:buFont typeface="Arial"/>
        <a:buChar char="–"/>
        <a:defRPr sz="1350" kern="1200">
          <a:solidFill>
            <a:schemeClr val="tx1"/>
          </a:solidFill>
          <a:latin typeface="Century Gothic"/>
          <a:ea typeface="+mn-ea"/>
          <a:cs typeface="Century Gothic"/>
        </a:defRPr>
      </a:lvl4pPr>
      <a:lvl5pPr marL="1543050" indent="-171450" algn="l" defTabSz="342900" rtl="0" eaLnBrk="1" latinLnBrk="0" hangingPunct="1">
        <a:spcBef>
          <a:spcPct val="20000"/>
        </a:spcBef>
        <a:buFont typeface="Arial"/>
        <a:buChar char="»"/>
        <a:defRPr sz="1200" kern="1200">
          <a:solidFill>
            <a:schemeClr val="tx1"/>
          </a:solidFill>
          <a:latin typeface="Century Gothic"/>
          <a:ea typeface="+mn-ea"/>
          <a:cs typeface="Century Gothic"/>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4814517"/>
            <a:ext cx="9144000" cy="328984"/>
            <a:chOff x="0" y="4172975"/>
            <a:chExt cx="9144000" cy="438645"/>
          </a:xfrm>
        </p:grpSpPr>
        <p:cxnSp>
          <p:nvCxnSpPr>
            <p:cNvPr id="7" name="Straight Connector 6"/>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pic>
        <p:nvPicPr>
          <p:cNvPr id="9" name="Picture 8"/>
          <p:cNvPicPr>
            <a:picLocks noChangeAspect="1"/>
          </p:cNvPicPr>
          <p:nvPr userDrawn="1"/>
        </p:nvPicPr>
        <p:blipFill>
          <a:blip r:embed="rId3"/>
          <a:stretch>
            <a:fillRect/>
          </a:stretch>
        </p:blipFill>
        <p:spPr>
          <a:xfrm>
            <a:off x="5391150" y="4938713"/>
            <a:ext cx="2933700" cy="95250"/>
          </a:xfrm>
          <a:prstGeom prst="rect">
            <a:avLst/>
          </a:prstGeom>
        </p:spPr>
      </p:pic>
      <p:sp>
        <p:nvSpPr>
          <p:cNvPr id="10" name="Slide Number Placeholder 1"/>
          <p:cNvSpPr>
            <a:spLocks noGrp="1"/>
          </p:cNvSpPr>
          <p:nvPr>
            <p:ph type="sldNum" sz="quarter" idx="4"/>
          </p:nvPr>
        </p:nvSpPr>
        <p:spPr>
          <a:xfrm>
            <a:off x="8546352" y="4845705"/>
            <a:ext cx="476623" cy="273844"/>
          </a:xfrm>
          <a:prstGeom prst="rect">
            <a:avLst/>
          </a:prstGeom>
        </p:spPr>
        <p:txBody>
          <a:bodyPr vert="horz" lIns="91440" tIns="45720" rIns="91440" bIns="45720" rtlCol="0" anchor="ctr"/>
          <a:lstStyle>
            <a:lvl1pPr algn="ctr">
              <a:defRPr sz="825">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696620"/>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p:txStyles>
    <p:titleStyle>
      <a:lvl1pPr algn="l" defTabSz="342900" rtl="0" eaLnBrk="1" latinLnBrk="0" hangingPunct="1">
        <a:spcBef>
          <a:spcPct val="0"/>
        </a:spcBef>
        <a:buNone/>
        <a:defRPr sz="1650" kern="1200">
          <a:solidFill>
            <a:schemeClr val="tx1"/>
          </a:solidFill>
          <a:latin typeface="Century Gothic"/>
          <a:ea typeface="+mj-ea"/>
          <a:cs typeface="Century Gothic"/>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Century Gothic"/>
          <a:ea typeface="+mn-ea"/>
          <a:cs typeface="Century Gothic"/>
        </a:defRPr>
      </a:lvl1pPr>
      <a:lvl2pPr marL="557213" indent="-214313" algn="l" defTabSz="342900" rtl="0" eaLnBrk="1" latinLnBrk="0" hangingPunct="1">
        <a:spcBef>
          <a:spcPct val="20000"/>
        </a:spcBef>
        <a:buFont typeface="Arial"/>
        <a:buChar char="–"/>
        <a:defRPr sz="1650" kern="1200">
          <a:solidFill>
            <a:schemeClr val="tx1"/>
          </a:solidFill>
          <a:latin typeface="Century Gothic"/>
          <a:ea typeface="+mn-ea"/>
          <a:cs typeface="Century Gothic"/>
        </a:defRPr>
      </a:lvl2pPr>
      <a:lvl3pPr marL="857250" indent="-171450" algn="l" defTabSz="342900" rtl="0" eaLnBrk="1" latinLnBrk="0" hangingPunct="1">
        <a:spcBef>
          <a:spcPct val="20000"/>
        </a:spcBef>
        <a:buFont typeface="Arial"/>
        <a:buChar char="•"/>
        <a:defRPr sz="1500" kern="1200">
          <a:solidFill>
            <a:schemeClr val="tx1"/>
          </a:solidFill>
          <a:latin typeface="Century Gothic"/>
          <a:ea typeface="+mn-ea"/>
          <a:cs typeface="Century Gothic"/>
        </a:defRPr>
      </a:lvl3pPr>
      <a:lvl4pPr marL="1200150" indent="-171450" algn="l" defTabSz="342900" rtl="0" eaLnBrk="1" latinLnBrk="0" hangingPunct="1">
        <a:spcBef>
          <a:spcPct val="20000"/>
        </a:spcBef>
        <a:buFont typeface="Arial"/>
        <a:buChar char="–"/>
        <a:defRPr sz="1350" kern="1200">
          <a:solidFill>
            <a:schemeClr val="tx1"/>
          </a:solidFill>
          <a:latin typeface="Century Gothic"/>
          <a:ea typeface="+mn-ea"/>
          <a:cs typeface="Century Gothic"/>
        </a:defRPr>
      </a:lvl4pPr>
      <a:lvl5pPr marL="1543050" indent="-171450" algn="l" defTabSz="342900" rtl="0" eaLnBrk="1" latinLnBrk="0" hangingPunct="1">
        <a:spcBef>
          <a:spcPct val="20000"/>
        </a:spcBef>
        <a:buFont typeface="Arial"/>
        <a:buChar char="»"/>
        <a:defRPr sz="1200" kern="1200">
          <a:solidFill>
            <a:schemeClr val="tx1"/>
          </a:solidFill>
          <a:latin typeface="Century Gothic"/>
          <a:ea typeface="+mn-ea"/>
          <a:cs typeface="Century Gothic"/>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p:txStyles>
    <p:titleStyle>
      <a:lvl1pPr algn="l" defTabSz="342900" rtl="0" eaLnBrk="1" latinLnBrk="0" hangingPunct="1">
        <a:spcBef>
          <a:spcPct val="0"/>
        </a:spcBef>
        <a:buNone/>
        <a:defRPr sz="1650" kern="1200">
          <a:solidFill>
            <a:schemeClr val="tx1"/>
          </a:solidFill>
          <a:latin typeface="Century Gothic"/>
          <a:ea typeface="+mj-ea"/>
          <a:cs typeface="Century Gothic"/>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Century Gothic"/>
          <a:ea typeface="+mn-ea"/>
          <a:cs typeface="Century Gothic"/>
        </a:defRPr>
      </a:lvl1pPr>
      <a:lvl2pPr marL="557213" indent="-214313" algn="l" defTabSz="342900" rtl="0" eaLnBrk="1" latinLnBrk="0" hangingPunct="1">
        <a:spcBef>
          <a:spcPct val="20000"/>
        </a:spcBef>
        <a:buFont typeface="Arial"/>
        <a:buChar char="–"/>
        <a:defRPr sz="1650" kern="1200">
          <a:solidFill>
            <a:schemeClr val="tx1"/>
          </a:solidFill>
          <a:latin typeface="Century Gothic"/>
          <a:ea typeface="+mn-ea"/>
          <a:cs typeface="Century Gothic"/>
        </a:defRPr>
      </a:lvl2pPr>
      <a:lvl3pPr marL="857250" indent="-171450" algn="l" defTabSz="342900" rtl="0" eaLnBrk="1" latinLnBrk="0" hangingPunct="1">
        <a:spcBef>
          <a:spcPct val="20000"/>
        </a:spcBef>
        <a:buFont typeface="Arial"/>
        <a:buChar char="•"/>
        <a:defRPr sz="1500" kern="1200">
          <a:solidFill>
            <a:schemeClr val="tx1"/>
          </a:solidFill>
          <a:latin typeface="Century Gothic"/>
          <a:ea typeface="+mn-ea"/>
          <a:cs typeface="Century Gothic"/>
        </a:defRPr>
      </a:lvl3pPr>
      <a:lvl4pPr marL="1200150" indent="-171450" algn="l" defTabSz="342900" rtl="0" eaLnBrk="1" latinLnBrk="0" hangingPunct="1">
        <a:spcBef>
          <a:spcPct val="20000"/>
        </a:spcBef>
        <a:buFont typeface="Arial"/>
        <a:buChar char="–"/>
        <a:defRPr sz="1350" kern="1200">
          <a:solidFill>
            <a:schemeClr val="tx1"/>
          </a:solidFill>
          <a:latin typeface="Century Gothic"/>
          <a:ea typeface="+mn-ea"/>
          <a:cs typeface="Century Gothic"/>
        </a:defRPr>
      </a:lvl4pPr>
      <a:lvl5pPr marL="1543050" indent="-171450" algn="l" defTabSz="342900" rtl="0" eaLnBrk="1" latinLnBrk="0" hangingPunct="1">
        <a:spcBef>
          <a:spcPct val="20000"/>
        </a:spcBef>
        <a:buFont typeface="Arial"/>
        <a:buChar char="»"/>
        <a:defRPr sz="1200" kern="1200">
          <a:solidFill>
            <a:schemeClr val="tx1"/>
          </a:solidFill>
          <a:latin typeface="Century Gothic"/>
          <a:ea typeface="+mn-ea"/>
          <a:cs typeface="Century Gothic"/>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4814517"/>
            <a:ext cx="9144000" cy="328984"/>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pic>
        <p:nvPicPr>
          <p:cNvPr id="9" name="Picture 8"/>
          <p:cNvPicPr>
            <a:picLocks noChangeAspect="1"/>
          </p:cNvPicPr>
          <p:nvPr userDrawn="1"/>
        </p:nvPicPr>
        <p:blipFill>
          <a:blip r:embed="rId3"/>
          <a:stretch>
            <a:fillRect/>
          </a:stretch>
        </p:blipFill>
        <p:spPr>
          <a:xfrm>
            <a:off x="5391150" y="4938713"/>
            <a:ext cx="2933700" cy="95250"/>
          </a:xfrm>
          <a:prstGeom prst="rect">
            <a:avLst/>
          </a:prstGeom>
        </p:spPr>
      </p:pic>
      <p:sp>
        <p:nvSpPr>
          <p:cNvPr id="10" name="Slide Number Placeholder 1"/>
          <p:cNvSpPr>
            <a:spLocks noGrp="1"/>
          </p:cNvSpPr>
          <p:nvPr>
            <p:ph type="sldNum" sz="quarter" idx="4"/>
          </p:nvPr>
        </p:nvSpPr>
        <p:spPr>
          <a:xfrm>
            <a:off x="8546352" y="4845705"/>
            <a:ext cx="476623" cy="273844"/>
          </a:xfrm>
          <a:prstGeom prst="rect">
            <a:avLst/>
          </a:prstGeom>
        </p:spPr>
        <p:txBody>
          <a:bodyPr vert="horz" lIns="91440" tIns="45720" rIns="91440" bIns="45720" rtlCol="0" anchor="ctr"/>
          <a:lstStyle>
            <a:lvl1pPr algn="ctr">
              <a:defRPr sz="825">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696620"/>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p:txStyles>
    <p:titleStyle>
      <a:lvl1pPr algn="l" defTabSz="342900" rtl="0" eaLnBrk="1" latinLnBrk="0" hangingPunct="1">
        <a:spcBef>
          <a:spcPct val="0"/>
        </a:spcBef>
        <a:buNone/>
        <a:defRPr sz="1650" kern="1200">
          <a:solidFill>
            <a:schemeClr val="tx1"/>
          </a:solidFill>
          <a:latin typeface="Century Gothic"/>
          <a:ea typeface="+mj-ea"/>
          <a:cs typeface="Century Gothic"/>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Century Gothic"/>
          <a:ea typeface="+mn-ea"/>
          <a:cs typeface="Century Gothic"/>
        </a:defRPr>
      </a:lvl1pPr>
      <a:lvl2pPr marL="557213" indent="-214313" algn="l" defTabSz="342900" rtl="0" eaLnBrk="1" latinLnBrk="0" hangingPunct="1">
        <a:spcBef>
          <a:spcPct val="20000"/>
        </a:spcBef>
        <a:buFont typeface="Arial"/>
        <a:buChar char="–"/>
        <a:defRPr sz="1650" kern="1200">
          <a:solidFill>
            <a:schemeClr val="tx1"/>
          </a:solidFill>
          <a:latin typeface="Century Gothic"/>
          <a:ea typeface="+mn-ea"/>
          <a:cs typeface="Century Gothic"/>
        </a:defRPr>
      </a:lvl2pPr>
      <a:lvl3pPr marL="857250" indent="-171450" algn="l" defTabSz="342900" rtl="0" eaLnBrk="1" latinLnBrk="0" hangingPunct="1">
        <a:spcBef>
          <a:spcPct val="20000"/>
        </a:spcBef>
        <a:buFont typeface="Arial"/>
        <a:buChar char="•"/>
        <a:defRPr sz="1500" kern="1200">
          <a:solidFill>
            <a:schemeClr val="tx1"/>
          </a:solidFill>
          <a:latin typeface="Century Gothic"/>
          <a:ea typeface="+mn-ea"/>
          <a:cs typeface="Century Gothic"/>
        </a:defRPr>
      </a:lvl3pPr>
      <a:lvl4pPr marL="1200150" indent="-171450" algn="l" defTabSz="342900" rtl="0" eaLnBrk="1" latinLnBrk="0" hangingPunct="1">
        <a:spcBef>
          <a:spcPct val="20000"/>
        </a:spcBef>
        <a:buFont typeface="Arial"/>
        <a:buChar char="–"/>
        <a:defRPr sz="1350" kern="1200">
          <a:solidFill>
            <a:schemeClr val="tx1"/>
          </a:solidFill>
          <a:latin typeface="Century Gothic"/>
          <a:ea typeface="+mn-ea"/>
          <a:cs typeface="Century Gothic"/>
        </a:defRPr>
      </a:lvl4pPr>
      <a:lvl5pPr marL="1543050" indent="-171450" algn="l" defTabSz="342900" rtl="0" eaLnBrk="1" latinLnBrk="0" hangingPunct="1">
        <a:spcBef>
          <a:spcPct val="20000"/>
        </a:spcBef>
        <a:buFont typeface="Arial"/>
        <a:buChar char="»"/>
        <a:defRPr sz="1200" kern="1200">
          <a:solidFill>
            <a:schemeClr val="tx1"/>
          </a:solidFill>
          <a:latin typeface="Century Gothic"/>
          <a:ea typeface="+mn-ea"/>
          <a:cs typeface="Century Gothic"/>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4814517"/>
            <a:ext cx="9144000" cy="328984"/>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pic>
        <p:nvPicPr>
          <p:cNvPr id="9" name="Picture 8"/>
          <p:cNvPicPr>
            <a:picLocks noChangeAspect="1"/>
          </p:cNvPicPr>
          <p:nvPr userDrawn="1"/>
        </p:nvPicPr>
        <p:blipFill>
          <a:blip r:embed="rId5"/>
          <a:stretch>
            <a:fillRect/>
          </a:stretch>
        </p:blipFill>
        <p:spPr>
          <a:xfrm>
            <a:off x="5391150" y="4938713"/>
            <a:ext cx="2933700" cy="95250"/>
          </a:xfrm>
          <a:prstGeom prst="rect">
            <a:avLst/>
          </a:prstGeom>
        </p:spPr>
      </p:pic>
      <p:sp>
        <p:nvSpPr>
          <p:cNvPr id="10" name="Slide Number Placeholder 1"/>
          <p:cNvSpPr>
            <a:spLocks noGrp="1"/>
          </p:cNvSpPr>
          <p:nvPr>
            <p:ph type="sldNum" sz="quarter" idx="4"/>
          </p:nvPr>
        </p:nvSpPr>
        <p:spPr>
          <a:xfrm>
            <a:off x="8546352" y="4845705"/>
            <a:ext cx="476623" cy="273844"/>
          </a:xfrm>
          <a:prstGeom prst="rect">
            <a:avLst/>
          </a:prstGeom>
        </p:spPr>
        <p:txBody>
          <a:bodyPr vert="horz" lIns="91440" tIns="45720" rIns="91440" bIns="45720" rtlCol="0" anchor="ctr"/>
          <a:lstStyle>
            <a:lvl1pPr algn="ctr">
              <a:defRPr sz="825">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3" name="Group 12"/>
          <p:cNvGrpSpPr/>
          <p:nvPr userDrawn="1"/>
        </p:nvGrpSpPr>
        <p:grpSpPr>
          <a:xfrm>
            <a:off x="0" y="0"/>
            <a:ext cx="9144000" cy="696620"/>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p:txStyles>
    <p:titleStyle>
      <a:lvl1pPr algn="l" defTabSz="342900" rtl="0" eaLnBrk="1" latinLnBrk="0" hangingPunct="1">
        <a:spcBef>
          <a:spcPct val="0"/>
        </a:spcBef>
        <a:buNone/>
        <a:defRPr sz="1650" kern="1200">
          <a:solidFill>
            <a:schemeClr val="tx1"/>
          </a:solidFill>
          <a:latin typeface="Century Gothic"/>
          <a:ea typeface="+mj-ea"/>
          <a:cs typeface="Century Gothic"/>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Century Gothic"/>
          <a:ea typeface="+mn-ea"/>
          <a:cs typeface="Century Gothic"/>
        </a:defRPr>
      </a:lvl1pPr>
      <a:lvl2pPr marL="557213" indent="-214313" algn="l" defTabSz="342900" rtl="0" eaLnBrk="1" latinLnBrk="0" hangingPunct="1">
        <a:spcBef>
          <a:spcPct val="20000"/>
        </a:spcBef>
        <a:buFont typeface="Arial"/>
        <a:buChar char="–"/>
        <a:defRPr sz="1650" kern="1200">
          <a:solidFill>
            <a:schemeClr val="tx1"/>
          </a:solidFill>
          <a:latin typeface="Century Gothic"/>
          <a:ea typeface="+mn-ea"/>
          <a:cs typeface="Century Gothic"/>
        </a:defRPr>
      </a:lvl2pPr>
      <a:lvl3pPr marL="857250" indent="-171450" algn="l" defTabSz="342900" rtl="0" eaLnBrk="1" latinLnBrk="0" hangingPunct="1">
        <a:spcBef>
          <a:spcPct val="20000"/>
        </a:spcBef>
        <a:buFont typeface="Arial"/>
        <a:buChar char="•"/>
        <a:defRPr sz="1500" kern="1200">
          <a:solidFill>
            <a:schemeClr val="tx1"/>
          </a:solidFill>
          <a:latin typeface="Century Gothic"/>
          <a:ea typeface="+mn-ea"/>
          <a:cs typeface="Century Gothic"/>
        </a:defRPr>
      </a:lvl3pPr>
      <a:lvl4pPr marL="1200150" indent="-171450" algn="l" defTabSz="342900" rtl="0" eaLnBrk="1" latinLnBrk="0" hangingPunct="1">
        <a:spcBef>
          <a:spcPct val="20000"/>
        </a:spcBef>
        <a:buFont typeface="Arial"/>
        <a:buChar char="–"/>
        <a:defRPr sz="1350" kern="1200">
          <a:solidFill>
            <a:schemeClr val="tx1"/>
          </a:solidFill>
          <a:latin typeface="Century Gothic"/>
          <a:ea typeface="+mn-ea"/>
          <a:cs typeface="Century Gothic"/>
        </a:defRPr>
      </a:lvl4pPr>
      <a:lvl5pPr marL="1543050" indent="-171450" algn="l" defTabSz="342900" rtl="0" eaLnBrk="1" latinLnBrk="0" hangingPunct="1">
        <a:spcBef>
          <a:spcPct val="20000"/>
        </a:spcBef>
        <a:buFont typeface="Arial"/>
        <a:buChar char="»"/>
        <a:defRPr sz="1200" kern="1200">
          <a:solidFill>
            <a:schemeClr val="tx1"/>
          </a:solidFill>
          <a:latin typeface="Century Gothic"/>
          <a:ea typeface="+mn-ea"/>
          <a:cs typeface="Century Gothic"/>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4814517"/>
            <a:ext cx="9144000" cy="328984"/>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pic>
        <p:nvPicPr>
          <p:cNvPr id="9" name="Picture 8"/>
          <p:cNvPicPr>
            <a:picLocks noChangeAspect="1"/>
          </p:cNvPicPr>
          <p:nvPr userDrawn="1"/>
        </p:nvPicPr>
        <p:blipFill>
          <a:blip r:embed="rId6"/>
          <a:stretch>
            <a:fillRect/>
          </a:stretch>
        </p:blipFill>
        <p:spPr>
          <a:xfrm>
            <a:off x="5391150" y="4938713"/>
            <a:ext cx="2933700" cy="95250"/>
          </a:xfrm>
          <a:prstGeom prst="rect">
            <a:avLst/>
          </a:prstGeom>
        </p:spPr>
      </p:pic>
      <p:sp>
        <p:nvSpPr>
          <p:cNvPr id="10" name="Slide Number Placeholder 1"/>
          <p:cNvSpPr>
            <a:spLocks noGrp="1"/>
          </p:cNvSpPr>
          <p:nvPr>
            <p:ph type="sldNum" sz="quarter" idx="4"/>
          </p:nvPr>
        </p:nvSpPr>
        <p:spPr>
          <a:xfrm>
            <a:off x="8546352" y="4845705"/>
            <a:ext cx="476623" cy="273844"/>
          </a:xfrm>
          <a:prstGeom prst="rect">
            <a:avLst/>
          </a:prstGeom>
        </p:spPr>
        <p:txBody>
          <a:bodyPr vert="horz" lIns="91440" tIns="45720" rIns="91440" bIns="45720" rtlCol="0" anchor="ctr"/>
          <a:lstStyle>
            <a:lvl1pPr algn="ctr">
              <a:defRPr sz="825">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696620"/>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7"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p:txStyles>
    <p:titleStyle>
      <a:lvl1pPr algn="l" defTabSz="342900" rtl="0" eaLnBrk="1" latinLnBrk="0" hangingPunct="1">
        <a:spcBef>
          <a:spcPct val="0"/>
        </a:spcBef>
        <a:buNone/>
        <a:defRPr sz="1650" kern="1200">
          <a:solidFill>
            <a:schemeClr val="tx1"/>
          </a:solidFill>
          <a:latin typeface="Century Gothic"/>
          <a:ea typeface="+mj-ea"/>
          <a:cs typeface="Century Gothic"/>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Century Gothic"/>
          <a:ea typeface="+mn-ea"/>
          <a:cs typeface="Century Gothic"/>
        </a:defRPr>
      </a:lvl1pPr>
      <a:lvl2pPr marL="557213" indent="-214313" algn="l" defTabSz="342900" rtl="0" eaLnBrk="1" latinLnBrk="0" hangingPunct="1">
        <a:spcBef>
          <a:spcPct val="20000"/>
        </a:spcBef>
        <a:buFont typeface="Arial"/>
        <a:buChar char="–"/>
        <a:defRPr sz="1650" kern="1200">
          <a:solidFill>
            <a:schemeClr val="tx1"/>
          </a:solidFill>
          <a:latin typeface="Century Gothic"/>
          <a:ea typeface="+mn-ea"/>
          <a:cs typeface="Century Gothic"/>
        </a:defRPr>
      </a:lvl2pPr>
      <a:lvl3pPr marL="857250" indent="-171450" algn="l" defTabSz="342900" rtl="0" eaLnBrk="1" latinLnBrk="0" hangingPunct="1">
        <a:spcBef>
          <a:spcPct val="20000"/>
        </a:spcBef>
        <a:buFont typeface="Arial"/>
        <a:buChar char="•"/>
        <a:defRPr sz="1500" kern="1200">
          <a:solidFill>
            <a:schemeClr val="tx1"/>
          </a:solidFill>
          <a:latin typeface="Century Gothic"/>
          <a:ea typeface="+mn-ea"/>
          <a:cs typeface="Century Gothic"/>
        </a:defRPr>
      </a:lvl3pPr>
      <a:lvl4pPr marL="1200150" indent="-171450" algn="l" defTabSz="342900" rtl="0" eaLnBrk="1" latinLnBrk="0" hangingPunct="1">
        <a:spcBef>
          <a:spcPct val="20000"/>
        </a:spcBef>
        <a:buFont typeface="Arial"/>
        <a:buChar char="–"/>
        <a:defRPr sz="1350" kern="1200">
          <a:solidFill>
            <a:schemeClr val="tx1"/>
          </a:solidFill>
          <a:latin typeface="Century Gothic"/>
          <a:ea typeface="+mn-ea"/>
          <a:cs typeface="Century Gothic"/>
        </a:defRPr>
      </a:lvl4pPr>
      <a:lvl5pPr marL="1543050" indent="-171450" algn="l" defTabSz="342900" rtl="0" eaLnBrk="1" latinLnBrk="0" hangingPunct="1">
        <a:spcBef>
          <a:spcPct val="20000"/>
        </a:spcBef>
        <a:buFont typeface="Arial"/>
        <a:buChar char="»"/>
        <a:defRPr sz="1200" kern="1200">
          <a:solidFill>
            <a:schemeClr val="tx1"/>
          </a:solidFill>
          <a:latin typeface="Century Gothic"/>
          <a:ea typeface="+mn-ea"/>
          <a:cs typeface="Century Gothic"/>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11.xml"/><Relationship Id="rId2"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1.xml"/><Relationship Id="rId2"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wrds-web.wharton.upenn.edu/wrds/ds/publicdata/taxis_yellow_2015.cfm?navId=3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10.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11.xml"/><Relationship Id="rId2"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5.png"/><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8.png"/><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334527" y="1777126"/>
            <a:ext cx="8474945" cy="824665"/>
          </a:xfrm>
        </p:spPr>
        <p:txBody>
          <a:bodyPr/>
          <a:lstStyle/>
          <a:p>
            <a:r>
              <a:rPr lang="en-US" dirty="0"/>
              <a:t>Professor: Amir H. </a:t>
            </a:r>
            <a:r>
              <a:rPr lang="en-US" dirty="0" err="1"/>
              <a:t>Gandomi</a:t>
            </a:r>
            <a:endParaRPr lang="en-US" dirty="0"/>
          </a:p>
          <a:p>
            <a:r>
              <a:rPr lang="en-US" dirty="0"/>
              <a:t>Students: </a:t>
            </a:r>
            <a:r>
              <a:rPr lang="en-US" dirty="0" err="1"/>
              <a:t>Mukunth</a:t>
            </a:r>
            <a:r>
              <a:rPr lang="en-US" dirty="0"/>
              <a:t> </a:t>
            </a:r>
            <a:r>
              <a:rPr lang="en-US" dirty="0" err="1"/>
              <a:t>Rajendran</a:t>
            </a:r>
            <a:r>
              <a:rPr lang="en-US" dirty="0"/>
              <a:t> &amp; Raphael </a:t>
            </a:r>
            <a:r>
              <a:rPr lang="en-US" dirty="0" err="1"/>
              <a:t>Presberg</a:t>
            </a:r>
            <a:endParaRPr lang="en-US" dirty="0"/>
          </a:p>
          <a:p>
            <a:r>
              <a:rPr lang="en-US" dirty="0"/>
              <a:t>Date: 04/26/2018</a:t>
            </a:r>
          </a:p>
        </p:txBody>
      </p:sp>
      <p:pic>
        <p:nvPicPr>
          <p:cNvPr id="5" name="Picture Placeholder 4" descr="financial_engineering-224751073.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
        <p:nvSpPr>
          <p:cNvPr id="6" name="ZoneTexte 5"/>
          <p:cNvSpPr txBox="1"/>
          <p:nvPr/>
        </p:nvSpPr>
        <p:spPr>
          <a:xfrm>
            <a:off x="4036071" y="435132"/>
            <a:ext cx="4133760" cy="1754326"/>
          </a:xfrm>
          <a:prstGeom prst="rect">
            <a:avLst/>
          </a:prstGeom>
          <a:noFill/>
        </p:spPr>
        <p:txBody>
          <a:bodyPr wrap="none" rtlCol="0">
            <a:spAutoFit/>
          </a:bodyPr>
          <a:lstStyle/>
          <a:p>
            <a:pPr algn="ctr"/>
            <a:r>
              <a:rPr lang="en-US" sz="2400" b="1" dirty="0"/>
              <a:t>Practical Multivariate Analysis </a:t>
            </a:r>
          </a:p>
          <a:p>
            <a:pPr algn="ctr"/>
            <a:r>
              <a:rPr lang="en-US" sz="2400" b="1" dirty="0"/>
              <a:t>BIA 652</a:t>
            </a:r>
          </a:p>
          <a:p>
            <a:pPr algn="ctr"/>
            <a:endParaRPr lang="en-US" sz="2400" b="1" dirty="0"/>
          </a:p>
          <a:p>
            <a:pPr algn="ctr"/>
            <a:r>
              <a:rPr lang="en-US" dirty="0"/>
              <a:t>Final Project Presentation</a:t>
            </a:r>
          </a:p>
          <a:p>
            <a:endParaRPr lang="fr-FR" dirty="0"/>
          </a:p>
        </p:txBody>
      </p:sp>
    </p:spTree>
    <p:extLst>
      <p:ext uri="{BB962C8B-B14F-4D97-AF65-F5344CB8AC3E}">
        <p14:creationId xmlns:p14="http://schemas.microsoft.com/office/powerpoint/2010/main" val="391676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a:xfrm>
            <a:off x="123825" y="1866260"/>
            <a:ext cx="5000999" cy="1236649"/>
          </a:xfrm>
        </p:spPr>
        <p:txBody>
          <a:bodyPr/>
          <a:lstStyle/>
          <a:p>
            <a:r>
              <a:rPr lang="fr-FR" dirty="0"/>
              <a:t>Machine Learning </a:t>
            </a:r>
            <a:r>
              <a:rPr lang="fr-FR" dirty="0" err="1"/>
              <a:t>Algorithms</a:t>
            </a:r>
            <a:endParaRPr lang="fr-FR" dirty="0"/>
          </a:p>
        </p:txBody>
      </p:sp>
      <p:sp>
        <p:nvSpPr>
          <p:cNvPr id="7" name="Espace réservé du texte 3"/>
          <p:cNvSpPr>
            <a:spLocks noGrp="1"/>
          </p:cNvSpPr>
          <p:nvPr>
            <p:ph type="body" sz="quarter" idx="14"/>
          </p:nvPr>
        </p:nvSpPr>
        <p:spPr>
          <a:xfrm>
            <a:off x="115888" y="4201375"/>
            <a:ext cx="5008936" cy="942125"/>
          </a:xfrm>
        </p:spPr>
        <p:txBody>
          <a:bodyPr/>
          <a:lstStyle/>
          <a:p>
            <a:r>
              <a:rPr lang="en-US" dirty="0" err="1"/>
              <a:t>Mukunth</a:t>
            </a:r>
            <a:r>
              <a:rPr lang="en-US" dirty="0"/>
              <a:t> </a:t>
            </a:r>
            <a:r>
              <a:rPr lang="en-US" dirty="0" err="1"/>
              <a:t>Rajendran</a:t>
            </a:r>
            <a:r>
              <a:rPr lang="en-US" dirty="0"/>
              <a:t> &amp; Raphael </a:t>
            </a:r>
            <a:r>
              <a:rPr lang="en-US" dirty="0" err="1"/>
              <a:t>Presberg</a:t>
            </a:r>
            <a:endParaRPr lang="en-US" dirty="0"/>
          </a:p>
          <a:p>
            <a:endParaRPr lang="fr-FR" dirty="0"/>
          </a:p>
        </p:txBody>
      </p:sp>
    </p:spTree>
    <p:extLst>
      <p:ext uri="{BB962C8B-B14F-4D97-AF65-F5344CB8AC3E}">
        <p14:creationId xmlns:p14="http://schemas.microsoft.com/office/powerpoint/2010/main" val="1989262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5"/>
          </p:nvPr>
        </p:nvSpPr>
        <p:spPr/>
        <p:txBody>
          <a:bodyPr/>
          <a:lstStyle/>
          <a:p>
            <a:fld id="{12342C3A-DD85-7843-B416-BD52AB030D59}" type="slidenum">
              <a:rPr lang="en-US" smtClean="0"/>
              <a:pPr/>
              <a:t>11</a:t>
            </a:fld>
            <a:endParaRPr lang="en-US" dirty="0"/>
          </a:p>
        </p:txBody>
      </p:sp>
      <p:sp>
        <p:nvSpPr>
          <p:cNvPr id="4" name="Titre 3"/>
          <p:cNvSpPr>
            <a:spLocks noGrp="1"/>
          </p:cNvSpPr>
          <p:nvPr>
            <p:ph type="title"/>
          </p:nvPr>
        </p:nvSpPr>
        <p:spPr/>
        <p:txBody>
          <a:bodyPr/>
          <a:lstStyle/>
          <a:p>
            <a:r>
              <a:rPr lang="fr-FR" dirty="0"/>
              <a:t>Multiple </a:t>
            </a:r>
            <a:r>
              <a:rPr lang="fr-FR" dirty="0" err="1"/>
              <a:t>Regression</a:t>
            </a: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13" y="1216681"/>
            <a:ext cx="2815737" cy="1549400"/>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074" y="1216681"/>
            <a:ext cx="5524500" cy="1549400"/>
          </a:xfrm>
          <a:prstGeom prst="rect">
            <a:avLst/>
          </a:prstGeom>
        </p:spPr>
      </p:pic>
      <p:sp>
        <p:nvSpPr>
          <p:cNvPr id="10" name="Espace réservé du texte 4"/>
          <p:cNvSpPr>
            <a:spLocks noGrp="1"/>
          </p:cNvSpPr>
          <p:nvPr>
            <p:ph type="body" sz="quarter" idx="13"/>
          </p:nvPr>
        </p:nvSpPr>
        <p:spPr>
          <a:xfrm>
            <a:off x="860782" y="776677"/>
            <a:ext cx="1132761" cy="303985"/>
          </a:xfrm>
        </p:spPr>
        <p:txBody>
          <a:bodyPr/>
          <a:lstStyle/>
          <a:p>
            <a:r>
              <a:rPr lang="en-US" b="1" dirty="0"/>
              <a:t>R-Squared</a:t>
            </a:r>
          </a:p>
          <a:p>
            <a:endParaRPr lang="fr-FR" dirty="0"/>
          </a:p>
        </p:txBody>
      </p:sp>
      <p:sp>
        <p:nvSpPr>
          <p:cNvPr id="11" name="Espace réservé du texte 4"/>
          <p:cNvSpPr>
            <a:spLocks noGrp="1"/>
          </p:cNvSpPr>
          <p:nvPr>
            <p:ph type="body" sz="quarter" idx="13"/>
          </p:nvPr>
        </p:nvSpPr>
        <p:spPr>
          <a:xfrm>
            <a:off x="4650805" y="782334"/>
            <a:ext cx="3011039" cy="303985"/>
          </a:xfrm>
        </p:spPr>
        <p:txBody>
          <a:bodyPr/>
          <a:lstStyle/>
          <a:p>
            <a:r>
              <a:rPr lang="en-US" b="1" dirty="0"/>
              <a:t>Equation and significance</a:t>
            </a:r>
          </a:p>
          <a:p>
            <a:endParaRPr lang="fr-FR" dirty="0"/>
          </a:p>
        </p:txBody>
      </p:sp>
      <p:sp>
        <p:nvSpPr>
          <p:cNvPr id="12" name="ZoneTexte 11"/>
          <p:cNvSpPr txBox="1"/>
          <p:nvPr/>
        </p:nvSpPr>
        <p:spPr>
          <a:xfrm>
            <a:off x="333487" y="3033655"/>
            <a:ext cx="2709263" cy="1384995"/>
          </a:xfrm>
          <a:prstGeom prst="rect">
            <a:avLst/>
          </a:prstGeom>
          <a:noFill/>
        </p:spPr>
        <p:txBody>
          <a:bodyPr wrap="square" rtlCol="0">
            <a:spAutoFit/>
          </a:bodyPr>
          <a:lstStyle/>
          <a:p>
            <a:pPr marL="171450" indent="-171450" algn="just">
              <a:buFont typeface="Arial" charset="0"/>
              <a:buChar char="•"/>
            </a:pPr>
            <a:r>
              <a:rPr lang="en-US" sz="1200" dirty="0"/>
              <a:t>Adjusted R-square is what is more important as it gives us an understanding of how close the data are to the fitted regression line</a:t>
            </a:r>
          </a:p>
          <a:p>
            <a:pPr marL="171450" indent="-171450" algn="just">
              <a:buFont typeface="Arial" charset="0"/>
              <a:buChar char="•"/>
            </a:pPr>
            <a:r>
              <a:rPr lang="en-US" sz="1200" dirty="0"/>
              <a:t>Before any data processing, we had a R^2 equal to 53%; now, we have R^2=60%</a:t>
            </a:r>
          </a:p>
        </p:txBody>
      </p:sp>
      <mc:AlternateContent xmlns:mc="http://schemas.openxmlformats.org/markup-compatibility/2006" xmlns:a14="http://schemas.microsoft.com/office/drawing/2010/main">
        <mc:Choice Requires="a14">
          <p:sp>
            <p:nvSpPr>
              <p:cNvPr id="13" name="ZoneTexte 12"/>
              <p:cNvSpPr txBox="1"/>
              <p:nvPr/>
            </p:nvSpPr>
            <p:spPr>
              <a:xfrm>
                <a:off x="3582296" y="3173505"/>
                <a:ext cx="5336278" cy="830997"/>
              </a:xfrm>
              <a:prstGeom prst="rect">
                <a:avLst/>
              </a:prstGeom>
              <a:noFill/>
            </p:spPr>
            <p:txBody>
              <a:bodyPr wrap="square" rtlCol="0">
                <a:spAutoFit/>
              </a:bodyPr>
              <a:lstStyle/>
              <a:p>
                <a:pPr marL="285750" indent="-285750">
                  <a:buFont typeface="Arial" charset="0"/>
                  <a:buChar char="•"/>
                </a:pPr>
                <a:r>
                  <a:rPr lang="en-US" sz="1200" dirty="0"/>
                  <a:t>Significance: as we can see on the top, for each variables, </a:t>
                </a:r>
                <a:r>
                  <a:rPr lang="en-US" sz="1200"/>
                  <a:t>we have </a:t>
                </a:r>
                <a14:m>
                  <m:oMath xmlns:m="http://schemas.openxmlformats.org/officeDocument/2006/math">
                    <m:r>
                      <m:rPr>
                        <m:sty m:val="p"/>
                      </m:rPr>
                      <a:rPr lang="fr-FR" sz="1200" b="0" i="0" smtClean="0">
                        <a:latin typeface="Cambria Math" charset="0"/>
                        <a:ea typeface="Cambria Math" charset="0"/>
                        <a:cs typeface="Cambria Math" charset="0"/>
                      </a:rPr>
                      <m:t>p</m:t>
                    </m:r>
                    <m:r>
                      <a:rPr lang="fr-FR" sz="1200" b="0" i="0" smtClean="0">
                        <a:latin typeface="Cambria Math" charset="0"/>
                        <a:ea typeface="Cambria Math" charset="0"/>
                        <a:cs typeface="Cambria Math" charset="0"/>
                      </a:rPr>
                      <m:t>−</m:t>
                    </m:r>
                    <m:r>
                      <m:rPr>
                        <m:sty m:val="p"/>
                      </m:rPr>
                      <a:rPr lang="fr-FR" sz="1200" b="0" i="0" smtClean="0">
                        <a:latin typeface="Cambria Math" charset="0"/>
                        <a:ea typeface="Cambria Math" charset="0"/>
                        <a:cs typeface="Cambria Math" charset="0"/>
                      </a:rPr>
                      <m:t>value</m:t>
                    </m:r>
                    <m:r>
                      <a:rPr lang="fr-FR" sz="1200" b="0" i="0" smtClean="0">
                        <a:latin typeface="Cambria Math" charset="0"/>
                        <a:ea typeface="Cambria Math" charset="0"/>
                        <a:cs typeface="Cambria Math" charset="0"/>
                      </a:rPr>
                      <m:t>&lt;</m:t>
                    </m:r>
                    <m:r>
                      <a:rPr lang="en-US" sz="1200" i="1" smtClean="0">
                        <a:latin typeface="Cambria Math" charset="0"/>
                        <a:ea typeface="Cambria Math" charset="0"/>
                        <a:cs typeface="Cambria Math" charset="0"/>
                      </a:rPr>
                      <m:t>𝛼</m:t>
                    </m:r>
                    <m:r>
                      <a:rPr lang="fr-FR" sz="1200" b="0" i="1" smtClean="0">
                        <a:latin typeface="Cambria Math" charset="0"/>
                        <a:ea typeface="Cambria Math" charset="0"/>
                        <a:cs typeface="Cambria Math" charset="0"/>
                      </a:rPr>
                      <m:t>   </m:t>
                    </m:r>
                  </m:oMath>
                </a14:m>
                <a:r>
                  <a:rPr lang="en-US" sz="1200" dirty="0"/>
                  <a:t>(with a 95% confidence interval)</a:t>
                </a:r>
              </a:p>
              <a:p>
                <a:pPr marL="285750" indent="-285750">
                  <a:buFont typeface="Arial" charset="0"/>
                  <a:buChar char="•"/>
                </a:pPr>
                <a:r>
                  <a:rPr lang="en-US" sz="1200" dirty="0"/>
                  <a:t>The equation of our multiple regression is following the coefficients:</a:t>
                </a:r>
              </a:p>
              <a:p>
                <a:pPr/>
                <a14:m>
                  <m:oMathPara xmlns:m="http://schemas.openxmlformats.org/officeDocument/2006/math">
                    <m:oMathParaPr>
                      <m:jc m:val="centerGroup"/>
                    </m:oMathParaPr>
                    <m:oMath xmlns:m="http://schemas.openxmlformats.org/officeDocument/2006/math">
                      <m:r>
                        <a:rPr lang="fr-FR" sz="1200" i="1">
                          <a:latin typeface="Cambria Math" charset="0"/>
                          <a:ea typeface="Cambria Math" charset="0"/>
                          <a:cs typeface="Cambria Math" charset="0"/>
                        </a:rPr>
                        <m:t> </m:t>
                      </m:r>
                    </m:oMath>
                  </m:oMathPara>
                </a14:m>
                <a:endParaRPr lang="en-US" sz="1200" dirty="0"/>
              </a:p>
            </p:txBody>
          </p:sp>
        </mc:Choice>
        <mc:Fallback xmlns="">
          <p:sp>
            <p:nvSpPr>
              <p:cNvPr id="13" name="ZoneTexte 12"/>
              <p:cNvSpPr txBox="1">
                <a:spLocks noRot="1" noChangeAspect="1" noMove="1" noResize="1" noEditPoints="1" noAdjustHandles="1" noChangeArrowheads="1" noChangeShapeType="1" noTextEdit="1"/>
              </p:cNvSpPr>
              <p:nvPr/>
            </p:nvSpPr>
            <p:spPr>
              <a:xfrm>
                <a:off x="3582296" y="3173505"/>
                <a:ext cx="5336278" cy="830997"/>
              </a:xfrm>
              <a:prstGeom prst="rect">
                <a:avLst/>
              </a:prstGeom>
              <a:blipFill rotWithShape="0">
                <a:blip r:embed="rId4"/>
                <a:stretch>
                  <a:fillRect t="-5147" b="-3308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ZoneTexte 13"/>
              <p:cNvSpPr txBox="1"/>
              <p:nvPr/>
            </p:nvSpPr>
            <p:spPr>
              <a:xfrm>
                <a:off x="3042750" y="3962089"/>
                <a:ext cx="6481446"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600" b="0" i="1" smtClean="0">
                          <a:latin typeface="Cambria Math" charset="0"/>
                          <a:ea typeface="Cambria Math" charset="0"/>
                          <a:cs typeface="Cambria Math" charset="0"/>
                        </a:rPr>
                        <m:t>𝑦</m:t>
                      </m:r>
                      <m:r>
                        <a:rPr lang="fr-FR" sz="1600" b="0" i="1" smtClean="0">
                          <a:latin typeface="Cambria Math" charset="0"/>
                          <a:ea typeface="Cambria Math" charset="0"/>
                          <a:cs typeface="Cambria Math" charset="0"/>
                        </a:rPr>
                        <m:t>=−1.15+0.23</m:t>
                      </m:r>
                      <m:d>
                        <m:dPr>
                          <m:ctrlPr>
                            <a:rPr lang="fr-FR" sz="1600" b="0" i="1" smtClean="0">
                              <a:latin typeface="Cambria Math" charset="0"/>
                              <a:ea typeface="Cambria Math" charset="0"/>
                              <a:cs typeface="Cambria Math" charset="0"/>
                            </a:rPr>
                          </m:ctrlPr>
                        </m:dPr>
                        <m:e>
                          <m:r>
                            <a:rPr lang="fr-FR" sz="1600" b="0" i="1" smtClean="0">
                              <a:latin typeface="Cambria Math" charset="0"/>
                              <a:ea typeface="Cambria Math" charset="0"/>
                              <a:cs typeface="Cambria Math" charset="0"/>
                            </a:rPr>
                            <m:t>𝑇𝑜𝑡𝑎𝑙</m:t>
                          </m:r>
                          <m:r>
                            <a:rPr lang="fr-FR" sz="1600" b="0" i="1" smtClean="0">
                              <a:latin typeface="Cambria Math" charset="0"/>
                              <a:ea typeface="Cambria Math" charset="0"/>
                              <a:cs typeface="Cambria Math" charset="0"/>
                            </a:rPr>
                            <m:t> </m:t>
                          </m:r>
                          <m:r>
                            <a:rPr lang="fr-FR" sz="1600" b="0" i="1" smtClean="0">
                              <a:latin typeface="Cambria Math" charset="0"/>
                              <a:ea typeface="Cambria Math" charset="0"/>
                              <a:cs typeface="Cambria Math" charset="0"/>
                            </a:rPr>
                            <m:t>𝐴𝑚𝑜𝑢𝑛𝑡</m:t>
                          </m:r>
                        </m:e>
                      </m:d>
                      <m:r>
                        <a:rPr lang="fr-FR" sz="1600" b="0" i="1" smtClean="0">
                          <a:latin typeface="Cambria Math" charset="0"/>
                          <a:ea typeface="Cambria Math" charset="0"/>
                          <a:cs typeface="Cambria Math" charset="0"/>
                        </a:rPr>
                        <m:t>−0.12</m:t>
                      </m:r>
                      <m:d>
                        <m:dPr>
                          <m:ctrlPr>
                            <a:rPr lang="fr-FR" sz="1600" b="0" i="1" smtClean="0">
                              <a:latin typeface="Cambria Math" charset="0"/>
                              <a:ea typeface="Cambria Math" charset="0"/>
                              <a:cs typeface="Cambria Math" charset="0"/>
                            </a:rPr>
                          </m:ctrlPr>
                        </m:dPr>
                        <m:e>
                          <m:r>
                            <a:rPr lang="fr-FR" sz="1600" b="0" i="1" smtClean="0">
                              <a:latin typeface="Cambria Math" charset="0"/>
                              <a:ea typeface="Cambria Math" charset="0"/>
                              <a:cs typeface="Cambria Math" charset="0"/>
                            </a:rPr>
                            <m:t>𝑃𝑎𝑠𝑠𝑒𝑛𝑔𝑒𝑟</m:t>
                          </m:r>
                          <m:r>
                            <a:rPr lang="fr-FR" sz="1600" b="0" i="1" smtClean="0">
                              <a:latin typeface="Cambria Math" charset="0"/>
                              <a:ea typeface="Cambria Math" charset="0"/>
                              <a:cs typeface="Cambria Math" charset="0"/>
                            </a:rPr>
                            <m:t> </m:t>
                          </m:r>
                          <m:r>
                            <a:rPr lang="fr-FR" sz="1600" b="0" i="1" smtClean="0">
                              <a:latin typeface="Cambria Math" charset="0"/>
                              <a:ea typeface="Cambria Math" charset="0"/>
                              <a:cs typeface="Cambria Math" charset="0"/>
                            </a:rPr>
                            <m:t>𝐶𝑜𝑢𝑛𝑡</m:t>
                          </m:r>
                        </m:e>
                      </m:d>
                    </m:oMath>
                  </m:oMathPara>
                </a14:m>
                <a:endParaRPr lang="fr-FR" sz="1600" b="0"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fr-FR" sz="1600" b="0" i="1" smtClean="0">
                          <a:latin typeface="Cambria Math" charset="0"/>
                          <a:ea typeface="Cambria Math" charset="0"/>
                          <a:cs typeface="Cambria Math" charset="0"/>
                        </a:rPr>
                        <m:t>−0.59</m:t>
                      </m:r>
                      <m:d>
                        <m:dPr>
                          <m:ctrlPr>
                            <a:rPr lang="fr-FR" sz="1600" b="0" i="1" smtClean="0">
                              <a:latin typeface="Cambria Math" charset="0"/>
                              <a:ea typeface="Cambria Math" charset="0"/>
                              <a:cs typeface="Cambria Math" charset="0"/>
                            </a:rPr>
                          </m:ctrlPr>
                        </m:dPr>
                        <m:e>
                          <m:r>
                            <a:rPr lang="fr-FR" sz="1600" b="0" i="1" smtClean="0">
                              <a:latin typeface="Cambria Math" charset="0"/>
                              <a:ea typeface="Cambria Math" charset="0"/>
                              <a:cs typeface="Cambria Math" charset="0"/>
                            </a:rPr>
                            <m:t>𝑇𝑟𝑖𝑝</m:t>
                          </m:r>
                          <m:r>
                            <a:rPr lang="fr-FR" sz="1600" b="0" i="1" smtClean="0">
                              <a:latin typeface="Cambria Math" charset="0"/>
                              <a:ea typeface="Cambria Math" charset="0"/>
                              <a:cs typeface="Cambria Math" charset="0"/>
                            </a:rPr>
                            <m:t> </m:t>
                          </m:r>
                          <m:r>
                            <a:rPr lang="fr-FR" sz="1600" b="0" i="1" smtClean="0">
                              <a:latin typeface="Cambria Math" charset="0"/>
                              <a:ea typeface="Cambria Math" charset="0"/>
                              <a:cs typeface="Cambria Math" charset="0"/>
                            </a:rPr>
                            <m:t>𝐷𝑖𝑠𝑡𝑎𝑛𝑐𝑒</m:t>
                          </m:r>
                        </m:e>
                      </m:d>
                      <m:r>
                        <a:rPr lang="fr-FR" sz="1600" b="0" i="1" smtClean="0">
                          <a:latin typeface="Cambria Math" charset="0"/>
                          <a:ea typeface="Cambria Math" charset="0"/>
                          <a:cs typeface="Cambria Math" charset="0"/>
                        </a:rPr>
                        <m:t>−0.49(</m:t>
                      </m:r>
                      <m:r>
                        <a:rPr lang="fr-FR" sz="1600" b="0" i="1" smtClean="0">
                          <a:latin typeface="Cambria Math" charset="0"/>
                          <a:ea typeface="Cambria Math" charset="0"/>
                          <a:cs typeface="Cambria Math" charset="0"/>
                        </a:rPr>
                        <m:t>𝑆𝑢𝑟𝑐h𝑎𝑟𝑔𝑒</m:t>
                      </m:r>
                      <m:r>
                        <a:rPr lang="fr-FR" sz="1600" b="0" i="1" smtClean="0">
                          <a:latin typeface="Cambria Math" charset="0"/>
                          <a:ea typeface="Cambria Math" charset="0"/>
                          <a:cs typeface="Cambria Math" charset="0"/>
                        </a:rPr>
                        <m:t>)</m:t>
                      </m:r>
                    </m:oMath>
                  </m:oMathPara>
                </a14:m>
                <a:endParaRPr lang="fr-FR" sz="3200" dirty="0"/>
              </a:p>
            </p:txBody>
          </p:sp>
        </mc:Choice>
        <mc:Fallback xmlns="">
          <p:sp>
            <p:nvSpPr>
              <p:cNvPr id="14" name="ZoneTexte 13"/>
              <p:cNvSpPr txBox="1">
                <a:spLocks noRot="1" noChangeAspect="1" noMove="1" noResize="1" noEditPoints="1" noAdjustHandles="1" noChangeArrowheads="1" noChangeShapeType="1" noTextEdit="1"/>
              </p:cNvSpPr>
              <p:nvPr/>
            </p:nvSpPr>
            <p:spPr>
              <a:xfrm>
                <a:off x="3042750" y="3962089"/>
                <a:ext cx="6481446" cy="584775"/>
              </a:xfrm>
              <a:prstGeom prst="rect">
                <a:avLst/>
              </a:prstGeom>
              <a:blipFill rotWithShape="0">
                <a:blip r:embed="rId5"/>
                <a:stretch>
                  <a:fillRect t="-51042" b="-64583"/>
                </a:stretch>
              </a:blipFill>
            </p:spPr>
            <p:txBody>
              <a:bodyPr/>
              <a:lstStyle/>
              <a:p>
                <a:r>
                  <a:rPr lang="fr-FR">
                    <a:noFill/>
                  </a:rPr>
                  <a:t> </a:t>
                </a:r>
              </a:p>
            </p:txBody>
          </p:sp>
        </mc:Fallback>
      </mc:AlternateContent>
    </p:spTree>
    <p:extLst>
      <p:ext uri="{BB962C8B-B14F-4D97-AF65-F5344CB8AC3E}">
        <p14:creationId xmlns:p14="http://schemas.microsoft.com/office/powerpoint/2010/main" val="1757485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5"/>
          </p:nvPr>
        </p:nvSpPr>
        <p:spPr/>
        <p:txBody>
          <a:bodyPr/>
          <a:lstStyle/>
          <a:p>
            <a:fld id="{12342C3A-DD85-7843-B416-BD52AB030D59}" type="slidenum">
              <a:rPr lang="en-US" smtClean="0"/>
              <a:pPr/>
              <a:t>12</a:t>
            </a:fld>
            <a:endParaRPr lang="en-US" dirty="0"/>
          </a:p>
        </p:txBody>
      </p:sp>
      <p:sp>
        <p:nvSpPr>
          <p:cNvPr id="4" name="Titre 3"/>
          <p:cNvSpPr>
            <a:spLocks noGrp="1"/>
          </p:cNvSpPr>
          <p:nvPr>
            <p:ph type="title"/>
          </p:nvPr>
        </p:nvSpPr>
        <p:spPr/>
        <p:txBody>
          <a:bodyPr/>
          <a:lstStyle/>
          <a:p>
            <a:r>
              <a:rPr lang="fr-FR" dirty="0"/>
              <a:t>Multiple </a:t>
            </a:r>
            <a:r>
              <a:rPr lang="fr-FR" dirty="0" err="1"/>
              <a:t>Regression</a:t>
            </a:r>
            <a:endParaRPr lang="fr-FR" dirty="0"/>
          </a:p>
        </p:txBody>
      </p:sp>
      <p:sp>
        <p:nvSpPr>
          <p:cNvPr id="5" name="Espace réservé du texte 4"/>
          <p:cNvSpPr>
            <a:spLocks noGrp="1"/>
          </p:cNvSpPr>
          <p:nvPr>
            <p:ph type="body" sz="quarter" idx="13"/>
          </p:nvPr>
        </p:nvSpPr>
        <p:spPr>
          <a:xfrm>
            <a:off x="227013" y="754577"/>
            <a:ext cx="1311331" cy="306045"/>
          </a:xfrm>
        </p:spPr>
        <p:txBody>
          <a:bodyPr/>
          <a:lstStyle/>
          <a:p>
            <a:r>
              <a:rPr lang="fr-FR" dirty="0" err="1"/>
              <a:t>Practical</a:t>
            </a:r>
            <a:endParaRPr lang="fr-FR" dirty="0"/>
          </a:p>
        </p:txBody>
      </p:sp>
      <p:graphicFrame>
        <p:nvGraphicFramePr>
          <p:cNvPr id="10" name="Diagramme 9"/>
          <p:cNvGraphicFramePr/>
          <p:nvPr>
            <p:extLst>
              <p:ext uri="{D42A27DB-BD31-4B8C-83A1-F6EECF244321}">
                <p14:modId xmlns:p14="http://schemas.microsoft.com/office/powerpoint/2010/main" val="2078063289"/>
              </p:ext>
            </p:extLst>
          </p:nvPr>
        </p:nvGraphicFramePr>
        <p:xfrm>
          <a:off x="227013" y="920615"/>
          <a:ext cx="6087726" cy="1758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ZoneTexte 11"/>
          <p:cNvSpPr txBox="1"/>
          <p:nvPr/>
        </p:nvSpPr>
        <p:spPr>
          <a:xfrm>
            <a:off x="4512234" y="3283731"/>
            <a:ext cx="4034118" cy="1477328"/>
          </a:xfrm>
          <a:prstGeom prst="rect">
            <a:avLst/>
          </a:prstGeom>
          <a:noFill/>
        </p:spPr>
        <p:txBody>
          <a:bodyPr wrap="square" rtlCol="0">
            <a:spAutoFit/>
          </a:bodyPr>
          <a:lstStyle/>
          <a:p>
            <a:r>
              <a:rPr lang="fr-FR" dirty="0"/>
              <a:t>For a single </a:t>
            </a:r>
            <a:r>
              <a:rPr lang="fr-FR" dirty="0" err="1"/>
              <a:t>passenger</a:t>
            </a:r>
            <a:r>
              <a:rPr lang="fr-FR" dirty="0"/>
              <a:t>, </a:t>
            </a:r>
            <a:r>
              <a:rPr lang="fr-FR" dirty="0" err="1"/>
              <a:t>who</a:t>
            </a:r>
            <a:r>
              <a:rPr lang="fr-FR" dirty="0"/>
              <a:t> </a:t>
            </a:r>
            <a:r>
              <a:rPr lang="fr-FR" dirty="0" err="1"/>
              <a:t>will</a:t>
            </a:r>
            <a:r>
              <a:rPr lang="fr-FR" dirty="0"/>
              <a:t> </a:t>
            </a:r>
            <a:r>
              <a:rPr lang="fr-FR" dirty="0" err="1"/>
              <a:t>be</a:t>
            </a:r>
            <a:r>
              <a:rPr lang="fr-FR" dirty="0"/>
              <a:t> </a:t>
            </a:r>
            <a:r>
              <a:rPr lang="fr-FR" dirty="0" err="1"/>
              <a:t>paying</a:t>
            </a:r>
            <a:r>
              <a:rPr lang="fr-FR" dirty="0"/>
              <a:t> by cash 15$, for a 2 miles trip, </a:t>
            </a:r>
            <a:r>
              <a:rPr lang="fr-FR" dirty="0" err="1"/>
              <a:t>without</a:t>
            </a:r>
            <a:r>
              <a:rPr lang="fr-FR" dirty="0"/>
              <a:t> surcharge or </a:t>
            </a:r>
            <a:r>
              <a:rPr lang="fr-FR" dirty="0" err="1"/>
              <a:t>any</a:t>
            </a:r>
            <a:r>
              <a:rPr lang="fr-FR" dirty="0"/>
              <a:t> </a:t>
            </a:r>
            <a:r>
              <a:rPr lang="fr-FR" dirty="0" err="1"/>
              <a:t>special</a:t>
            </a:r>
            <a:r>
              <a:rPr lang="fr-FR" dirty="0"/>
              <a:t> system, </a:t>
            </a:r>
            <a:r>
              <a:rPr lang="fr-FR" dirty="0" err="1"/>
              <a:t>we</a:t>
            </a:r>
            <a:r>
              <a:rPr lang="fr-FR" dirty="0"/>
              <a:t> are 77% confident </a:t>
            </a:r>
            <a:r>
              <a:rPr lang="fr-FR" dirty="0" err="1"/>
              <a:t>that</a:t>
            </a:r>
            <a:r>
              <a:rPr lang="fr-FR" dirty="0"/>
              <a:t> </a:t>
            </a:r>
            <a:r>
              <a:rPr lang="fr-FR" dirty="0" err="1"/>
              <a:t>he</a:t>
            </a:r>
            <a:r>
              <a:rPr lang="fr-FR" dirty="0"/>
              <a:t> </a:t>
            </a:r>
            <a:r>
              <a:rPr lang="fr-FR" dirty="0" err="1"/>
              <a:t>will</a:t>
            </a:r>
            <a:r>
              <a:rPr lang="fr-FR" dirty="0"/>
              <a:t> </a:t>
            </a:r>
            <a:r>
              <a:rPr lang="fr-FR" dirty="0" err="1"/>
              <a:t>give</a:t>
            </a:r>
            <a:r>
              <a:rPr lang="fr-FR" dirty="0"/>
              <a:t> the driver </a:t>
            </a:r>
            <a:r>
              <a:rPr lang="nb-NO" dirty="0"/>
              <a:t>1.64$ </a:t>
            </a:r>
            <a:r>
              <a:rPr lang="nb-NO" dirty="0" err="1"/>
              <a:t>of</a:t>
            </a:r>
            <a:r>
              <a:rPr lang="nb-NO" dirty="0"/>
              <a:t> </a:t>
            </a:r>
            <a:r>
              <a:rPr lang="nb-NO" dirty="0" err="1"/>
              <a:t>tip</a:t>
            </a:r>
            <a:r>
              <a:rPr lang="nb-NO" dirty="0"/>
              <a:t>.</a:t>
            </a:r>
            <a:endParaRPr lang="fr-FR" dirty="0"/>
          </a:p>
        </p:txBody>
      </p:sp>
      <p:sp>
        <p:nvSpPr>
          <p:cNvPr id="15" name="Accolade ouvrante 14"/>
          <p:cNvSpPr/>
          <p:nvPr/>
        </p:nvSpPr>
        <p:spPr>
          <a:xfrm rot="16200000">
            <a:off x="1261848" y="1273663"/>
            <a:ext cx="391400" cy="2623538"/>
          </a:xfrm>
          <a:prstGeom prst="leftBrace">
            <a:avLst/>
          </a:prstGeom>
          <a:ln w="60325">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6" name="ZoneTexte 15"/>
          <p:cNvSpPr txBox="1"/>
          <p:nvPr/>
        </p:nvSpPr>
        <p:spPr>
          <a:xfrm>
            <a:off x="227013" y="3084435"/>
            <a:ext cx="2850777" cy="923330"/>
          </a:xfrm>
          <a:prstGeom prst="rect">
            <a:avLst/>
          </a:prstGeom>
          <a:noFill/>
        </p:spPr>
        <p:txBody>
          <a:bodyPr wrap="square" rtlCol="0">
            <a:spAutoFit/>
          </a:bodyPr>
          <a:lstStyle/>
          <a:p>
            <a:r>
              <a:rPr lang="en-US" dirty="0"/>
              <a:t>Without these two steps, our accuracy would have been 35%</a:t>
            </a:r>
          </a:p>
        </p:txBody>
      </p:sp>
      <p:sp>
        <p:nvSpPr>
          <p:cNvPr id="17" name="Espace réservé du texte 4"/>
          <p:cNvSpPr>
            <a:spLocks noGrp="1"/>
          </p:cNvSpPr>
          <p:nvPr>
            <p:ph type="body" sz="quarter" idx="13"/>
          </p:nvPr>
        </p:nvSpPr>
        <p:spPr>
          <a:xfrm>
            <a:off x="4512234" y="2979746"/>
            <a:ext cx="1132761" cy="303985"/>
          </a:xfrm>
        </p:spPr>
        <p:txBody>
          <a:bodyPr/>
          <a:lstStyle/>
          <a:p>
            <a:r>
              <a:rPr lang="en-US" b="1"/>
              <a:t>Prediction:</a:t>
            </a:r>
            <a:endParaRPr lang="en-US" b="1" dirty="0"/>
          </a:p>
          <a:p>
            <a:endParaRPr lang="fr-FR" dirty="0"/>
          </a:p>
        </p:txBody>
      </p:sp>
    </p:spTree>
    <p:extLst>
      <p:ext uri="{BB962C8B-B14F-4D97-AF65-F5344CB8AC3E}">
        <p14:creationId xmlns:p14="http://schemas.microsoft.com/office/powerpoint/2010/main" val="1966756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5"/>
          </p:nvPr>
        </p:nvSpPr>
        <p:spPr/>
        <p:txBody>
          <a:bodyPr/>
          <a:lstStyle/>
          <a:p>
            <a:fld id="{12342C3A-DD85-7843-B416-BD52AB030D59}" type="slidenum">
              <a:rPr lang="en-US" smtClean="0"/>
              <a:pPr/>
              <a:t>13</a:t>
            </a:fld>
            <a:endParaRPr lang="en-US" dirty="0"/>
          </a:p>
        </p:txBody>
      </p:sp>
      <p:sp>
        <p:nvSpPr>
          <p:cNvPr id="4" name="Titre 3"/>
          <p:cNvSpPr>
            <a:spLocks noGrp="1"/>
          </p:cNvSpPr>
          <p:nvPr>
            <p:ph type="title"/>
          </p:nvPr>
        </p:nvSpPr>
        <p:spPr/>
        <p:txBody>
          <a:bodyPr/>
          <a:lstStyle/>
          <a:p>
            <a:r>
              <a:rPr lang="fr-FR" dirty="0"/>
              <a:t>KNN</a:t>
            </a:r>
          </a:p>
        </p:txBody>
      </p:sp>
      <p:sp>
        <p:nvSpPr>
          <p:cNvPr id="5" name="Espace réservé du texte 4"/>
          <p:cNvSpPr>
            <a:spLocks noGrp="1"/>
          </p:cNvSpPr>
          <p:nvPr>
            <p:ph type="body" sz="quarter" idx="13"/>
          </p:nvPr>
        </p:nvSpPr>
        <p:spPr>
          <a:xfrm>
            <a:off x="227013" y="798857"/>
            <a:ext cx="6687740" cy="362297"/>
          </a:xfrm>
        </p:spPr>
        <p:txBody>
          <a:bodyPr/>
          <a:lstStyle/>
          <a:p>
            <a:r>
              <a:rPr lang="en-US" dirty="0"/>
              <a:t>Objective: we use the KNN algorithm to predict if the customer is going to be generous</a:t>
            </a:r>
          </a:p>
        </p:txBody>
      </p:sp>
      <p:sp>
        <p:nvSpPr>
          <p:cNvPr id="7" name="Espace réservé du texte 4"/>
          <p:cNvSpPr>
            <a:spLocks noGrp="1"/>
          </p:cNvSpPr>
          <p:nvPr>
            <p:ph type="body" sz="quarter" idx="13"/>
          </p:nvPr>
        </p:nvSpPr>
        <p:spPr>
          <a:xfrm>
            <a:off x="227013" y="1226729"/>
            <a:ext cx="1132761" cy="303985"/>
          </a:xfrm>
        </p:spPr>
        <p:txBody>
          <a:bodyPr/>
          <a:lstStyle/>
          <a:p>
            <a:r>
              <a:rPr lang="en-US" b="1"/>
              <a:t>Data Split:</a:t>
            </a:r>
            <a:endParaRPr lang="en-US" b="1" dirty="0"/>
          </a:p>
          <a:p>
            <a:endParaRPr lang="fr-FR" dirty="0"/>
          </a:p>
        </p:txBody>
      </p:sp>
      <p:grpSp>
        <p:nvGrpSpPr>
          <p:cNvPr id="8" name="Grouper 7"/>
          <p:cNvGrpSpPr/>
          <p:nvPr/>
        </p:nvGrpSpPr>
        <p:grpSpPr>
          <a:xfrm>
            <a:off x="227013" y="1403187"/>
            <a:ext cx="3765044" cy="2015640"/>
            <a:chOff x="614363" y="1971380"/>
            <a:chExt cx="6298736" cy="3216237"/>
          </a:xfrm>
        </p:grpSpPr>
        <p:sp>
          <p:nvSpPr>
            <p:cNvPr id="9" name="Ellipse 8"/>
            <p:cNvSpPr/>
            <p:nvPr/>
          </p:nvSpPr>
          <p:spPr>
            <a:xfrm>
              <a:off x="4721518" y="3587418"/>
              <a:ext cx="1702594" cy="16001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050" dirty="0"/>
                <a:t>Train </a:t>
              </a:r>
              <a:r>
                <a:rPr lang="fr-FR" sz="1050" dirty="0" err="1"/>
                <a:t>dataset</a:t>
              </a:r>
              <a:endParaRPr lang="fr-FR" sz="1050" dirty="0"/>
            </a:p>
            <a:p>
              <a:pPr algn="ctr"/>
              <a:r>
                <a:rPr lang="fr-FR" sz="1050" dirty="0"/>
                <a:t>(80% of the Initial </a:t>
              </a:r>
              <a:r>
                <a:rPr lang="fr-FR" sz="1050" dirty="0" err="1"/>
                <a:t>dataset</a:t>
              </a:r>
              <a:r>
                <a:rPr lang="fr-FR" sz="1050" dirty="0"/>
                <a:t>)</a:t>
              </a:r>
            </a:p>
          </p:txBody>
        </p:sp>
        <p:sp>
          <p:nvSpPr>
            <p:cNvPr id="10" name="Rectangle à coins arrondis 9"/>
            <p:cNvSpPr/>
            <p:nvPr/>
          </p:nvSpPr>
          <p:spPr>
            <a:xfrm>
              <a:off x="614363" y="2643188"/>
              <a:ext cx="1628775" cy="162877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Initial </a:t>
              </a:r>
            </a:p>
            <a:p>
              <a:pPr algn="ctr"/>
              <a:r>
                <a:rPr lang="fr-FR" sz="1350" dirty="0" err="1"/>
                <a:t>Dataset</a:t>
              </a:r>
              <a:endParaRPr lang="fr-FR" sz="1350" dirty="0"/>
            </a:p>
          </p:txBody>
        </p:sp>
        <p:grpSp>
          <p:nvGrpSpPr>
            <p:cNvPr id="11" name="Grouper 10"/>
            <p:cNvGrpSpPr/>
            <p:nvPr/>
          </p:nvGrpSpPr>
          <p:grpSpPr>
            <a:xfrm>
              <a:off x="2700338" y="2831585"/>
              <a:ext cx="1614488" cy="1255712"/>
              <a:chOff x="2600325" y="3016251"/>
              <a:chExt cx="1614488" cy="1255712"/>
            </a:xfrm>
            <a:solidFill>
              <a:srgbClr val="FF0000"/>
            </a:solidFill>
          </p:grpSpPr>
          <p:sp>
            <p:nvSpPr>
              <p:cNvPr id="16" name="Chevron 15"/>
              <p:cNvSpPr/>
              <p:nvPr/>
            </p:nvSpPr>
            <p:spPr>
              <a:xfrm>
                <a:off x="3400425" y="3016251"/>
                <a:ext cx="814388" cy="125571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350">
                  <a:solidFill>
                    <a:schemeClr val="tx1"/>
                  </a:solidFill>
                </a:endParaRPr>
              </a:p>
            </p:txBody>
          </p:sp>
          <p:sp>
            <p:nvSpPr>
              <p:cNvPr id="17" name="Chevron 16"/>
              <p:cNvSpPr/>
              <p:nvPr/>
            </p:nvSpPr>
            <p:spPr>
              <a:xfrm>
                <a:off x="2600325" y="3016251"/>
                <a:ext cx="814388" cy="125571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350">
                  <a:solidFill>
                    <a:schemeClr val="tx1"/>
                  </a:solidFill>
                </a:endParaRPr>
              </a:p>
            </p:txBody>
          </p:sp>
        </p:grpSp>
        <p:grpSp>
          <p:nvGrpSpPr>
            <p:cNvPr id="12" name="Grouper 11"/>
            <p:cNvGrpSpPr/>
            <p:nvPr/>
          </p:nvGrpSpPr>
          <p:grpSpPr>
            <a:xfrm>
              <a:off x="4441031" y="1971380"/>
              <a:ext cx="2472068" cy="1473304"/>
              <a:chOff x="6329361" y="1828386"/>
              <a:chExt cx="2472068" cy="1473304"/>
            </a:xfrm>
          </p:grpSpPr>
          <p:sp>
            <p:nvSpPr>
              <p:cNvPr id="13" name="Ellipse 12"/>
              <p:cNvSpPr/>
              <p:nvPr/>
            </p:nvSpPr>
            <p:spPr>
              <a:xfrm>
                <a:off x="6329361" y="2502973"/>
                <a:ext cx="328612" cy="3286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350"/>
              </a:p>
            </p:txBody>
          </p:sp>
          <p:sp>
            <p:nvSpPr>
              <p:cNvPr id="14" name="ZoneTexte 13"/>
              <p:cNvSpPr txBox="1"/>
              <p:nvPr/>
            </p:nvSpPr>
            <p:spPr>
              <a:xfrm>
                <a:off x="6989302" y="1828386"/>
                <a:ext cx="1812127" cy="1473304"/>
              </a:xfrm>
              <a:prstGeom prst="rect">
                <a:avLst/>
              </a:prstGeom>
              <a:noFill/>
            </p:spPr>
            <p:txBody>
              <a:bodyPr wrap="square" rtlCol="0">
                <a:spAutoFit/>
              </a:bodyPr>
              <a:lstStyle/>
              <a:p>
                <a:r>
                  <a:rPr lang="fr-FR" sz="1350" dirty="0"/>
                  <a:t>Test </a:t>
                </a:r>
                <a:r>
                  <a:rPr lang="fr-FR" sz="1350" dirty="0" err="1"/>
                  <a:t>Dataset</a:t>
                </a:r>
                <a:endParaRPr lang="fr-FR" sz="1350" dirty="0"/>
              </a:p>
              <a:p>
                <a:r>
                  <a:rPr lang="fr-FR" sz="1350" dirty="0"/>
                  <a:t>(20% of the initial </a:t>
                </a:r>
                <a:r>
                  <a:rPr lang="fr-FR" sz="1350" dirty="0" err="1"/>
                  <a:t>dataset</a:t>
                </a:r>
                <a:r>
                  <a:rPr lang="fr-FR" sz="1350" dirty="0"/>
                  <a:t>)</a:t>
                </a:r>
              </a:p>
            </p:txBody>
          </p:sp>
          <p:cxnSp>
            <p:nvCxnSpPr>
              <p:cNvPr id="15" name="Connecteur droit avec flèche 14"/>
              <p:cNvCxnSpPr>
                <a:endCxn id="13" idx="7"/>
              </p:cNvCxnSpPr>
              <p:nvPr/>
            </p:nvCxnSpPr>
            <p:spPr>
              <a:xfrm flipH="1">
                <a:off x="6609848" y="2290051"/>
                <a:ext cx="379454" cy="26104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9" name="ZoneTexte 18"/>
          <p:cNvSpPr txBox="1"/>
          <p:nvPr/>
        </p:nvSpPr>
        <p:spPr>
          <a:xfrm>
            <a:off x="227013" y="3269672"/>
            <a:ext cx="3866164" cy="1546577"/>
          </a:xfrm>
          <a:prstGeom prst="rect">
            <a:avLst/>
          </a:prstGeom>
          <a:noFill/>
        </p:spPr>
        <p:txBody>
          <a:bodyPr wrap="square" rtlCol="0">
            <a:spAutoFit/>
          </a:bodyPr>
          <a:lstStyle/>
          <a:p>
            <a:r>
              <a:rPr lang="en-US" sz="1350" b="1" dirty="0"/>
              <a:t>Accuracy = 98%</a:t>
            </a:r>
          </a:p>
          <a:p>
            <a:r>
              <a:rPr lang="en-US" sz="1350" dirty="0"/>
              <a:t>To calculate the accuracy of our model, we train it on the Train dataset, and then we test it on our test dataset. Furthermore, we compare the number of False Positive or True Negative with the total number of data and we obtain the accuracy percentage</a:t>
            </a:r>
          </a:p>
        </p:txBody>
      </p:sp>
      <p:graphicFrame>
        <p:nvGraphicFramePr>
          <p:cNvPr id="23" name="Tableau 22"/>
          <p:cNvGraphicFramePr>
            <a:graphicFrameLocks noGrp="1"/>
          </p:cNvGraphicFramePr>
          <p:nvPr>
            <p:extLst>
              <p:ext uri="{D42A27DB-BD31-4B8C-83A1-F6EECF244321}">
                <p14:modId xmlns:p14="http://schemas.microsoft.com/office/powerpoint/2010/main" val="1953521065"/>
              </p:ext>
            </p:extLst>
          </p:nvPr>
        </p:nvGraphicFramePr>
        <p:xfrm>
          <a:off x="4386021" y="1608238"/>
          <a:ext cx="4398642" cy="905047"/>
        </p:xfrm>
        <a:graphic>
          <a:graphicData uri="http://schemas.openxmlformats.org/drawingml/2006/table">
            <a:tbl>
              <a:tblPr firstRow="1" bandRow="1">
                <a:tableStyleId>{21E4AEA4-8DFA-4A89-87EB-49C32662AFE0}</a:tableStyleId>
              </a:tblPr>
              <a:tblGrid>
                <a:gridCol w="788407">
                  <a:extLst>
                    <a:ext uri="{9D8B030D-6E8A-4147-A177-3AD203B41FA5}">
                      <a16:colId xmlns:a16="http://schemas.microsoft.com/office/drawing/2014/main" xmlns="" val="20000"/>
                    </a:ext>
                  </a:extLst>
                </a:gridCol>
                <a:gridCol w="663404">
                  <a:extLst>
                    <a:ext uri="{9D8B030D-6E8A-4147-A177-3AD203B41FA5}">
                      <a16:colId xmlns:a16="http://schemas.microsoft.com/office/drawing/2014/main" xmlns="" val="20001"/>
                    </a:ext>
                  </a:extLst>
                </a:gridCol>
                <a:gridCol w="793738">
                  <a:extLst>
                    <a:ext uri="{9D8B030D-6E8A-4147-A177-3AD203B41FA5}">
                      <a16:colId xmlns:a16="http://schemas.microsoft.com/office/drawing/2014/main" xmlns="" val="20002"/>
                    </a:ext>
                  </a:extLst>
                </a:gridCol>
                <a:gridCol w="964542">
                  <a:extLst>
                    <a:ext uri="{9D8B030D-6E8A-4147-A177-3AD203B41FA5}">
                      <a16:colId xmlns:a16="http://schemas.microsoft.com/office/drawing/2014/main" xmlns="" val="20003"/>
                    </a:ext>
                  </a:extLst>
                </a:gridCol>
                <a:gridCol w="562651">
                  <a:extLst>
                    <a:ext uri="{9D8B030D-6E8A-4147-A177-3AD203B41FA5}">
                      <a16:colId xmlns:a16="http://schemas.microsoft.com/office/drawing/2014/main" xmlns="" val="20004"/>
                    </a:ext>
                  </a:extLst>
                </a:gridCol>
                <a:gridCol w="625900">
                  <a:extLst>
                    <a:ext uri="{9D8B030D-6E8A-4147-A177-3AD203B41FA5}">
                      <a16:colId xmlns:a16="http://schemas.microsoft.com/office/drawing/2014/main" xmlns="" val="20005"/>
                    </a:ext>
                  </a:extLst>
                </a:gridCol>
              </a:tblGrid>
              <a:tr h="543291">
                <a:tc>
                  <a:txBody>
                    <a:bodyPr/>
                    <a:lstStyle/>
                    <a:p>
                      <a:r>
                        <a:rPr lang="fr-FR" dirty="0"/>
                        <a:t>Total </a:t>
                      </a:r>
                      <a:r>
                        <a:rPr lang="fr-FR" dirty="0" err="1"/>
                        <a:t>Amount</a:t>
                      </a:r>
                      <a:endParaRPr lang="fr-FR" dirty="0"/>
                    </a:p>
                  </a:txBody>
                  <a:tcPr/>
                </a:tc>
                <a:tc>
                  <a:txBody>
                    <a:bodyPr/>
                    <a:lstStyle/>
                    <a:p>
                      <a:r>
                        <a:rPr lang="fr-FR" dirty="0" err="1"/>
                        <a:t>Pass</a:t>
                      </a:r>
                      <a:r>
                        <a:rPr lang="fr-FR" baseline="0" dirty="0"/>
                        <a:t> Count</a:t>
                      </a:r>
                      <a:endParaRPr lang="fr-FR" dirty="0"/>
                    </a:p>
                  </a:txBody>
                  <a:tcPr/>
                </a:tc>
                <a:tc>
                  <a:txBody>
                    <a:bodyPr/>
                    <a:lstStyle/>
                    <a:p>
                      <a:r>
                        <a:rPr lang="fr-FR" dirty="0"/>
                        <a:t>Trip Distance</a:t>
                      </a:r>
                    </a:p>
                  </a:txBody>
                  <a:tcPr/>
                </a:tc>
                <a:tc>
                  <a:txBody>
                    <a:bodyPr/>
                    <a:lstStyle/>
                    <a:p>
                      <a:r>
                        <a:rPr lang="fr-FR" dirty="0"/>
                        <a:t>Surcharge</a:t>
                      </a:r>
                    </a:p>
                  </a:txBody>
                  <a:tcPr/>
                </a:tc>
                <a:tc>
                  <a:txBody>
                    <a:bodyPr/>
                    <a:lstStyle/>
                    <a:p>
                      <a:r>
                        <a:rPr lang="fr-FR" dirty="0" err="1"/>
                        <a:t>Pymt</a:t>
                      </a:r>
                      <a:r>
                        <a:rPr lang="fr-FR" dirty="0"/>
                        <a:t> Type</a:t>
                      </a:r>
                    </a:p>
                  </a:txBody>
                  <a:tcPr/>
                </a:tc>
                <a:tc>
                  <a:txBody>
                    <a:bodyPr/>
                    <a:lstStyle/>
                    <a:p>
                      <a:r>
                        <a:rPr lang="fr-FR" dirty="0"/>
                        <a:t>Vend</a:t>
                      </a:r>
                      <a:r>
                        <a:rPr lang="fr-FR" baseline="0" dirty="0"/>
                        <a:t> ID</a:t>
                      </a:r>
                      <a:endParaRPr lang="fr-FR" dirty="0"/>
                    </a:p>
                  </a:txBody>
                  <a:tcPr/>
                </a:tc>
                <a:extLst>
                  <a:ext uri="{0D108BD9-81ED-4DB2-BD59-A6C34878D82A}">
                    <a16:rowId xmlns:a16="http://schemas.microsoft.com/office/drawing/2014/main" xmlns="" val="10000"/>
                  </a:ext>
                </a:extLst>
              </a:tr>
              <a:tr h="361756">
                <a:tc>
                  <a:txBody>
                    <a:bodyPr/>
                    <a:lstStyle/>
                    <a:p>
                      <a:r>
                        <a:rPr lang="fr-FR" dirty="0"/>
                        <a:t>12</a:t>
                      </a:r>
                    </a:p>
                  </a:txBody>
                  <a:tcPr/>
                </a:tc>
                <a:tc>
                  <a:txBody>
                    <a:bodyPr/>
                    <a:lstStyle/>
                    <a:p>
                      <a:r>
                        <a:rPr lang="fr-FR" dirty="0"/>
                        <a:t>5</a:t>
                      </a:r>
                    </a:p>
                  </a:txBody>
                  <a:tcPr/>
                </a:tc>
                <a:tc>
                  <a:txBody>
                    <a:bodyPr/>
                    <a:lstStyle/>
                    <a:p>
                      <a:r>
                        <a:rPr lang="fr-FR" dirty="0"/>
                        <a:t>2</a:t>
                      </a:r>
                    </a:p>
                  </a:txBody>
                  <a:tcPr/>
                </a:tc>
                <a:tc>
                  <a:txBody>
                    <a:bodyPr/>
                    <a:lstStyle/>
                    <a:p>
                      <a:r>
                        <a:rPr lang="fr-FR" dirty="0"/>
                        <a:t>0</a:t>
                      </a:r>
                    </a:p>
                  </a:txBody>
                  <a:tcPr/>
                </a:tc>
                <a:tc>
                  <a:txBody>
                    <a:bodyPr/>
                    <a:lstStyle/>
                    <a:p>
                      <a:r>
                        <a:rPr lang="fr-FR" dirty="0"/>
                        <a:t>1</a:t>
                      </a:r>
                    </a:p>
                  </a:txBody>
                  <a:tcPr/>
                </a:tc>
                <a:tc>
                  <a:txBody>
                    <a:bodyPr/>
                    <a:lstStyle/>
                    <a:p>
                      <a:r>
                        <a:rPr lang="fr-FR" dirty="0"/>
                        <a:t>0</a:t>
                      </a:r>
                    </a:p>
                  </a:txBody>
                  <a:tcPr/>
                </a:tc>
                <a:extLst>
                  <a:ext uri="{0D108BD9-81ED-4DB2-BD59-A6C34878D82A}">
                    <a16:rowId xmlns:a16="http://schemas.microsoft.com/office/drawing/2014/main" xmlns="" val="10001"/>
                  </a:ext>
                </a:extLst>
              </a:tr>
            </a:tbl>
          </a:graphicData>
        </a:graphic>
      </p:graphicFrame>
      <p:sp>
        <p:nvSpPr>
          <p:cNvPr id="24" name="Flèche à angle droit 23"/>
          <p:cNvSpPr/>
          <p:nvPr/>
        </p:nvSpPr>
        <p:spPr>
          <a:xfrm rot="5400000">
            <a:off x="5158845" y="2156034"/>
            <a:ext cx="570926" cy="1420988"/>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25" name="ZoneTexte 24"/>
          <p:cNvSpPr txBox="1"/>
          <p:nvPr/>
        </p:nvSpPr>
        <p:spPr>
          <a:xfrm>
            <a:off x="6368225" y="2782659"/>
            <a:ext cx="1093056" cy="369332"/>
          </a:xfrm>
          <a:prstGeom prst="rect">
            <a:avLst/>
          </a:prstGeom>
          <a:noFill/>
        </p:spPr>
        <p:txBody>
          <a:bodyPr wrap="none" rtlCol="0">
            <a:spAutoFit/>
          </a:bodyPr>
          <a:lstStyle/>
          <a:p>
            <a:r>
              <a:rPr lang="fr-FR" dirty="0" err="1"/>
              <a:t>Generous</a:t>
            </a:r>
            <a:endParaRPr lang="fr-FR" dirty="0"/>
          </a:p>
        </p:txBody>
      </p:sp>
      <p:sp>
        <p:nvSpPr>
          <p:cNvPr id="26" name="Espace réservé du texte 4"/>
          <p:cNvSpPr>
            <a:spLocks noGrp="1"/>
          </p:cNvSpPr>
          <p:nvPr>
            <p:ph type="body" sz="quarter" idx="13"/>
          </p:nvPr>
        </p:nvSpPr>
        <p:spPr>
          <a:xfrm>
            <a:off x="4296159" y="1228699"/>
            <a:ext cx="1132761" cy="303985"/>
          </a:xfrm>
        </p:spPr>
        <p:txBody>
          <a:bodyPr/>
          <a:lstStyle/>
          <a:p>
            <a:r>
              <a:rPr lang="en-US" b="1" dirty="0"/>
              <a:t>Prediction:</a:t>
            </a:r>
          </a:p>
          <a:p>
            <a:endParaRPr lang="fr-FR" dirty="0"/>
          </a:p>
        </p:txBody>
      </p:sp>
      <p:graphicFrame>
        <p:nvGraphicFramePr>
          <p:cNvPr id="27" name="Tableau 26"/>
          <p:cNvGraphicFramePr>
            <a:graphicFrameLocks noGrp="1"/>
          </p:cNvGraphicFramePr>
          <p:nvPr>
            <p:extLst>
              <p:ext uri="{D42A27DB-BD31-4B8C-83A1-F6EECF244321}">
                <p14:modId xmlns:p14="http://schemas.microsoft.com/office/powerpoint/2010/main" val="2098544119"/>
              </p:ext>
            </p:extLst>
          </p:nvPr>
        </p:nvGraphicFramePr>
        <p:xfrm>
          <a:off x="4386021" y="3219771"/>
          <a:ext cx="4398642" cy="905047"/>
        </p:xfrm>
        <a:graphic>
          <a:graphicData uri="http://schemas.openxmlformats.org/drawingml/2006/table">
            <a:tbl>
              <a:tblPr firstRow="1" bandRow="1">
                <a:tableStyleId>{21E4AEA4-8DFA-4A89-87EB-49C32662AFE0}</a:tableStyleId>
              </a:tblPr>
              <a:tblGrid>
                <a:gridCol w="788407">
                  <a:extLst>
                    <a:ext uri="{9D8B030D-6E8A-4147-A177-3AD203B41FA5}">
                      <a16:colId xmlns:a16="http://schemas.microsoft.com/office/drawing/2014/main" xmlns="" val="20000"/>
                    </a:ext>
                  </a:extLst>
                </a:gridCol>
                <a:gridCol w="663404">
                  <a:extLst>
                    <a:ext uri="{9D8B030D-6E8A-4147-A177-3AD203B41FA5}">
                      <a16:colId xmlns:a16="http://schemas.microsoft.com/office/drawing/2014/main" xmlns="" val="20001"/>
                    </a:ext>
                  </a:extLst>
                </a:gridCol>
                <a:gridCol w="793738">
                  <a:extLst>
                    <a:ext uri="{9D8B030D-6E8A-4147-A177-3AD203B41FA5}">
                      <a16:colId xmlns:a16="http://schemas.microsoft.com/office/drawing/2014/main" xmlns="" val="20002"/>
                    </a:ext>
                  </a:extLst>
                </a:gridCol>
                <a:gridCol w="964542">
                  <a:extLst>
                    <a:ext uri="{9D8B030D-6E8A-4147-A177-3AD203B41FA5}">
                      <a16:colId xmlns:a16="http://schemas.microsoft.com/office/drawing/2014/main" xmlns="" val="20003"/>
                    </a:ext>
                  </a:extLst>
                </a:gridCol>
                <a:gridCol w="562651">
                  <a:extLst>
                    <a:ext uri="{9D8B030D-6E8A-4147-A177-3AD203B41FA5}">
                      <a16:colId xmlns:a16="http://schemas.microsoft.com/office/drawing/2014/main" xmlns="" val="20004"/>
                    </a:ext>
                  </a:extLst>
                </a:gridCol>
                <a:gridCol w="625900">
                  <a:extLst>
                    <a:ext uri="{9D8B030D-6E8A-4147-A177-3AD203B41FA5}">
                      <a16:colId xmlns:a16="http://schemas.microsoft.com/office/drawing/2014/main" xmlns="" val="20005"/>
                    </a:ext>
                  </a:extLst>
                </a:gridCol>
              </a:tblGrid>
              <a:tr h="543291">
                <a:tc>
                  <a:txBody>
                    <a:bodyPr/>
                    <a:lstStyle/>
                    <a:p>
                      <a:r>
                        <a:rPr lang="fr-FR" dirty="0"/>
                        <a:t>Total </a:t>
                      </a:r>
                      <a:r>
                        <a:rPr lang="fr-FR" dirty="0" err="1"/>
                        <a:t>Amount</a:t>
                      </a:r>
                      <a:endParaRPr lang="fr-FR" dirty="0"/>
                    </a:p>
                  </a:txBody>
                  <a:tcPr/>
                </a:tc>
                <a:tc>
                  <a:txBody>
                    <a:bodyPr/>
                    <a:lstStyle/>
                    <a:p>
                      <a:r>
                        <a:rPr lang="fr-FR" dirty="0" err="1"/>
                        <a:t>Pass</a:t>
                      </a:r>
                      <a:r>
                        <a:rPr lang="fr-FR" baseline="0" dirty="0"/>
                        <a:t> Count</a:t>
                      </a:r>
                      <a:endParaRPr lang="fr-FR" dirty="0"/>
                    </a:p>
                  </a:txBody>
                  <a:tcPr/>
                </a:tc>
                <a:tc>
                  <a:txBody>
                    <a:bodyPr/>
                    <a:lstStyle/>
                    <a:p>
                      <a:r>
                        <a:rPr lang="fr-FR" dirty="0"/>
                        <a:t>Trip Distance</a:t>
                      </a:r>
                    </a:p>
                  </a:txBody>
                  <a:tcPr/>
                </a:tc>
                <a:tc>
                  <a:txBody>
                    <a:bodyPr/>
                    <a:lstStyle/>
                    <a:p>
                      <a:r>
                        <a:rPr lang="fr-FR" dirty="0"/>
                        <a:t>Surcharge</a:t>
                      </a:r>
                    </a:p>
                  </a:txBody>
                  <a:tcPr/>
                </a:tc>
                <a:tc>
                  <a:txBody>
                    <a:bodyPr/>
                    <a:lstStyle/>
                    <a:p>
                      <a:r>
                        <a:rPr lang="fr-FR" dirty="0" err="1"/>
                        <a:t>Pymt</a:t>
                      </a:r>
                      <a:r>
                        <a:rPr lang="fr-FR" dirty="0"/>
                        <a:t> Type</a:t>
                      </a:r>
                    </a:p>
                  </a:txBody>
                  <a:tcPr/>
                </a:tc>
                <a:tc>
                  <a:txBody>
                    <a:bodyPr/>
                    <a:lstStyle/>
                    <a:p>
                      <a:r>
                        <a:rPr lang="fr-FR" dirty="0"/>
                        <a:t>Vend</a:t>
                      </a:r>
                      <a:r>
                        <a:rPr lang="fr-FR" baseline="0" dirty="0"/>
                        <a:t> ID</a:t>
                      </a:r>
                      <a:endParaRPr lang="fr-FR" dirty="0"/>
                    </a:p>
                  </a:txBody>
                  <a:tcPr/>
                </a:tc>
                <a:extLst>
                  <a:ext uri="{0D108BD9-81ED-4DB2-BD59-A6C34878D82A}">
                    <a16:rowId xmlns:a16="http://schemas.microsoft.com/office/drawing/2014/main" xmlns="" val="10000"/>
                  </a:ext>
                </a:extLst>
              </a:tr>
              <a:tr h="361756">
                <a:tc>
                  <a:txBody>
                    <a:bodyPr/>
                    <a:lstStyle/>
                    <a:p>
                      <a:r>
                        <a:rPr lang="fr-FR" dirty="0"/>
                        <a:t>9</a:t>
                      </a:r>
                    </a:p>
                  </a:txBody>
                  <a:tcPr/>
                </a:tc>
                <a:tc>
                  <a:txBody>
                    <a:bodyPr/>
                    <a:lstStyle/>
                    <a:p>
                      <a:r>
                        <a:rPr lang="fr-FR" dirty="0"/>
                        <a:t>1</a:t>
                      </a:r>
                    </a:p>
                  </a:txBody>
                  <a:tcPr/>
                </a:tc>
                <a:tc>
                  <a:txBody>
                    <a:bodyPr/>
                    <a:lstStyle/>
                    <a:p>
                      <a:r>
                        <a:rPr lang="fr-FR" dirty="0"/>
                        <a:t>2</a:t>
                      </a:r>
                    </a:p>
                  </a:txBody>
                  <a:tcPr/>
                </a:tc>
                <a:tc>
                  <a:txBody>
                    <a:bodyPr/>
                    <a:lstStyle/>
                    <a:p>
                      <a:r>
                        <a:rPr lang="fr-FR" dirty="0"/>
                        <a:t>0</a:t>
                      </a:r>
                    </a:p>
                  </a:txBody>
                  <a:tcPr/>
                </a:tc>
                <a:tc>
                  <a:txBody>
                    <a:bodyPr/>
                    <a:lstStyle/>
                    <a:p>
                      <a:r>
                        <a:rPr lang="fr-FR" dirty="0"/>
                        <a:t>0</a:t>
                      </a:r>
                    </a:p>
                  </a:txBody>
                  <a:tcPr/>
                </a:tc>
                <a:tc>
                  <a:txBody>
                    <a:bodyPr/>
                    <a:lstStyle/>
                    <a:p>
                      <a:r>
                        <a:rPr lang="fr-FR" dirty="0"/>
                        <a:t>0</a:t>
                      </a:r>
                    </a:p>
                  </a:txBody>
                  <a:tcPr/>
                </a:tc>
                <a:extLst>
                  <a:ext uri="{0D108BD9-81ED-4DB2-BD59-A6C34878D82A}">
                    <a16:rowId xmlns:a16="http://schemas.microsoft.com/office/drawing/2014/main" xmlns="" val="10001"/>
                  </a:ext>
                </a:extLst>
              </a:tr>
            </a:tbl>
          </a:graphicData>
        </a:graphic>
      </p:graphicFrame>
      <p:sp>
        <p:nvSpPr>
          <p:cNvPr id="28" name="Flèche à angle droit 27"/>
          <p:cNvSpPr/>
          <p:nvPr/>
        </p:nvSpPr>
        <p:spPr>
          <a:xfrm rot="5400000">
            <a:off x="5158845" y="3767567"/>
            <a:ext cx="570926" cy="1420988"/>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p:cNvSpPr txBox="1"/>
          <p:nvPr/>
        </p:nvSpPr>
        <p:spPr>
          <a:xfrm>
            <a:off x="6368225" y="4394192"/>
            <a:ext cx="1493807" cy="369332"/>
          </a:xfrm>
          <a:prstGeom prst="rect">
            <a:avLst/>
          </a:prstGeom>
          <a:noFill/>
        </p:spPr>
        <p:txBody>
          <a:bodyPr wrap="none" rtlCol="0">
            <a:spAutoFit/>
          </a:bodyPr>
          <a:lstStyle/>
          <a:p>
            <a:r>
              <a:rPr lang="fr-FR" dirty="0"/>
              <a:t>Not </a:t>
            </a:r>
            <a:r>
              <a:rPr lang="fr-FR" dirty="0" err="1"/>
              <a:t>Generous</a:t>
            </a:r>
            <a:endParaRPr lang="fr-FR" dirty="0"/>
          </a:p>
        </p:txBody>
      </p:sp>
    </p:spTree>
    <p:extLst>
      <p:ext uri="{BB962C8B-B14F-4D97-AF65-F5344CB8AC3E}">
        <p14:creationId xmlns:p14="http://schemas.microsoft.com/office/powerpoint/2010/main" val="745141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5"/>
          </p:nvPr>
        </p:nvSpPr>
        <p:spPr/>
        <p:txBody>
          <a:bodyPr/>
          <a:lstStyle/>
          <a:p>
            <a:fld id="{12342C3A-DD85-7843-B416-BD52AB030D59}" type="slidenum">
              <a:rPr lang="en-US" smtClean="0">
                <a:latin typeface="Arial" charset="0"/>
                <a:ea typeface="Arial" charset="0"/>
                <a:cs typeface="Arial" charset="0"/>
              </a:rPr>
              <a:pPr/>
              <a:t>14</a:t>
            </a:fld>
            <a:endParaRPr lang="en-US" dirty="0">
              <a:latin typeface="Arial" charset="0"/>
              <a:ea typeface="Arial" charset="0"/>
              <a:cs typeface="Arial" charset="0"/>
            </a:endParaRPr>
          </a:p>
        </p:txBody>
      </p:sp>
      <p:sp>
        <p:nvSpPr>
          <p:cNvPr id="8" name="Espace réservé du numéro de diapositive 1"/>
          <p:cNvSpPr txBox="1">
            <a:spLocks/>
          </p:cNvSpPr>
          <p:nvPr/>
        </p:nvSpPr>
        <p:spPr>
          <a:xfrm>
            <a:off x="7552764" y="4845705"/>
            <a:ext cx="357467" cy="273844"/>
          </a:xfrm>
          <a:prstGeom prst="rect">
            <a:avLst/>
          </a:prstGeom>
        </p:spPr>
        <p:txBody>
          <a:bodyPr vert="horz" lIns="68580" tIns="34290" rIns="68580" bIns="34290" rtlCol="0" anchor="ctr"/>
          <a:lstStyle>
            <a:defPPr>
              <a:defRPr lang="en-US"/>
            </a:defPPr>
            <a:lvl1pPr marL="0" algn="ctr" defTabSz="914400" rtl="0" eaLnBrk="1" latinLnBrk="0" hangingPunct="1">
              <a:defRPr sz="1100" kern="1200">
                <a:solidFill>
                  <a:schemeClr val="tx1">
                    <a:tint val="75000"/>
                  </a:schemeClr>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2342C3A-DD85-7843-B416-BD52AB030D59}" type="slidenum">
              <a:rPr lang="en-US" sz="825">
                <a:latin typeface="Arial" charset="0"/>
                <a:ea typeface="Arial" charset="0"/>
                <a:cs typeface="Arial" charset="0"/>
              </a:rPr>
              <a:pPr/>
              <a:t>14</a:t>
            </a:fld>
            <a:endParaRPr lang="en-US" sz="825" dirty="0">
              <a:latin typeface="Arial" charset="0"/>
              <a:ea typeface="Arial" charset="0"/>
              <a:cs typeface="Arial" charset="0"/>
            </a:endParaRPr>
          </a:p>
        </p:txBody>
      </p:sp>
      <p:sp>
        <p:nvSpPr>
          <p:cNvPr id="9" name="Espace réservé du texte 2"/>
          <p:cNvSpPr>
            <a:spLocks noGrp="1"/>
          </p:cNvSpPr>
          <p:nvPr>
            <p:ph type="body" sz="quarter" idx="12"/>
          </p:nvPr>
        </p:nvSpPr>
        <p:spPr>
          <a:xfrm>
            <a:off x="227013" y="1134088"/>
            <a:ext cx="5575406" cy="1201921"/>
          </a:xfrm>
        </p:spPr>
        <p:txBody>
          <a:bodyPr/>
          <a:lstStyle/>
          <a:p>
            <a:pPr marL="0" indent="0" defTabSz="685800">
              <a:spcAft>
                <a:spcPts val="0"/>
              </a:spcAft>
              <a:buNone/>
            </a:pPr>
            <a:r>
              <a:rPr lang="en-US" dirty="0">
                <a:latin typeface="Arial" charset="0"/>
                <a:ea typeface="Arial" charset="0"/>
                <a:cs typeface="Arial" charset="0"/>
              </a:rPr>
              <a:t>For the same problem, with the same initial dataset and data split, we built a Multiple Regression model.</a:t>
            </a:r>
          </a:p>
          <a:p>
            <a:pPr marL="0" indent="0" defTabSz="685800">
              <a:spcAft>
                <a:spcPts val="0"/>
              </a:spcAft>
              <a:buNone/>
            </a:pPr>
            <a:endParaRPr lang="fr-FR" dirty="0">
              <a:latin typeface="Arial" charset="0"/>
              <a:ea typeface="Arial" charset="0"/>
              <a:cs typeface="Arial" charset="0"/>
            </a:endParaRPr>
          </a:p>
        </p:txBody>
      </p:sp>
      <p:sp>
        <p:nvSpPr>
          <p:cNvPr id="10" name="Espace réservé du texte 4"/>
          <p:cNvSpPr>
            <a:spLocks noGrp="1"/>
          </p:cNvSpPr>
          <p:nvPr>
            <p:ph type="body" sz="quarter" idx="13"/>
          </p:nvPr>
        </p:nvSpPr>
        <p:spPr>
          <a:xfrm>
            <a:off x="227013" y="817060"/>
            <a:ext cx="5488105" cy="306045"/>
          </a:xfrm>
        </p:spPr>
        <p:txBody>
          <a:bodyPr/>
          <a:lstStyle/>
          <a:p>
            <a:r>
              <a:rPr lang="en-US" b="1" dirty="0">
                <a:latin typeface="Arial" charset="0"/>
                <a:ea typeface="Arial" charset="0"/>
                <a:cs typeface="Arial" charset="0"/>
              </a:rPr>
              <a:t>Comparison with Multiple Regression  </a:t>
            </a:r>
          </a:p>
          <a:p>
            <a:endParaRPr lang="fr-FR" dirty="0">
              <a:latin typeface="Arial" charset="0"/>
              <a:ea typeface="Arial" charset="0"/>
              <a:cs typeface="Arial" charset="0"/>
            </a:endParaRPr>
          </a:p>
        </p:txBody>
      </p:sp>
      <p:sp>
        <p:nvSpPr>
          <p:cNvPr id="11" name="Rectangle 10"/>
          <p:cNvSpPr/>
          <p:nvPr/>
        </p:nvSpPr>
        <p:spPr>
          <a:xfrm>
            <a:off x="3878683" y="1680416"/>
            <a:ext cx="1507144" cy="300082"/>
          </a:xfrm>
          <a:prstGeom prst="rect">
            <a:avLst/>
          </a:prstGeom>
        </p:spPr>
        <p:txBody>
          <a:bodyPr wrap="none">
            <a:spAutoFit/>
          </a:bodyPr>
          <a:lstStyle/>
          <a:p>
            <a:r>
              <a:rPr lang="en-US" sz="1350" b="1" dirty="0">
                <a:latin typeface="Arial" charset="0"/>
                <a:ea typeface="Arial" charset="0"/>
                <a:cs typeface="Arial" charset="0"/>
              </a:rPr>
              <a:t>Accuracy = 90%</a:t>
            </a:r>
          </a:p>
        </p:txBody>
      </p:sp>
      <p:sp>
        <p:nvSpPr>
          <p:cNvPr id="12" name="Flèche vers la droite 11"/>
          <p:cNvSpPr/>
          <p:nvPr/>
        </p:nvSpPr>
        <p:spPr>
          <a:xfrm>
            <a:off x="2292206" y="1541531"/>
            <a:ext cx="1188720" cy="58224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350">
              <a:latin typeface="Arial" charset="0"/>
              <a:ea typeface="Arial" charset="0"/>
              <a:cs typeface="Arial" charset="0"/>
            </a:endParaRPr>
          </a:p>
        </p:txBody>
      </p:sp>
      <p:sp>
        <p:nvSpPr>
          <p:cNvPr id="13" name="Espace réservé du texte 4"/>
          <p:cNvSpPr txBox="1">
            <a:spLocks/>
          </p:cNvSpPr>
          <p:nvPr/>
        </p:nvSpPr>
        <p:spPr>
          <a:xfrm>
            <a:off x="227013" y="2076944"/>
            <a:ext cx="5488105" cy="306045"/>
          </a:xfrm>
          <a:prstGeom prst="rect">
            <a:avLst/>
          </a:prstGeom>
        </p:spPr>
        <p:txBody>
          <a:bodyPr vert="horz" wrap="none" anchor="t" anchorCtr="0"/>
          <a:lstStyle>
            <a:lvl1pPr marL="0" indent="0" algn="l" defTabSz="457200" rtl="0" eaLnBrk="1" latinLnBrk="0" hangingPunct="1">
              <a:spcBef>
                <a:spcPts val="0"/>
              </a:spcBef>
              <a:buFont typeface="Arial"/>
              <a:buNone/>
              <a:defRPr sz="18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914400" indent="0" algn="l" defTabSz="457200" rtl="0" eaLnBrk="1" latinLnBrk="0" hangingPunct="1">
              <a:spcBef>
                <a:spcPct val="20000"/>
              </a:spcBef>
              <a:buFont typeface="Arial"/>
              <a:buNone/>
              <a:defRPr sz="2700" kern="1200">
                <a:solidFill>
                  <a:schemeClr val="tx1"/>
                </a:solidFill>
                <a:latin typeface="Century Gothic"/>
                <a:ea typeface="+mn-ea"/>
                <a:cs typeface="Century Gothic"/>
              </a:defRPr>
            </a:lvl3pPr>
            <a:lvl4pPr marL="1371600" indent="0" algn="l" defTabSz="457200" rtl="0" eaLnBrk="1" latinLnBrk="0" hangingPunct="1">
              <a:spcBef>
                <a:spcPct val="20000"/>
              </a:spcBef>
              <a:buFont typeface="Arial"/>
              <a:buNone/>
              <a:defRPr sz="2700" kern="1200">
                <a:solidFill>
                  <a:schemeClr val="tx1"/>
                </a:solidFill>
                <a:latin typeface="Century Gothic"/>
                <a:ea typeface="+mn-ea"/>
                <a:cs typeface="Century Gothic"/>
              </a:defRPr>
            </a:lvl4pPr>
            <a:lvl5pPr marL="1828800" indent="0" algn="l" defTabSz="457200" rtl="0" eaLnBrk="1" latinLnBrk="0" hangingPunct="1">
              <a:spcBef>
                <a:spcPct val="20000"/>
              </a:spcBef>
              <a:buFont typeface="Arial"/>
              <a:buNone/>
              <a:defRPr sz="27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50" b="1">
                <a:latin typeface="Arial" charset="0"/>
                <a:ea typeface="Arial" charset="0"/>
                <a:cs typeface="Arial" charset="0"/>
              </a:rPr>
              <a:t>Comparison with Multiple Classes Target  </a:t>
            </a:r>
          </a:p>
          <a:p>
            <a:endParaRPr lang="fr-FR" sz="1350" dirty="0">
              <a:latin typeface="Arial" charset="0"/>
              <a:ea typeface="Arial" charset="0"/>
              <a:cs typeface="Arial" charset="0"/>
            </a:endParaRPr>
          </a:p>
        </p:txBody>
      </p:sp>
      <p:graphicFrame>
        <p:nvGraphicFramePr>
          <p:cNvPr id="14" name="Tableau 13"/>
          <p:cNvGraphicFramePr>
            <a:graphicFrameLocks noGrp="1"/>
          </p:cNvGraphicFramePr>
          <p:nvPr>
            <p:extLst>
              <p:ext uri="{D42A27DB-BD31-4B8C-83A1-F6EECF244321}">
                <p14:modId xmlns:p14="http://schemas.microsoft.com/office/powerpoint/2010/main" val="964297349"/>
              </p:ext>
            </p:extLst>
          </p:nvPr>
        </p:nvGraphicFramePr>
        <p:xfrm>
          <a:off x="227013" y="2785890"/>
          <a:ext cx="3379804" cy="2000428"/>
        </p:xfrm>
        <a:graphic>
          <a:graphicData uri="http://schemas.openxmlformats.org/drawingml/2006/table">
            <a:tbl>
              <a:tblPr firstRow="1" bandRow="1">
                <a:tableStyleId>{21E4AEA4-8DFA-4A89-87EB-49C32662AFE0}</a:tableStyleId>
              </a:tblPr>
              <a:tblGrid>
                <a:gridCol w="1689902">
                  <a:extLst>
                    <a:ext uri="{9D8B030D-6E8A-4147-A177-3AD203B41FA5}">
                      <a16:colId xmlns:a16="http://schemas.microsoft.com/office/drawing/2014/main" xmlns="" val="20000"/>
                    </a:ext>
                  </a:extLst>
                </a:gridCol>
                <a:gridCol w="1689902">
                  <a:extLst>
                    <a:ext uri="{9D8B030D-6E8A-4147-A177-3AD203B41FA5}">
                      <a16:colId xmlns:a16="http://schemas.microsoft.com/office/drawing/2014/main" xmlns="" val="20001"/>
                    </a:ext>
                  </a:extLst>
                </a:gridCol>
              </a:tblGrid>
              <a:tr h="274320">
                <a:tc>
                  <a:txBody>
                    <a:bodyPr/>
                    <a:lstStyle/>
                    <a:p>
                      <a:pPr algn="ctr"/>
                      <a:r>
                        <a:rPr lang="fr-FR" sz="1400" dirty="0" err="1"/>
                        <a:t>Categories</a:t>
                      </a:r>
                      <a:endParaRPr lang="fr-FR" sz="1400" dirty="0"/>
                    </a:p>
                  </a:txBody>
                  <a:tcPr marL="68580" marR="68580" marT="34290" marB="34290"/>
                </a:tc>
                <a:tc>
                  <a:txBody>
                    <a:bodyPr/>
                    <a:lstStyle/>
                    <a:p>
                      <a:pPr algn="ctr"/>
                      <a:r>
                        <a:rPr lang="fr-FR" sz="1400" dirty="0" err="1"/>
                        <a:t>Meaning</a:t>
                      </a:r>
                      <a:endParaRPr lang="fr-FR" sz="1400" dirty="0"/>
                    </a:p>
                  </a:txBody>
                  <a:tcPr marL="68580" marR="68580" marT="34290" marB="34290"/>
                </a:tc>
                <a:extLst>
                  <a:ext uri="{0D108BD9-81ED-4DB2-BD59-A6C34878D82A}">
                    <a16:rowId xmlns:a16="http://schemas.microsoft.com/office/drawing/2014/main" xmlns="" val="10000"/>
                  </a:ext>
                </a:extLst>
              </a:tr>
              <a:tr h="308788">
                <a:tc>
                  <a:txBody>
                    <a:bodyPr/>
                    <a:lstStyle/>
                    <a:p>
                      <a:pPr algn="ctr"/>
                      <a:r>
                        <a:rPr lang="fr-FR" sz="1400" dirty="0"/>
                        <a:t>0</a:t>
                      </a:r>
                    </a:p>
                  </a:txBody>
                  <a:tcPr marL="68580" marR="68580" marT="34290" marB="34290"/>
                </a:tc>
                <a:tc>
                  <a:txBody>
                    <a:bodyPr/>
                    <a:lstStyle/>
                    <a:p>
                      <a:pPr algn="ctr"/>
                      <a:r>
                        <a:rPr lang="fr-FR" sz="1400" dirty="0" err="1"/>
                        <a:t>Very</a:t>
                      </a:r>
                      <a:r>
                        <a:rPr lang="fr-FR" sz="1400" dirty="0"/>
                        <a:t> Bad</a:t>
                      </a:r>
                      <a:r>
                        <a:rPr lang="fr-FR" sz="1400" baseline="0" dirty="0"/>
                        <a:t> Customer</a:t>
                      </a:r>
                      <a:endParaRPr lang="fr-FR" sz="1400" dirty="0"/>
                    </a:p>
                  </a:txBody>
                  <a:tcPr marL="68580" marR="68580" marT="34290" marB="34290"/>
                </a:tc>
                <a:extLst>
                  <a:ext uri="{0D108BD9-81ED-4DB2-BD59-A6C34878D82A}">
                    <a16:rowId xmlns:a16="http://schemas.microsoft.com/office/drawing/2014/main" xmlns="" val="10001"/>
                  </a:ext>
                </a:extLst>
              </a:tr>
              <a:tr h="274320">
                <a:tc>
                  <a:txBody>
                    <a:bodyPr/>
                    <a:lstStyle/>
                    <a:p>
                      <a:pPr algn="ctr"/>
                      <a:r>
                        <a:rPr lang="fr-FR" sz="1400" dirty="0"/>
                        <a:t>1</a:t>
                      </a:r>
                    </a:p>
                  </a:txBody>
                  <a:tcPr marL="68580" marR="68580" marT="34290" marB="34290"/>
                </a:tc>
                <a:tc>
                  <a:txBody>
                    <a:bodyPr/>
                    <a:lstStyle/>
                    <a:p>
                      <a:pPr algn="ctr"/>
                      <a:r>
                        <a:rPr lang="fr-FR" sz="1400" dirty="0"/>
                        <a:t>Not </a:t>
                      </a:r>
                      <a:r>
                        <a:rPr lang="fr-FR" sz="1400" dirty="0" err="1"/>
                        <a:t>Generous</a:t>
                      </a:r>
                      <a:endParaRPr lang="fr-FR" sz="1400" dirty="0"/>
                    </a:p>
                  </a:txBody>
                  <a:tcPr marL="68580" marR="68580" marT="34290" marB="34290"/>
                </a:tc>
                <a:extLst>
                  <a:ext uri="{0D108BD9-81ED-4DB2-BD59-A6C34878D82A}">
                    <a16:rowId xmlns:a16="http://schemas.microsoft.com/office/drawing/2014/main" xmlns="" val="10002"/>
                  </a:ext>
                </a:extLst>
              </a:tr>
              <a:tr h="274320">
                <a:tc>
                  <a:txBody>
                    <a:bodyPr/>
                    <a:lstStyle/>
                    <a:p>
                      <a:pPr algn="ctr"/>
                      <a:r>
                        <a:rPr lang="fr-FR" sz="1400" dirty="0"/>
                        <a:t>2</a:t>
                      </a:r>
                    </a:p>
                  </a:txBody>
                  <a:tcPr marL="68580" marR="68580" marT="34290" marB="34290"/>
                </a:tc>
                <a:tc>
                  <a:txBody>
                    <a:bodyPr/>
                    <a:lstStyle/>
                    <a:p>
                      <a:pPr algn="ctr"/>
                      <a:r>
                        <a:rPr lang="fr-FR" sz="1400" dirty="0"/>
                        <a:t>OK</a:t>
                      </a:r>
                    </a:p>
                  </a:txBody>
                  <a:tcPr marL="68580" marR="68580" marT="34290" marB="34290"/>
                </a:tc>
                <a:extLst>
                  <a:ext uri="{0D108BD9-81ED-4DB2-BD59-A6C34878D82A}">
                    <a16:rowId xmlns:a16="http://schemas.microsoft.com/office/drawing/2014/main" xmlns="" val="10003"/>
                  </a:ext>
                </a:extLst>
              </a:tr>
              <a:tr h="274320">
                <a:tc>
                  <a:txBody>
                    <a:bodyPr/>
                    <a:lstStyle/>
                    <a:p>
                      <a:pPr algn="ctr"/>
                      <a:r>
                        <a:rPr lang="fr-FR" sz="1400" dirty="0"/>
                        <a:t>3</a:t>
                      </a:r>
                    </a:p>
                  </a:txBody>
                  <a:tcPr marL="68580" marR="68580" marT="34290" marB="34290"/>
                </a:tc>
                <a:tc>
                  <a:txBody>
                    <a:bodyPr/>
                    <a:lstStyle/>
                    <a:p>
                      <a:pPr algn="ctr"/>
                      <a:r>
                        <a:rPr lang="fr-FR" sz="1400" dirty="0" err="1"/>
                        <a:t>Generous</a:t>
                      </a:r>
                      <a:endParaRPr lang="fr-FR" sz="1400" dirty="0"/>
                    </a:p>
                  </a:txBody>
                  <a:tcPr marL="68580" marR="68580" marT="34290" marB="34290"/>
                </a:tc>
                <a:extLst>
                  <a:ext uri="{0D108BD9-81ED-4DB2-BD59-A6C34878D82A}">
                    <a16:rowId xmlns:a16="http://schemas.microsoft.com/office/drawing/2014/main" xmlns="" val="10004"/>
                  </a:ext>
                </a:extLst>
              </a:tr>
              <a:tr h="274320">
                <a:tc>
                  <a:txBody>
                    <a:bodyPr/>
                    <a:lstStyle/>
                    <a:p>
                      <a:pPr algn="ctr"/>
                      <a:r>
                        <a:rPr lang="fr-FR" sz="1400" dirty="0"/>
                        <a:t>4</a:t>
                      </a:r>
                    </a:p>
                  </a:txBody>
                  <a:tcPr marL="68580" marR="68580" marT="34290" marB="34290"/>
                </a:tc>
                <a:tc>
                  <a:txBody>
                    <a:bodyPr/>
                    <a:lstStyle/>
                    <a:p>
                      <a:pPr algn="ctr"/>
                      <a:r>
                        <a:rPr lang="fr-FR" sz="1400" dirty="0" err="1"/>
                        <a:t>Very</a:t>
                      </a:r>
                      <a:r>
                        <a:rPr lang="fr-FR" sz="1400" baseline="0" dirty="0"/>
                        <a:t> </a:t>
                      </a:r>
                      <a:r>
                        <a:rPr lang="fr-FR" sz="1400" baseline="0" dirty="0" err="1"/>
                        <a:t>Generous</a:t>
                      </a:r>
                      <a:endParaRPr lang="fr-FR" sz="1400" dirty="0"/>
                    </a:p>
                  </a:txBody>
                  <a:tcPr marL="68580" marR="68580" marT="34290" marB="34290"/>
                </a:tc>
                <a:extLst>
                  <a:ext uri="{0D108BD9-81ED-4DB2-BD59-A6C34878D82A}">
                    <a16:rowId xmlns:a16="http://schemas.microsoft.com/office/drawing/2014/main" xmlns="" val="10005"/>
                  </a:ext>
                </a:extLst>
              </a:tr>
              <a:tr h="274320">
                <a:tc>
                  <a:txBody>
                    <a:bodyPr/>
                    <a:lstStyle/>
                    <a:p>
                      <a:pPr algn="ctr"/>
                      <a:r>
                        <a:rPr lang="fr-FR" sz="1400" dirty="0"/>
                        <a:t>5</a:t>
                      </a:r>
                    </a:p>
                  </a:txBody>
                  <a:tcPr marL="68580" marR="68580" marT="34290" marB="34290"/>
                </a:tc>
                <a:tc>
                  <a:txBody>
                    <a:bodyPr/>
                    <a:lstStyle/>
                    <a:p>
                      <a:pPr algn="ctr"/>
                      <a:r>
                        <a:rPr lang="fr-FR" sz="1400" dirty="0"/>
                        <a:t>Saint</a:t>
                      </a:r>
                    </a:p>
                  </a:txBody>
                  <a:tcPr marL="68580" marR="68580" marT="34290" marB="34290"/>
                </a:tc>
                <a:extLst>
                  <a:ext uri="{0D108BD9-81ED-4DB2-BD59-A6C34878D82A}">
                    <a16:rowId xmlns:a16="http://schemas.microsoft.com/office/drawing/2014/main" xmlns="" val="10006"/>
                  </a:ext>
                </a:extLst>
              </a:tr>
            </a:tbl>
          </a:graphicData>
        </a:graphic>
      </p:graphicFrame>
      <p:sp>
        <p:nvSpPr>
          <p:cNvPr id="15" name="Rectangle 14"/>
          <p:cNvSpPr/>
          <p:nvPr/>
        </p:nvSpPr>
        <p:spPr>
          <a:xfrm>
            <a:off x="227012" y="2403734"/>
            <a:ext cx="4947415" cy="300082"/>
          </a:xfrm>
          <a:prstGeom prst="rect">
            <a:avLst/>
          </a:prstGeom>
        </p:spPr>
        <p:txBody>
          <a:bodyPr wrap="square">
            <a:spAutoFit/>
          </a:bodyPr>
          <a:lstStyle/>
          <a:p>
            <a:r>
              <a:rPr lang="en-US" sz="1350" dirty="0">
                <a:latin typeface="Arial" charset="0"/>
                <a:ea typeface="Arial" charset="0"/>
                <a:cs typeface="Arial" charset="0"/>
              </a:rPr>
              <a:t>We created a scale of generosity: </a:t>
            </a:r>
          </a:p>
        </p:txBody>
      </p:sp>
      <p:sp>
        <p:nvSpPr>
          <p:cNvPr id="16" name="Flèche vers la droite 15"/>
          <p:cNvSpPr/>
          <p:nvPr/>
        </p:nvSpPr>
        <p:spPr>
          <a:xfrm>
            <a:off x="3638307" y="3573452"/>
            <a:ext cx="1188720" cy="58224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350">
              <a:latin typeface="Arial" charset="0"/>
              <a:ea typeface="Arial" charset="0"/>
              <a:cs typeface="Arial" charset="0"/>
            </a:endParaRPr>
          </a:p>
        </p:txBody>
      </p:sp>
      <p:sp>
        <p:nvSpPr>
          <p:cNvPr id="17" name="Rectangle 16"/>
          <p:cNvSpPr/>
          <p:nvPr/>
        </p:nvSpPr>
        <p:spPr>
          <a:xfrm>
            <a:off x="4870922" y="3402908"/>
            <a:ext cx="1862993" cy="923330"/>
          </a:xfrm>
          <a:prstGeom prst="rect">
            <a:avLst/>
          </a:prstGeom>
        </p:spPr>
        <p:txBody>
          <a:bodyPr wrap="square">
            <a:spAutoFit/>
          </a:bodyPr>
          <a:lstStyle/>
          <a:p>
            <a:r>
              <a:rPr lang="fr-FR" sz="1350" b="1" dirty="0" err="1">
                <a:latin typeface="Arial" charset="0"/>
                <a:ea typeface="Arial" charset="0"/>
                <a:cs typeface="Arial" charset="0"/>
              </a:rPr>
              <a:t>Results</a:t>
            </a:r>
            <a:endParaRPr lang="fr-FR" sz="1350" b="1" dirty="0">
              <a:latin typeface="Arial" charset="0"/>
              <a:ea typeface="Arial" charset="0"/>
              <a:cs typeface="Arial" charset="0"/>
            </a:endParaRPr>
          </a:p>
          <a:p>
            <a:r>
              <a:rPr lang="fr-FR" sz="1350" dirty="0">
                <a:latin typeface="Arial" charset="0"/>
                <a:ea typeface="Arial" charset="0"/>
                <a:cs typeface="Arial" charset="0"/>
              </a:rPr>
              <a:t>KNN </a:t>
            </a:r>
            <a:r>
              <a:rPr lang="fr-FR" sz="1350" dirty="0" err="1">
                <a:latin typeface="Arial" charset="0"/>
                <a:ea typeface="Arial" charset="0"/>
                <a:cs typeface="Arial" charset="0"/>
              </a:rPr>
              <a:t>accuracy</a:t>
            </a:r>
            <a:r>
              <a:rPr lang="fr-FR" sz="1350" dirty="0">
                <a:latin typeface="Arial" charset="0"/>
                <a:ea typeface="Arial" charset="0"/>
                <a:cs typeface="Arial" charset="0"/>
              </a:rPr>
              <a:t>: 93%</a:t>
            </a:r>
          </a:p>
          <a:p>
            <a:r>
              <a:rPr lang="fr-FR" sz="1350" dirty="0">
                <a:latin typeface="Arial" charset="0"/>
                <a:ea typeface="Arial" charset="0"/>
                <a:cs typeface="Arial" charset="0"/>
              </a:rPr>
              <a:t>Multiple </a:t>
            </a:r>
            <a:r>
              <a:rPr lang="fr-FR" sz="1350" dirty="0" err="1">
                <a:latin typeface="Arial" charset="0"/>
                <a:ea typeface="Arial" charset="0"/>
                <a:cs typeface="Arial" charset="0"/>
              </a:rPr>
              <a:t>Regression</a:t>
            </a:r>
            <a:r>
              <a:rPr lang="fr-FR" sz="1350" dirty="0">
                <a:latin typeface="Arial" charset="0"/>
                <a:ea typeface="Arial" charset="0"/>
                <a:cs typeface="Arial" charset="0"/>
              </a:rPr>
              <a:t> </a:t>
            </a:r>
            <a:r>
              <a:rPr lang="fr-FR" sz="1350" dirty="0" err="1">
                <a:latin typeface="Arial" charset="0"/>
                <a:ea typeface="Arial" charset="0"/>
                <a:cs typeface="Arial" charset="0"/>
              </a:rPr>
              <a:t>Accuracy</a:t>
            </a:r>
            <a:r>
              <a:rPr lang="fr-FR" sz="1350" dirty="0">
                <a:latin typeface="Arial" charset="0"/>
                <a:ea typeface="Arial" charset="0"/>
                <a:cs typeface="Arial" charset="0"/>
              </a:rPr>
              <a:t>: 78%</a:t>
            </a:r>
          </a:p>
        </p:txBody>
      </p:sp>
      <p:sp>
        <p:nvSpPr>
          <p:cNvPr id="18" name="Titre 3"/>
          <p:cNvSpPr>
            <a:spLocks noGrp="1"/>
          </p:cNvSpPr>
          <p:nvPr>
            <p:ph type="title"/>
          </p:nvPr>
        </p:nvSpPr>
        <p:spPr>
          <a:xfrm>
            <a:off x="227013" y="313765"/>
            <a:ext cx="7303340" cy="401897"/>
          </a:xfrm>
        </p:spPr>
        <p:txBody>
          <a:bodyPr/>
          <a:lstStyle/>
          <a:p>
            <a:r>
              <a:rPr lang="fr-FR" dirty="0">
                <a:latin typeface="Arial" charset="0"/>
                <a:ea typeface="Arial" charset="0"/>
                <a:cs typeface="Arial" charset="0"/>
              </a:rPr>
              <a:t>KNN</a:t>
            </a:r>
          </a:p>
        </p:txBody>
      </p:sp>
      <p:sp>
        <p:nvSpPr>
          <p:cNvPr id="19" name="ZoneTexte 18"/>
          <p:cNvSpPr txBox="1"/>
          <p:nvPr/>
        </p:nvSpPr>
        <p:spPr>
          <a:xfrm>
            <a:off x="5565126" y="1414958"/>
            <a:ext cx="3065929" cy="1015663"/>
          </a:xfrm>
          <a:prstGeom prst="rect">
            <a:avLst/>
          </a:prstGeom>
          <a:noFill/>
        </p:spPr>
        <p:txBody>
          <a:bodyPr wrap="square" rtlCol="0">
            <a:spAutoFit/>
          </a:bodyPr>
          <a:lstStyle/>
          <a:p>
            <a:r>
              <a:rPr lang="en-US" sz="1200" dirty="0">
                <a:latin typeface="Arial" charset="0"/>
                <a:ea typeface="Arial" charset="0"/>
                <a:cs typeface="Arial" charset="0"/>
              </a:rPr>
              <a:t>The accuracy is dropping, this means that to answer whether the customer is Generous or Ungenerous, using a KNN classification algorithm gives us a better result than MR.</a:t>
            </a:r>
          </a:p>
        </p:txBody>
      </p:sp>
      <p:sp>
        <p:nvSpPr>
          <p:cNvPr id="20" name="ZoneTexte 19"/>
          <p:cNvSpPr txBox="1"/>
          <p:nvPr/>
        </p:nvSpPr>
        <p:spPr>
          <a:xfrm>
            <a:off x="6777810" y="3356741"/>
            <a:ext cx="2245165" cy="1015663"/>
          </a:xfrm>
          <a:prstGeom prst="rect">
            <a:avLst/>
          </a:prstGeom>
          <a:noFill/>
        </p:spPr>
        <p:txBody>
          <a:bodyPr wrap="square" rtlCol="0">
            <a:spAutoFit/>
          </a:bodyPr>
          <a:lstStyle/>
          <a:p>
            <a:r>
              <a:rPr lang="en-US" sz="1200" dirty="0">
                <a:latin typeface="Arial" charset="0"/>
                <a:ea typeface="Arial" charset="0"/>
                <a:cs typeface="Arial" charset="0"/>
              </a:rPr>
              <a:t>The accuracy is dropping for both KNN &amp; MR, this means that more complex the problem is, more difficult it is  to have a high accuracy</a:t>
            </a:r>
          </a:p>
        </p:txBody>
      </p:sp>
    </p:spTree>
    <p:extLst>
      <p:ext uri="{BB962C8B-B14F-4D97-AF65-F5344CB8AC3E}">
        <p14:creationId xmlns:p14="http://schemas.microsoft.com/office/powerpoint/2010/main" val="926021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4"/>
          </p:nvPr>
        </p:nvSpPr>
        <p:spPr/>
        <p:txBody>
          <a:bodyPr/>
          <a:lstStyle/>
          <a:p>
            <a:fld id="{12342C3A-DD85-7843-B416-BD52AB030D59}" type="slidenum">
              <a:rPr lang="en-US" smtClean="0">
                <a:latin typeface="Arial" charset="0"/>
                <a:ea typeface="Arial" charset="0"/>
                <a:cs typeface="Arial" charset="0"/>
              </a:rPr>
              <a:pPr/>
              <a:t>15</a:t>
            </a:fld>
            <a:endParaRPr lang="en-US" dirty="0">
              <a:latin typeface="Arial" charset="0"/>
              <a:ea typeface="Arial" charset="0"/>
              <a:cs typeface="Arial" charset="0"/>
            </a:endParaRPr>
          </a:p>
        </p:txBody>
      </p:sp>
      <p:sp>
        <p:nvSpPr>
          <p:cNvPr id="6" name="Espace réservé du numéro de diapositive 1"/>
          <p:cNvSpPr txBox="1">
            <a:spLocks/>
          </p:cNvSpPr>
          <p:nvPr/>
        </p:nvSpPr>
        <p:spPr>
          <a:xfrm>
            <a:off x="8546352" y="4845705"/>
            <a:ext cx="463381" cy="3078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Arial" charset="0"/>
              <a:ea typeface="Arial" charset="0"/>
              <a:cs typeface="Arial" charset="0"/>
            </a:endParaRPr>
          </a:p>
        </p:txBody>
      </p:sp>
      <p:sp>
        <p:nvSpPr>
          <p:cNvPr id="7" name="Titre 3"/>
          <p:cNvSpPr>
            <a:spLocks noGrp="1"/>
          </p:cNvSpPr>
          <p:nvPr>
            <p:ph type="title"/>
          </p:nvPr>
        </p:nvSpPr>
        <p:spPr>
          <a:xfrm>
            <a:off x="227013" y="313765"/>
            <a:ext cx="7100427" cy="451808"/>
          </a:xfrm>
        </p:spPr>
        <p:txBody>
          <a:bodyPr/>
          <a:lstStyle/>
          <a:p>
            <a:r>
              <a:rPr lang="fr-FR" dirty="0" err="1">
                <a:latin typeface="Arial" charset="0"/>
                <a:ea typeface="Arial" charset="0"/>
                <a:cs typeface="Arial" charset="0"/>
              </a:rPr>
              <a:t>Analysis</a:t>
            </a:r>
            <a:endParaRPr lang="fr-FR" dirty="0">
              <a:latin typeface="Arial" charset="0"/>
              <a:ea typeface="Arial" charset="0"/>
              <a:cs typeface="Arial" charset="0"/>
            </a:endParaRPr>
          </a:p>
        </p:txBody>
      </p:sp>
      <p:sp>
        <p:nvSpPr>
          <p:cNvPr id="8" name="Espace réservé du texte 5"/>
          <p:cNvSpPr>
            <a:spLocks noGrp="1"/>
          </p:cNvSpPr>
          <p:nvPr>
            <p:ph type="body" sz="quarter" idx="4294967295"/>
          </p:nvPr>
        </p:nvSpPr>
        <p:spPr>
          <a:xfrm>
            <a:off x="227013" y="1142164"/>
            <a:ext cx="4893627" cy="3408319"/>
          </a:xfrm>
          <a:prstGeom prst="rect">
            <a:avLst/>
          </a:prstGeom>
        </p:spPr>
        <p:txBody>
          <a:bodyPr/>
          <a:lstStyle/>
          <a:p>
            <a:r>
              <a:rPr lang="en-US" sz="1800" dirty="0">
                <a:latin typeface="Arial" charset="0"/>
                <a:ea typeface="Arial" charset="0"/>
                <a:cs typeface="Arial" charset="0"/>
              </a:rPr>
              <a:t>Meaning &amp; Importance of the variance in a real world dataset</a:t>
            </a:r>
          </a:p>
          <a:p>
            <a:r>
              <a:rPr lang="en-US" sz="1800" dirty="0">
                <a:latin typeface="Arial" charset="0"/>
                <a:ea typeface="Arial" charset="0"/>
                <a:cs typeface="Arial" charset="0"/>
              </a:rPr>
              <a:t>Discovering the significant impact of the preprocessing steps, and also we have compared the results of both before and after, we can observe a drastic change. </a:t>
            </a:r>
          </a:p>
          <a:p>
            <a:r>
              <a:rPr lang="en-US" sz="1800" dirty="0">
                <a:latin typeface="Arial" charset="0"/>
                <a:ea typeface="Arial" charset="0"/>
                <a:cs typeface="Arial" charset="0"/>
              </a:rPr>
              <a:t>Understanding which model or Machine Learning technologies to use depends on the problem.</a:t>
            </a:r>
          </a:p>
        </p:txBody>
      </p:sp>
    </p:spTree>
    <p:extLst>
      <p:ext uri="{BB962C8B-B14F-4D97-AF65-F5344CB8AC3E}">
        <p14:creationId xmlns:p14="http://schemas.microsoft.com/office/powerpoint/2010/main" val="1270047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4"/>
          </p:nvPr>
        </p:nvSpPr>
        <p:spPr/>
        <p:txBody>
          <a:bodyPr/>
          <a:lstStyle/>
          <a:p>
            <a:fld id="{12342C3A-DD85-7843-B416-BD52AB030D59}" type="slidenum">
              <a:rPr lang="en-US" smtClean="0"/>
              <a:pPr/>
              <a:t>16</a:t>
            </a:fld>
            <a:endParaRPr lang="en-US" dirty="0"/>
          </a:p>
        </p:txBody>
      </p:sp>
      <p:sp>
        <p:nvSpPr>
          <p:cNvPr id="3" name="Espace réservé du texte 2"/>
          <p:cNvSpPr>
            <a:spLocks noGrp="1"/>
          </p:cNvSpPr>
          <p:nvPr>
            <p:ph type="body" sz="quarter" idx="12"/>
          </p:nvPr>
        </p:nvSpPr>
        <p:spPr>
          <a:xfrm>
            <a:off x="227013" y="1099537"/>
            <a:ext cx="4242014" cy="3470883"/>
          </a:xfrm>
        </p:spPr>
        <p:txBody>
          <a:bodyPr/>
          <a:lstStyle/>
          <a:p>
            <a:r>
              <a:rPr lang="en-US" dirty="0"/>
              <a:t>Improve our current model: adding more variables to the analysis by processing all the string values, for example, the geographic information (Longitude, Latitude) or the </a:t>
            </a:r>
            <a:r>
              <a:rPr lang="en-US" dirty="0" err="1"/>
              <a:t>Time&amp;Date</a:t>
            </a:r>
            <a:endParaRPr lang="en-US" dirty="0"/>
          </a:p>
          <a:p>
            <a:r>
              <a:rPr lang="en-US" dirty="0"/>
              <a:t>Extend our needs, answer new problem: where the driver should be at any time to increase his chances of getting “good” customers, which location a customer should avoid if he wants to find a cab, </a:t>
            </a:r>
            <a:r>
              <a:rPr lang="en-US" dirty="0" err="1"/>
              <a:t>etc</a:t>
            </a:r>
            <a:r>
              <a:rPr lang="mr-IN" dirty="0"/>
              <a:t>…</a:t>
            </a:r>
            <a:endParaRPr lang="en-US" dirty="0"/>
          </a:p>
          <a:p>
            <a:r>
              <a:rPr lang="en-US" dirty="0"/>
              <a:t>Create other models, with other machine learning learning techniques, for example a Neural Network, or try to find a problem with unsupervised learning solution of using clustering.</a:t>
            </a:r>
          </a:p>
          <a:p>
            <a:endParaRPr lang="en-US" dirty="0"/>
          </a:p>
        </p:txBody>
      </p:sp>
      <p:sp>
        <p:nvSpPr>
          <p:cNvPr id="4" name="Titre 3"/>
          <p:cNvSpPr>
            <a:spLocks noGrp="1"/>
          </p:cNvSpPr>
          <p:nvPr>
            <p:ph type="title"/>
          </p:nvPr>
        </p:nvSpPr>
        <p:spPr/>
        <p:txBody>
          <a:bodyPr/>
          <a:lstStyle/>
          <a:p>
            <a:r>
              <a:rPr lang="fr-FR" dirty="0" err="1"/>
              <a:t>What</a:t>
            </a:r>
            <a:r>
              <a:rPr lang="fr-FR" dirty="0"/>
              <a:t> </a:t>
            </a:r>
            <a:r>
              <a:rPr lang="fr-FR" dirty="0" err="1"/>
              <a:t>is</a:t>
            </a:r>
            <a:r>
              <a:rPr lang="fr-FR" dirty="0"/>
              <a:t> </a:t>
            </a:r>
            <a:r>
              <a:rPr lang="fr-FR" dirty="0" err="1"/>
              <a:t>next</a:t>
            </a:r>
            <a:r>
              <a:rPr lang="fr-FR" dirty="0"/>
              <a:t> ? </a:t>
            </a:r>
          </a:p>
        </p:txBody>
      </p:sp>
      <p:sp>
        <p:nvSpPr>
          <p:cNvPr id="5" name="Espace réservé du texte 4"/>
          <p:cNvSpPr>
            <a:spLocks noGrp="1"/>
          </p:cNvSpPr>
          <p:nvPr>
            <p:ph type="body" sz="quarter" idx="13"/>
          </p:nvPr>
        </p:nvSpPr>
        <p:spPr/>
        <p:txBody>
          <a:bodyPr/>
          <a:lstStyle/>
          <a:p>
            <a:r>
              <a:rPr lang="en-US" dirty="0"/>
              <a:t>We have focus on the tip analysis for this project but there are much more to do:  </a:t>
            </a:r>
          </a:p>
        </p:txBody>
      </p:sp>
    </p:spTree>
    <p:extLst>
      <p:ext uri="{BB962C8B-B14F-4D97-AF65-F5344CB8AC3E}">
        <p14:creationId xmlns:p14="http://schemas.microsoft.com/office/powerpoint/2010/main" val="1202028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err="1"/>
              <a:t>Mukunth</a:t>
            </a:r>
            <a:r>
              <a:rPr lang="en-US" dirty="0"/>
              <a:t> </a:t>
            </a:r>
            <a:r>
              <a:rPr lang="en-US" dirty="0" err="1"/>
              <a:t>Rajendran</a:t>
            </a:r>
            <a:r>
              <a:rPr lang="en-US" dirty="0"/>
              <a:t> &amp; Raphael </a:t>
            </a:r>
            <a:r>
              <a:rPr lang="en-US" dirty="0" err="1"/>
              <a:t>Presberg</a:t>
            </a:r>
            <a:endParaRPr lang="en-US" dirty="0"/>
          </a:p>
        </p:txBody>
      </p:sp>
    </p:spTree>
    <p:extLst>
      <p:ext uri="{BB962C8B-B14F-4D97-AF65-F5344CB8AC3E}">
        <p14:creationId xmlns:p14="http://schemas.microsoft.com/office/powerpoint/2010/main" val="2029764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5"/>
          </p:nvPr>
        </p:nvSpPr>
        <p:spPr/>
        <p:txBody>
          <a:bodyPr/>
          <a:lstStyle/>
          <a:p>
            <a:fld id="{12342C3A-DD85-7843-B416-BD52AB030D59}" type="slidenum">
              <a:rPr lang="en-US" smtClean="0"/>
              <a:pPr/>
              <a:t>2</a:t>
            </a:fld>
            <a:endParaRPr lang="en-US" dirty="0"/>
          </a:p>
        </p:txBody>
      </p:sp>
      <p:sp>
        <p:nvSpPr>
          <p:cNvPr id="3" name="Espace réservé du texte 2"/>
          <p:cNvSpPr>
            <a:spLocks noGrp="1"/>
          </p:cNvSpPr>
          <p:nvPr>
            <p:ph type="body" sz="quarter" idx="12"/>
          </p:nvPr>
        </p:nvSpPr>
        <p:spPr>
          <a:xfrm>
            <a:off x="227013" y="891149"/>
            <a:ext cx="5223802" cy="3679271"/>
          </a:xfrm>
        </p:spPr>
        <p:txBody>
          <a:bodyPr/>
          <a:lstStyle/>
          <a:p>
            <a:pPr marL="0" indent="0" fontAlgn="base">
              <a:buNone/>
            </a:pPr>
            <a:r>
              <a:rPr lang="en-US" dirty="0"/>
              <a:t>The NYC taxi says that “Please tip your driver for safety and good service” in their official site. But we don’t know how many people are willing to pay.</a:t>
            </a:r>
          </a:p>
          <a:p>
            <a:pPr marL="0" indent="0" fontAlgn="base">
              <a:buNone/>
            </a:pPr>
            <a:r>
              <a:rPr lang="en-US" dirty="0"/>
              <a:t>Tipping practices may vary among different factors depending upon the location in US. Moreover, the published guidance will vary depending upon the source.</a:t>
            </a:r>
          </a:p>
          <a:p>
            <a:pPr marL="0" indent="0" fontAlgn="base">
              <a:buNone/>
            </a:pPr>
            <a:endParaRPr lang="en-US" dirty="0"/>
          </a:p>
          <a:p>
            <a:pPr marL="0" indent="0" fontAlgn="base">
              <a:buNone/>
            </a:pPr>
            <a:r>
              <a:rPr lang="en-US" dirty="0"/>
              <a:t>Here we are to ask ourselves, can we predict: </a:t>
            </a:r>
          </a:p>
          <a:p>
            <a:pPr fontAlgn="base">
              <a:buFontTx/>
              <a:buChar char="-"/>
            </a:pPr>
            <a:r>
              <a:rPr lang="en-US" dirty="0"/>
              <a:t>how much tip the customer has to give the driver</a:t>
            </a:r>
          </a:p>
          <a:p>
            <a:pPr fontAlgn="base">
              <a:buFontTx/>
              <a:buChar char="-"/>
            </a:pPr>
            <a:r>
              <a:rPr lang="en-US" dirty="0"/>
              <a:t>which category does the customer belong to by taking into account the various factors involved during the travel</a:t>
            </a:r>
          </a:p>
        </p:txBody>
      </p:sp>
      <p:sp>
        <p:nvSpPr>
          <p:cNvPr id="4" name="Titre 3"/>
          <p:cNvSpPr>
            <a:spLocks noGrp="1"/>
          </p:cNvSpPr>
          <p:nvPr>
            <p:ph type="title"/>
          </p:nvPr>
        </p:nvSpPr>
        <p:spPr/>
        <p:txBody>
          <a:bodyPr/>
          <a:lstStyle/>
          <a:p>
            <a:r>
              <a:rPr lang="fr-FR" dirty="0" err="1"/>
              <a:t>Overview</a:t>
            </a:r>
            <a:endParaRPr lang="fr-FR" dirty="0"/>
          </a:p>
        </p:txBody>
      </p:sp>
      <p:sp>
        <p:nvSpPr>
          <p:cNvPr id="6" name="Espace réservé du texte 5"/>
          <p:cNvSpPr>
            <a:spLocks noGrp="1"/>
          </p:cNvSpPr>
          <p:nvPr>
            <p:ph type="body" sz="quarter" idx="16"/>
          </p:nvPr>
        </p:nvSpPr>
        <p:spPr>
          <a:xfrm>
            <a:off x="6877306" y="1445993"/>
            <a:ext cx="1766674" cy="1409577"/>
          </a:xfrm>
        </p:spPr>
        <p:txBody>
          <a:bodyPr/>
          <a:lstStyle/>
          <a:p>
            <a:endParaRPr lang="fr-FR"/>
          </a:p>
        </p:txBody>
      </p:sp>
      <p:pic>
        <p:nvPicPr>
          <p:cNvPr id="1026" name="Picture 2" descr="https://lh5.googleusercontent.com/33OpXxKLi48VO3PtHJiOiWxoCoOL6eHEW9M_s841Bko7raBliNI2nAUw7Yq7mZTI3J0Ni4TMZAM0s8covOyHZlD3QVE79Q58E9_8w_KtSEBc0U9dhS-m6c2y5qtx_muWtJy6gpOamy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0816" y="715662"/>
            <a:ext cx="3450537" cy="18330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ktG8SbGB-QZgNLeEySMmnf3chAR9TXXbZ_ZZg8BFchej92knh1i1BviyZgDMGHRAiR2eSB-GPwcD7uT3pK4Cqj-k3aM9kPB9DJkaG7OKdJ7ahFBhTYYzRf7EZeQKG2DBp_tAyxeKn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815" y="2724248"/>
            <a:ext cx="3450537" cy="1945969"/>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1116623" y="4950069"/>
            <a:ext cx="184731" cy="369332"/>
          </a:xfrm>
          <a:prstGeom prst="rect">
            <a:avLst/>
          </a:prstGeom>
          <a:noFill/>
        </p:spPr>
        <p:txBody>
          <a:bodyPr wrap="none" rtlCol="0">
            <a:spAutoFit/>
          </a:bodyPr>
          <a:lstStyle/>
          <a:p>
            <a:endParaRPr lang="fr-FR" dirty="0"/>
          </a:p>
        </p:txBody>
      </p:sp>
      <p:sp>
        <p:nvSpPr>
          <p:cNvPr id="8" name="ZoneTexte 7"/>
          <p:cNvSpPr txBox="1"/>
          <p:nvPr/>
        </p:nvSpPr>
        <p:spPr>
          <a:xfrm>
            <a:off x="817685" y="4932485"/>
            <a:ext cx="184731" cy="369332"/>
          </a:xfrm>
          <a:prstGeom prst="rect">
            <a:avLst/>
          </a:prstGeom>
          <a:noFill/>
        </p:spPr>
        <p:txBody>
          <a:bodyPr wrap="none" rtlCol="0">
            <a:spAutoFit/>
          </a:bodyPr>
          <a:lstStyle/>
          <a:p>
            <a:endParaRPr lang="fr-FR"/>
          </a:p>
        </p:txBody>
      </p:sp>
    </p:spTree>
    <p:extLst>
      <p:ext uri="{BB962C8B-B14F-4D97-AF65-F5344CB8AC3E}">
        <p14:creationId xmlns:p14="http://schemas.microsoft.com/office/powerpoint/2010/main" val="403286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5"/>
          </p:nvPr>
        </p:nvSpPr>
        <p:spPr/>
        <p:txBody>
          <a:bodyPr/>
          <a:lstStyle/>
          <a:p>
            <a:fld id="{12342C3A-DD85-7843-B416-BD52AB030D59}" type="slidenum">
              <a:rPr lang="en-US" smtClean="0"/>
              <a:pPr/>
              <a:t>3</a:t>
            </a:fld>
            <a:endParaRPr lang="en-US" dirty="0"/>
          </a:p>
        </p:txBody>
      </p:sp>
      <p:sp>
        <p:nvSpPr>
          <p:cNvPr id="3" name="Espace réservé du texte 2"/>
          <p:cNvSpPr>
            <a:spLocks noGrp="1"/>
          </p:cNvSpPr>
          <p:nvPr>
            <p:ph type="body" sz="quarter" idx="12"/>
          </p:nvPr>
        </p:nvSpPr>
        <p:spPr>
          <a:xfrm>
            <a:off x="227013" y="1433692"/>
            <a:ext cx="8691562" cy="3709808"/>
          </a:xfrm>
        </p:spPr>
        <p:txBody>
          <a:bodyPr/>
          <a:lstStyle/>
          <a:p>
            <a:pPr fontAlgn="base"/>
            <a:r>
              <a:rPr lang="en-US" dirty="0"/>
              <a:t>Wharton Research Data Services (WRDS) – NYC Yellow Taxi Trips – 2015</a:t>
            </a:r>
          </a:p>
          <a:p>
            <a:pPr fontAlgn="base"/>
            <a:r>
              <a:rPr lang="en-US" dirty="0"/>
              <a:t>WRDS collected this public data from various sources in the public domain, the raw data is converted into a consistent format and updated on a regular basis. This dataset is organized into the content area - New York. </a:t>
            </a:r>
          </a:p>
          <a:p>
            <a:r>
              <a:rPr lang="en-US" b="1" dirty="0"/>
              <a:t>         </a:t>
            </a:r>
            <a:r>
              <a:rPr lang="en-US" b="1" u="sng" dirty="0">
                <a:hlinkClick r:id="rId2"/>
              </a:rPr>
              <a:t>https://wrds-web.wharton.upenn.edu/wrds/ds/publicdata/taxis_yellow_2015.cfm?navId=321</a:t>
            </a:r>
            <a:endParaRPr lang="en-US" dirty="0"/>
          </a:p>
          <a:p>
            <a:r>
              <a:rPr lang="en-US" b="1" dirty="0"/>
              <a:t>Project objective: </a:t>
            </a:r>
            <a:r>
              <a:rPr lang="en-US" dirty="0"/>
              <a:t>Here, is an analysis of predicting the tip amount that has to be paid to the driver and scaling them into 6 categories very bad customers, Ungenerous, ok, Generous, very generous and Saint with the help of various independent variables.</a:t>
            </a:r>
          </a:p>
          <a:p>
            <a:r>
              <a:rPr lang="en-US" dirty="0"/>
              <a:t>NYC</a:t>
            </a:r>
            <a:r>
              <a:rPr lang="en-US" b="1" dirty="0"/>
              <a:t> </a:t>
            </a:r>
            <a:r>
              <a:rPr lang="en-US" dirty="0"/>
              <a:t>taxi dataset didn`t contain any missing values.</a:t>
            </a:r>
            <a:endParaRPr lang="en-US" b="1" dirty="0"/>
          </a:p>
          <a:p>
            <a:pPr fontAlgn="base"/>
            <a:r>
              <a:rPr lang="en-US" dirty="0"/>
              <a:t>Many variables were used to predict this outcome and there were great efforts involved in working with a real dataset. Removing the outliers took us a long time.</a:t>
            </a:r>
            <a:endParaRPr lang="en-US" i="1" dirty="0"/>
          </a:p>
          <a:p>
            <a:pPr fontAlgn="base"/>
            <a:r>
              <a:rPr lang="en-US" dirty="0"/>
              <a:t>We succeeded in predicting our result using Dimension Reduction, Regression and Classification methods covered in this Multivariate Data Analysis course.</a:t>
            </a:r>
          </a:p>
          <a:p>
            <a:pPr fontAlgn="base"/>
            <a:endParaRPr lang="en-US" i="1" dirty="0"/>
          </a:p>
          <a:p>
            <a:endParaRPr lang="en-US" dirty="0"/>
          </a:p>
        </p:txBody>
      </p:sp>
      <p:sp>
        <p:nvSpPr>
          <p:cNvPr id="4" name="Titre 3"/>
          <p:cNvSpPr>
            <a:spLocks noGrp="1"/>
          </p:cNvSpPr>
          <p:nvPr>
            <p:ph type="title"/>
          </p:nvPr>
        </p:nvSpPr>
        <p:spPr/>
        <p:txBody>
          <a:bodyPr/>
          <a:lstStyle/>
          <a:p>
            <a:r>
              <a:rPr lang="fr-FR" dirty="0"/>
              <a:t>Project </a:t>
            </a:r>
            <a:r>
              <a:rPr lang="fr-FR" dirty="0" err="1"/>
              <a:t>Summary</a:t>
            </a:r>
            <a:endParaRPr lang="fr-FR" dirty="0"/>
          </a:p>
        </p:txBody>
      </p:sp>
      <p:sp>
        <p:nvSpPr>
          <p:cNvPr id="7" name="Espace réservé du texte 4"/>
          <p:cNvSpPr>
            <a:spLocks noGrp="1"/>
          </p:cNvSpPr>
          <p:nvPr>
            <p:ph type="body" sz="quarter" idx="13"/>
          </p:nvPr>
        </p:nvSpPr>
        <p:spPr>
          <a:xfrm>
            <a:off x="227013" y="922684"/>
            <a:ext cx="1132761" cy="303985"/>
          </a:xfrm>
        </p:spPr>
        <p:txBody>
          <a:bodyPr/>
          <a:lstStyle/>
          <a:p>
            <a:r>
              <a:rPr lang="en-US" b="1" dirty="0"/>
              <a:t>Data Source:</a:t>
            </a:r>
          </a:p>
          <a:p>
            <a:endParaRPr lang="fr-FR" dirty="0"/>
          </a:p>
        </p:txBody>
      </p:sp>
    </p:spTree>
    <p:extLst>
      <p:ext uri="{BB962C8B-B14F-4D97-AF65-F5344CB8AC3E}">
        <p14:creationId xmlns:p14="http://schemas.microsoft.com/office/powerpoint/2010/main" val="1379247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a:xfrm>
            <a:off x="115889" y="2111861"/>
            <a:ext cx="5000999" cy="1236649"/>
          </a:xfrm>
        </p:spPr>
        <p:txBody>
          <a:bodyPr/>
          <a:lstStyle/>
          <a:p>
            <a:r>
              <a:rPr lang="fr-FR" dirty="0"/>
              <a:t>Data </a:t>
            </a:r>
            <a:r>
              <a:rPr lang="fr-FR" dirty="0" err="1"/>
              <a:t>Understanding</a:t>
            </a:r>
            <a:r>
              <a:rPr lang="fr-FR" dirty="0"/>
              <a:t> &amp; Data </a:t>
            </a:r>
            <a:r>
              <a:rPr lang="fr-FR" dirty="0" err="1"/>
              <a:t>Cleansing</a:t>
            </a:r>
            <a:endParaRPr lang="fr-FR" dirty="0"/>
          </a:p>
        </p:txBody>
      </p:sp>
      <p:sp>
        <p:nvSpPr>
          <p:cNvPr id="4" name="Espace réservé du texte 3"/>
          <p:cNvSpPr>
            <a:spLocks noGrp="1"/>
          </p:cNvSpPr>
          <p:nvPr>
            <p:ph type="body" sz="quarter" idx="14"/>
          </p:nvPr>
        </p:nvSpPr>
        <p:spPr>
          <a:xfrm>
            <a:off x="0" y="4245429"/>
            <a:ext cx="5008936" cy="432079"/>
          </a:xfrm>
        </p:spPr>
        <p:txBody>
          <a:bodyPr/>
          <a:lstStyle/>
          <a:p>
            <a:r>
              <a:rPr lang="en-US" dirty="0" err="1"/>
              <a:t>Mukunth</a:t>
            </a:r>
            <a:r>
              <a:rPr lang="en-US" dirty="0"/>
              <a:t> </a:t>
            </a:r>
            <a:r>
              <a:rPr lang="en-US" dirty="0" err="1"/>
              <a:t>Rajendran</a:t>
            </a:r>
            <a:r>
              <a:rPr lang="en-US" dirty="0"/>
              <a:t> &amp; Raphael </a:t>
            </a:r>
            <a:r>
              <a:rPr lang="en-US" dirty="0" err="1"/>
              <a:t>Presberg</a:t>
            </a:r>
            <a:endParaRPr lang="en-US" dirty="0"/>
          </a:p>
          <a:p>
            <a:endParaRPr lang="fr-FR" dirty="0"/>
          </a:p>
        </p:txBody>
      </p:sp>
    </p:spTree>
    <p:extLst>
      <p:ext uri="{BB962C8B-B14F-4D97-AF65-F5344CB8AC3E}">
        <p14:creationId xmlns:p14="http://schemas.microsoft.com/office/powerpoint/2010/main" val="1796314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t>Data Understanding</a:t>
            </a:r>
          </a:p>
        </p:txBody>
      </p:sp>
      <p:sp>
        <p:nvSpPr>
          <p:cNvPr id="6" name="ZoneTexte 5"/>
          <p:cNvSpPr txBox="1"/>
          <p:nvPr/>
        </p:nvSpPr>
        <p:spPr>
          <a:xfrm>
            <a:off x="2463271" y="851044"/>
            <a:ext cx="2106553" cy="1546577"/>
          </a:xfrm>
          <a:prstGeom prst="rect">
            <a:avLst/>
          </a:prstGeom>
          <a:noFill/>
        </p:spPr>
        <p:txBody>
          <a:bodyPr wrap="square" rtlCol="0">
            <a:spAutoFit/>
          </a:bodyPr>
          <a:lstStyle/>
          <a:p>
            <a:r>
              <a:rPr lang="en-US" sz="1350" dirty="0"/>
              <a:t>Our first mission is to predict how much tip should the customer give to the driver; to do so, we used those initial variables and we kept the target as ’Tip Amount’.</a:t>
            </a:r>
          </a:p>
        </p:txBody>
      </p:sp>
      <p:sp>
        <p:nvSpPr>
          <p:cNvPr id="13" name="ZoneTexte 12"/>
          <p:cNvSpPr txBox="1"/>
          <p:nvPr/>
        </p:nvSpPr>
        <p:spPr>
          <a:xfrm>
            <a:off x="5697490" y="851044"/>
            <a:ext cx="2608832" cy="1338828"/>
          </a:xfrm>
          <a:prstGeom prst="rect">
            <a:avLst/>
          </a:prstGeom>
          <a:noFill/>
        </p:spPr>
        <p:txBody>
          <a:bodyPr wrap="square" rtlCol="0">
            <a:spAutoFit/>
          </a:bodyPr>
          <a:lstStyle/>
          <a:p>
            <a:r>
              <a:rPr lang="en-US" sz="1350" dirty="0"/>
              <a:t>Then we wanted to give a prediction to the driver of the generosity of the customer. Based on the variable ‘Tip Amount’, we created a scale of generosity which will be our target. </a:t>
            </a:r>
          </a:p>
        </p:txBody>
      </p:sp>
      <p:sp>
        <p:nvSpPr>
          <p:cNvPr id="14" name="ZoneTexte 13"/>
          <p:cNvSpPr txBox="1"/>
          <p:nvPr/>
        </p:nvSpPr>
        <p:spPr>
          <a:xfrm>
            <a:off x="499501" y="851044"/>
            <a:ext cx="1764260" cy="715581"/>
          </a:xfrm>
          <a:prstGeom prst="rect">
            <a:avLst/>
          </a:prstGeom>
          <a:noFill/>
        </p:spPr>
        <p:txBody>
          <a:bodyPr wrap="square" rtlCol="0">
            <a:spAutoFit/>
          </a:bodyPr>
          <a:lstStyle/>
          <a:p>
            <a:r>
              <a:rPr lang="en-US" sz="1350" dirty="0"/>
              <a:t>We chose some initial variables to perform our analysis</a:t>
            </a:r>
          </a:p>
        </p:txBody>
      </p:sp>
      <p:graphicFrame>
        <p:nvGraphicFramePr>
          <p:cNvPr id="16" name="Diagramme 15"/>
          <p:cNvGraphicFramePr/>
          <p:nvPr>
            <p:extLst>
              <p:ext uri="{D42A27DB-BD31-4B8C-83A1-F6EECF244321}">
                <p14:modId xmlns:p14="http://schemas.microsoft.com/office/powerpoint/2010/main" val="434831529"/>
              </p:ext>
            </p:extLst>
          </p:nvPr>
        </p:nvGraphicFramePr>
        <p:xfrm>
          <a:off x="5450482" y="2862314"/>
          <a:ext cx="3102848" cy="1364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8" name="Grouper 17"/>
          <p:cNvGrpSpPr/>
          <p:nvPr/>
        </p:nvGrpSpPr>
        <p:grpSpPr>
          <a:xfrm>
            <a:off x="623514" y="1702007"/>
            <a:ext cx="1029440" cy="2913955"/>
            <a:chOff x="338326" y="2806808"/>
            <a:chExt cx="1219011" cy="3788723"/>
          </a:xfrm>
        </p:grpSpPr>
        <p:grpSp>
          <p:nvGrpSpPr>
            <p:cNvPr id="7" name="Grouper 6"/>
            <p:cNvGrpSpPr/>
            <p:nvPr/>
          </p:nvGrpSpPr>
          <p:grpSpPr>
            <a:xfrm>
              <a:off x="338327" y="3469455"/>
              <a:ext cx="1219010" cy="3126076"/>
              <a:chOff x="338328" y="2412180"/>
              <a:chExt cx="1219010" cy="3126076"/>
            </a:xfrm>
          </p:grpSpPr>
          <p:sp>
            <p:nvSpPr>
              <p:cNvPr id="8" name="Rectangle 7"/>
              <p:cNvSpPr/>
              <p:nvPr/>
            </p:nvSpPr>
            <p:spPr>
              <a:xfrm>
                <a:off x="338328" y="2412180"/>
                <a:ext cx="1219010" cy="475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err="1"/>
                  <a:t>Payment</a:t>
                </a:r>
                <a:r>
                  <a:rPr lang="fr-FR" sz="1350" dirty="0"/>
                  <a:t> Type</a:t>
                </a:r>
              </a:p>
            </p:txBody>
          </p:sp>
          <p:sp>
            <p:nvSpPr>
              <p:cNvPr id="9" name="Rectangle 8"/>
              <p:cNvSpPr/>
              <p:nvPr/>
            </p:nvSpPr>
            <p:spPr>
              <a:xfrm>
                <a:off x="338328" y="3074827"/>
                <a:ext cx="1219010" cy="475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err="1"/>
                  <a:t>Vendor</a:t>
                </a:r>
                <a:r>
                  <a:rPr lang="fr-FR" sz="1350" dirty="0"/>
                  <a:t> ID</a:t>
                </a:r>
              </a:p>
            </p:txBody>
          </p:sp>
          <p:sp>
            <p:nvSpPr>
              <p:cNvPr id="10" name="Rectangle 9"/>
              <p:cNvSpPr/>
              <p:nvPr/>
            </p:nvSpPr>
            <p:spPr>
              <a:xfrm>
                <a:off x="338328" y="3737474"/>
                <a:ext cx="1219010" cy="475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Total </a:t>
                </a:r>
                <a:r>
                  <a:rPr lang="fr-FR" sz="1350" dirty="0" err="1"/>
                  <a:t>Amount</a:t>
                </a:r>
                <a:endParaRPr lang="fr-FR" sz="1350" dirty="0"/>
              </a:p>
            </p:txBody>
          </p:sp>
          <p:sp>
            <p:nvSpPr>
              <p:cNvPr id="11" name="Rectangle 10"/>
              <p:cNvSpPr/>
              <p:nvPr/>
            </p:nvSpPr>
            <p:spPr>
              <a:xfrm>
                <a:off x="338328" y="4400121"/>
                <a:ext cx="1219010" cy="475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Trip Distance</a:t>
                </a:r>
              </a:p>
            </p:txBody>
          </p:sp>
          <p:sp>
            <p:nvSpPr>
              <p:cNvPr id="12" name="Rectangle 11"/>
              <p:cNvSpPr/>
              <p:nvPr/>
            </p:nvSpPr>
            <p:spPr>
              <a:xfrm>
                <a:off x="338328" y="5062768"/>
                <a:ext cx="1219010" cy="475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a:t>Surcharge</a:t>
                </a:r>
              </a:p>
            </p:txBody>
          </p:sp>
        </p:grpSp>
        <p:sp>
          <p:nvSpPr>
            <p:cNvPr id="17" name="Rectangle 16"/>
            <p:cNvSpPr/>
            <p:nvPr/>
          </p:nvSpPr>
          <p:spPr>
            <a:xfrm>
              <a:off x="338326" y="2806808"/>
              <a:ext cx="1219010" cy="475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r-FR" sz="1350" dirty="0" err="1"/>
                <a:t>Passenger</a:t>
              </a:r>
              <a:r>
                <a:rPr lang="fr-FR" sz="1350" dirty="0"/>
                <a:t> Count</a:t>
              </a:r>
            </a:p>
          </p:txBody>
        </p:sp>
      </p:grpSp>
      <p:sp>
        <p:nvSpPr>
          <p:cNvPr id="2" name="Rectangle 1"/>
          <p:cNvSpPr/>
          <p:nvPr/>
        </p:nvSpPr>
        <p:spPr>
          <a:xfrm>
            <a:off x="3481128" y="330157"/>
            <a:ext cx="184731" cy="369332"/>
          </a:xfrm>
          <a:prstGeom prst="rect">
            <a:avLst/>
          </a:prstGeom>
        </p:spPr>
        <p:txBody>
          <a:bodyPr wrap="none">
            <a:spAutoFit/>
          </a:bodyPr>
          <a:lstStyle/>
          <a:p>
            <a:pPr lvl="0"/>
            <a:endParaRPr lang="fr-FR" dirty="0"/>
          </a:p>
        </p:txBody>
      </p:sp>
      <p:graphicFrame>
        <p:nvGraphicFramePr>
          <p:cNvPr id="20" name="Diagramme 19"/>
          <p:cNvGraphicFramePr/>
          <p:nvPr>
            <p:extLst>
              <p:ext uri="{D42A27DB-BD31-4B8C-83A1-F6EECF244321}">
                <p14:modId xmlns:p14="http://schemas.microsoft.com/office/powerpoint/2010/main" val="1831484610"/>
              </p:ext>
            </p:extLst>
          </p:nvPr>
        </p:nvGraphicFramePr>
        <p:xfrm>
          <a:off x="1828800" y="2885298"/>
          <a:ext cx="3434576" cy="13649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15519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5"/>
          </p:nvPr>
        </p:nvSpPr>
        <p:spPr/>
        <p:txBody>
          <a:bodyPr/>
          <a:lstStyle/>
          <a:p>
            <a:fld id="{12342C3A-DD85-7843-B416-BD52AB030D59}" type="slidenum">
              <a:rPr lang="en-US" smtClean="0"/>
              <a:pPr/>
              <a:t>6</a:t>
            </a:fld>
            <a:endParaRPr lang="en-US" dirty="0"/>
          </a:p>
        </p:txBody>
      </p:sp>
      <p:sp>
        <p:nvSpPr>
          <p:cNvPr id="4" name="Titre 3"/>
          <p:cNvSpPr>
            <a:spLocks noGrp="1"/>
          </p:cNvSpPr>
          <p:nvPr>
            <p:ph type="title"/>
          </p:nvPr>
        </p:nvSpPr>
        <p:spPr/>
        <p:txBody>
          <a:bodyPr/>
          <a:lstStyle/>
          <a:p>
            <a:r>
              <a:rPr lang="fr-FR" dirty="0"/>
              <a:t>Data </a:t>
            </a:r>
            <a:r>
              <a:rPr lang="fr-FR" dirty="0" err="1"/>
              <a:t>Processing</a:t>
            </a:r>
            <a:endParaRPr lang="fr-FR" dirty="0"/>
          </a:p>
        </p:txBody>
      </p:sp>
      <p:sp>
        <p:nvSpPr>
          <p:cNvPr id="5" name="Espace réservé du texte 4"/>
          <p:cNvSpPr>
            <a:spLocks noGrp="1"/>
          </p:cNvSpPr>
          <p:nvPr>
            <p:ph type="body" sz="quarter" idx="13"/>
          </p:nvPr>
        </p:nvSpPr>
        <p:spPr/>
        <p:txBody>
          <a:bodyPr/>
          <a:lstStyle/>
          <a:p>
            <a:r>
              <a:rPr lang="fr-FR" dirty="0" err="1"/>
              <a:t>Outliers</a:t>
            </a:r>
            <a:r>
              <a:rPr lang="fr-FR" dirty="0"/>
              <a:t> impact on the variable ‘Total </a:t>
            </a:r>
            <a:r>
              <a:rPr lang="fr-FR" dirty="0" err="1"/>
              <a:t>Amount</a:t>
            </a:r>
            <a:r>
              <a:rPr lang="fr-FR" dirty="0"/>
              <a:t>’</a:t>
            </a:r>
          </a:p>
        </p:txBody>
      </p:sp>
      <p:graphicFrame>
        <p:nvGraphicFramePr>
          <p:cNvPr id="8" name="Tableau 7"/>
          <p:cNvGraphicFramePr>
            <a:graphicFrameLocks noGrp="1"/>
          </p:cNvGraphicFramePr>
          <p:nvPr>
            <p:extLst>
              <p:ext uri="{D42A27DB-BD31-4B8C-83A1-F6EECF244321}">
                <p14:modId xmlns:p14="http://schemas.microsoft.com/office/powerpoint/2010/main" val="1576488034"/>
              </p:ext>
            </p:extLst>
          </p:nvPr>
        </p:nvGraphicFramePr>
        <p:xfrm>
          <a:off x="403387" y="1141155"/>
          <a:ext cx="3685035" cy="3140698"/>
        </p:xfrm>
        <a:graphic>
          <a:graphicData uri="http://schemas.openxmlformats.org/drawingml/2006/table">
            <a:tbl>
              <a:tblPr firstRow="1" bandRow="1">
                <a:tableStyleId>{21E4AEA4-8DFA-4A89-87EB-49C32662AFE0}</a:tableStyleId>
              </a:tblPr>
              <a:tblGrid>
                <a:gridCol w="1228345">
                  <a:extLst>
                    <a:ext uri="{9D8B030D-6E8A-4147-A177-3AD203B41FA5}">
                      <a16:colId xmlns:a16="http://schemas.microsoft.com/office/drawing/2014/main" xmlns="" val="20000"/>
                    </a:ext>
                  </a:extLst>
                </a:gridCol>
                <a:gridCol w="1228345">
                  <a:extLst>
                    <a:ext uri="{9D8B030D-6E8A-4147-A177-3AD203B41FA5}">
                      <a16:colId xmlns:a16="http://schemas.microsoft.com/office/drawing/2014/main" xmlns="" val="20001"/>
                    </a:ext>
                  </a:extLst>
                </a:gridCol>
                <a:gridCol w="1228345">
                  <a:extLst>
                    <a:ext uri="{9D8B030D-6E8A-4147-A177-3AD203B41FA5}">
                      <a16:colId xmlns:a16="http://schemas.microsoft.com/office/drawing/2014/main" xmlns="" val="20002"/>
                    </a:ext>
                  </a:extLst>
                </a:gridCol>
              </a:tblGrid>
              <a:tr h="590723">
                <a:tc>
                  <a:txBody>
                    <a:bodyPr/>
                    <a:lstStyle/>
                    <a:p>
                      <a:endParaRPr lang="fr-FR" sz="1400" dirty="0"/>
                    </a:p>
                  </a:txBody>
                  <a:tcPr marL="68580" marR="68580" marT="34290" marB="34290"/>
                </a:tc>
                <a:tc>
                  <a:txBody>
                    <a:bodyPr/>
                    <a:lstStyle/>
                    <a:p>
                      <a:r>
                        <a:rPr lang="fr-FR" sz="1400" dirty="0" err="1"/>
                        <a:t>With</a:t>
                      </a:r>
                      <a:r>
                        <a:rPr lang="fr-FR" sz="1400" dirty="0"/>
                        <a:t> </a:t>
                      </a:r>
                      <a:r>
                        <a:rPr lang="fr-FR" sz="1400" dirty="0" err="1"/>
                        <a:t>Outliers</a:t>
                      </a:r>
                      <a:endParaRPr lang="fr-FR" sz="1400" dirty="0"/>
                    </a:p>
                  </a:txBody>
                  <a:tcPr marL="68580" marR="68580" marT="34290" marB="34290"/>
                </a:tc>
                <a:tc>
                  <a:txBody>
                    <a:bodyPr/>
                    <a:lstStyle/>
                    <a:p>
                      <a:r>
                        <a:rPr lang="fr-FR" sz="1400" dirty="0" err="1"/>
                        <a:t>Without</a:t>
                      </a:r>
                      <a:r>
                        <a:rPr lang="fr-FR" sz="1400" dirty="0"/>
                        <a:t> </a:t>
                      </a:r>
                      <a:r>
                        <a:rPr lang="fr-FR" sz="1400" dirty="0" err="1"/>
                        <a:t>Outliers</a:t>
                      </a:r>
                      <a:endParaRPr lang="fr-FR" sz="1400" dirty="0"/>
                    </a:p>
                  </a:txBody>
                  <a:tcPr marL="68580" marR="68580" marT="34290" marB="34290"/>
                </a:tc>
                <a:extLst>
                  <a:ext uri="{0D108BD9-81ED-4DB2-BD59-A6C34878D82A}">
                    <a16:rowId xmlns:a16="http://schemas.microsoft.com/office/drawing/2014/main" xmlns="" val="10000"/>
                  </a:ext>
                </a:extLst>
              </a:tr>
              <a:tr h="290404">
                <a:tc>
                  <a:txBody>
                    <a:bodyPr/>
                    <a:lstStyle/>
                    <a:p>
                      <a:r>
                        <a:rPr lang="fr-FR" sz="1400" dirty="0" err="1"/>
                        <a:t>Mean</a:t>
                      </a:r>
                      <a:endParaRPr lang="fr-FR" sz="1400" dirty="0"/>
                    </a:p>
                  </a:txBody>
                  <a:tcPr marL="68580" marR="68580" marT="34290" marB="34290"/>
                </a:tc>
                <a:tc>
                  <a:txBody>
                    <a:bodyPr/>
                    <a:lstStyle/>
                    <a:p>
                      <a:r>
                        <a:rPr lang="fr-FR" sz="1400" dirty="0"/>
                        <a:t>15,1</a:t>
                      </a:r>
                    </a:p>
                  </a:txBody>
                  <a:tcPr marL="68580" marR="68580" marT="34290" marB="34290"/>
                </a:tc>
                <a:tc>
                  <a:txBody>
                    <a:bodyPr/>
                    <a:lstStyle/>
                    <a:p>
                      <a:r>
                        <a:rPr lang="fr-FR" sz="1400" dirty="0"/>
                        <a:t>11,5</a:t>
                      </a:r>
                    </a:p>
                  </a:txBody>
                  <a:tcPr marL="68580" marR="68580" marT="34290" marB="34290"/>
                </a:tc>
                <a:extLst>
                  <a:ext uri="{0D108BD9-81ED-4DB2-BD59-A6C34878D82A}">
                    <a16:rowId xmlns:a16="http://schemas.microsoft.com/office/drawing/2014/main" xmlns="" val="10001"/>
                  </a:ext>
                </a:extLst>
              </a:tr>
              <a:tr h="290404">
                <a:tc>
                  <a:txBody>
                    <a:bodyPr/>
                    <a:lstStyle/>
                    <a:p>
                      <a:r>
                        <a:rPr lang="fr-FR" sz="1400" dirty="0" err="1"/>
                        <a:t>Median</a:t>
                      </a:r>
                      <a:endParaRPr lang="fr-FR" sz="1400" dirty="0"/>
                    </a:p>
                  </a:txBody>
                  <a:tcPr marL="68580" marR="68580" marT="34290" marB="34290"/>
                </a:tc>
                <a:tc>
                  <a:txBody>
                    <a:bodyPr/>
                    <a:lstStyle/>
                    <a:p>
                      <a:r>
                        <a:rPr lang="fr-FR" sz="1400" dirty="0"/>
                        <a:t>11,15</a:t>
                      </a:r>
                    </a:p>
                  </a:txBody>
                  <a:tcPr marL="68580" marR="68580" marT="34290" marB="34290"/>
                </a:tc>
                <a:tc>
                  <a:txBody>
                    <a:bodyPr/>
                    <a:lstStyle/>
                    <a:p>
                      <a:r>
                        <a:rPr lang="fr-FR" sz="1400" dirty="0"/>
                        <a:t>10,3</a:t>
                      </a:r>
                    </a:p>
                  </a:txBody>
                  <a:tcPr marL="68580" marR="68580" marT="34290" marB="34290"/>
                </a:tc>
                <a:extLst>
                  <a:ext uri="{0D108BD9-81ED-4DB2-BD59-A6C34878D82A}">
                    <a16:rowId xmlns:a16="http://schemas.microsoft.com/office/drawing/2014/main" xmlns="" val="10002"/>
                  </a:ext>
                </a:extLst>
              </a:tr>
              <a:tr h="290404">
                <a:tc>
                  <a:txBody>
                    <a:bodyPr/>
                    <a:lstStyle/>
                    <a:p>
                      <a:r>
                        <a:rPr lang="fr-FR" sz="1400" dirty="0"/>
                        <a:t>Range</a:t>
                      </a:r>
                    </a:p>
                  </a:txBody>
                  <a:tcPr marL="68580" marR="68580" marT="34290" marB="34290"/>
                </a:tc>
                <a:tc>
                  <a:txBody>
                    <a:bodyPr/>
                    <a:lstStyle/>
                    <a:p>
                      <a:r>
                        <a:rPr lang="pt-BR" sz="1400" dirty="0"/>
                        <a:t>3106.65</a:t>
                      </a:r>
                      <a:endParaRPr lang="fr-FR" sz="1400" dirty="0"/>
                    </a:p>
                  </a:txBody>
                  <a:tcPr marL="68580" marR="68580" marT="34290" marB="34290"/>
                </a:tc>
                <a:tc>
                  <a:txBody>
                    <a:bodyPr/>
                    <a:lstStyle/>
                    <a:p>
                      <a:r>
                        <a:rPr lang="fr-FR" sz="1400" dirty="0"/>
                        <a:t>26</a:t>
                      </a:r>
                    </a:p>
                  </a:txBody>
                  <a:tcPr marL="68580" marR="68580" marT="34290" marB="34290"/>
                </a:tc>
                <a:extLst>
                  <a:ext uri="{0D108BD9-81ED-4DB2-BD59-A6C34878D82A}">
                    <a16:rowId xmlns:a16="http://schemas.microsoft.com/office/drawing/2014/main" xmlns="" val="10003"/>
                  </a:ext>
                </a:extLst>
              </a:tr>
              <a:tr h="510169">
                <a:tc>
                  <a:txBody>
                    <a:bodyPr/>
                    <a:lstStyle/>
                    <a:p>
                      <a:r>
                        <a:rPr lang="fr-FR" sz="1400" dirty="0"/>
                        <a:t>Standard </a:t>
                      </a:r>
                      <a:r>
                        <a:rPr lang="fr-FR" sz="1400" dirty="0" err="1"/>
                        <a:t>Deviation</a:t>
                      </a:r>
                      <a:endParaRPr lang="fr-FR" sz="1400" dirty="0"/>
                    </a:p>
                  </a:txBody>
                  <a:tcPr marL="68580" marR="68580" marT="34290" marB="34290"/>
                </a:tc>
                <a:tc>
                  <a:txBody>
                    <a:bodyPr/>
                    <a:lstStyle/>
                    <a:p>
                      <a:r>
                        <a:rPr lang="fr-FR" sz="1400" dirty="0"/>
                        <a:t>13</a:t>
                      </a:r>
                    </a:p>
                  </a:txBody>
                  <a:tcPr marL="68580" marR="68580" marT="34290" marB="34290"/>
                </a:tc>
                <a:tc>
                  <a:txBody>
                    <a:bodyPr/>
                    <a:lstStyle/>
                    <a:p>
                      <a:r>
                        <a:rPr lang="fr-FR" sz="1400" dirty="0"/>
                        <a:t>4,8</a:t>
                      </a:r>
                    </a:p>
                  </a:txBody>
                  <a:tcPr marL="68580" marR="68580" marT="34290" marB="34290"/>
                </a:tc>
                <a:extLst>
                  <a:ext uri="{0D108BD9-81ED-4DB2-BD59-A6C34878D82A}">
                    <a16:rowId xmlns:a16="http://schemas.microsoft.com/office/drawing/2014/main" xmlns="" val="10004"/>
                  </a:ext>
                </a:extLst>
              </a:tr>
              <a:tr h="290404">
                <a:tc>
                  <a:txBody>
                    <a:bodyPr/>
                    <a:lstStyle/>
                    <a:p>
                      <a:r>
                        <a:rPr lang="fr-FR" sz="1400" dirty="0"/>
                        <a:t>Variance</a:t>
                      </a:r>
                    </a:p>
                  </a:txBody>
                  <a:tcPr marL="68580" marR="68580" marT="34290" marB="34290"/>
                </a:tc>
                <a:tc>
                  <a:txBody>
                    <a:bodyPr/>
                    <a:lstStyle/>
                    <a:p>
                      <a:r>
                        <a:rPr lang="fr-FR" sz="1400" dirty="0"/>
                        <a:t>173</a:t>
                      </a:r>
                    </a:p>
                  </a:txBody>
                  <a:tcPr marL="68580" marR="68580" marT="34290" marB="34290"/>
                </a:tc>
                <a:tc>
                  <a:txBody>
                    <a:bodyPr/>
                    <a:lstStyle/>
                    <a:p>
                      <a:r>
                        <a:rPr lang="fr-FR" sz="1400" dirty="0"/>
                        <a:t>23</a:t>
                      </a:r>
                    </a:p>
                  </a:txBody>
                  <a:tcPr marL="68580" marR="68580" marT="34290" marB="34290"/>
                </a:tc>
                <a:extLst>
                  <a:ext uri="{0D108BD9-81ED-4DB2-BD59-A6C34878D82A}">
                    <a16:rowId xmlns:a16="http://schemas.microsoft.com/office/drawing/2014/main" xmlns="" val="10005"/>
                  </a:ext>
                </a:extLst>
              </a:tr>
              <a:tr h="878190">
                <a:tc>
                  <a:txBody>
                    <a:bodyPr/>
                    <a:lstStyle/>
                    <a:p>
                      <a:r>
                        <a:rPr lang="fr-FR" sz="1400" dirty="0" err="1"/>
                        <a:t>Outliers</a:t>
                      </a:r>
                      <a:r>
                        <a:rPr lang="fr-FR" sz="1400" dirty="0"/>
                        <a:t> </a:t>
                      </a:r>
                      <a:r>
                        <a:rPr lang="fr-FR" sz="1400" dirty="0" err="1"/>
                        <a:t>Visualization</a:t>
                      </a:r>
                      <a:endParaRPr lang="fr-FR" sz="1400" dirty="0"/>
                    </a:p>
                  </a:txBody>
                  <a:tcPr marL="68580" marR="68580" marT="34290" marB="34290"/>
                </a:tc>
                <a:tc>
                  <a:txBody>
                    <a:bodyPr/>
                    <a:lstStyle/>
                    <a:p>
                      <a:endParaRPr lang="fr-FR" sz="1400" dirty="0"/>
                    </a:p>
                  </a:txBody>
                  <a:tcPr marL="68580" marR="68580" marT="34290" marB="34290"/>
                </a:tc>
                <a:tc>
                  <a:txBody>
                    <a:bodyPr/>
                    <a:lstStyle/>
                    <a:p>
                      <a:endParaRPr lang="fr-FR" sz="1400" dirty="0"/>
                    </a:p>
                  </a:txBody>
                  <a:tcPr marL="68580" marR="68580" marT="34290" marB="34290"/>
                </a:tc>
                <a:extLst>
                  <a:ext uri="{0D108BD9-81ED-4DB2-BD59-A6C34878D82A}">
                    <a16:rowId xmlns:a16="http://schemas.microsoft.com/office/drawing/2014/main" xmlns="" val="10006"/>
                  </a:ext>
                </a:extLst>
              </a:tr>
            </a:tbl>
          </a:graphicData>
        </a:graphic>
      </p:graphicFrame>
      <p:sp>
        <p:nvSpPr>
          <p:cNvPr id="9" name="ZoneTexte 8"/>
          <p:cNvSpPr txBox="1"/>
          <p:nvPr/>
        </p:nvSpPr>
        <p:spPr>
          <a:xfrm>
            <a:off x="5049298" y="674044"/>
            <a:ext cx="3144644" cy="300082"/>
          </a:xfrm>
          <a:prstGeom prst="rect">
            <a:avLst/>
          </a:prstGeom>
          <a:noFill/>
        </p:spPr>
        <p:txBody>
          <a:bodyPr wrap="square" rtlCol="0">
            <a:spAutoFit/>
          </a:bodyPr>
          <a:lstStyle/>
          <a:p>
            <a:r>
              <a:rPr lang="en-US" sz="1350" dirty="0"/>
              <a:t>Probability plot after removing outliers: </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8530" y="1013041"/>
            <a:ext cx="3866179" cy="2668346"/>
          </a:xfrm>
          <a:prstGeom prst="rect">
            <a:avLst/>
          </a:prstGeom>
        </p:spPr>
      </p:pic>
      <p:pic>
        <p:nvPicPr>
          <p:cNvPr id="11" name="Imag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4873" y="3469268"/>
            <a:ext cx="1102061" cy="719480"/>
          </a:xfrm>
          <a:prstGeom prst="rect">
            <a:avLst/>
          </a:prstGeom>
        </p:spPr>
      </p:pic>
      <p:pic>
        <p:nvPicPr>
          <p:cNvPr id="12" name="Imag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6586" y="3469268"/>
            <a:ext cx="1088879" cy="740555"/>
          </a:xfrm>
          <a:prstGeom prst="rect">
            <a:avLst/>
          </a:prstGeom>
        </p:spPr>
      </p:pic>
      <p:sp>
        <p:nvSpPr>
          <p:cNvPr id="3" name="Rectangle 2">
            <a:extLst>
              <a:ext uri="{FF2B5EF4-FFF2-40B4-BE49-F238E27FC236}">
                <a16:creationId xmlns:a16="http://schemas.microsoft.com/office/drawing/2014/main" xmlns="" id="{B180CECE-8761-4E02-B0DB-82998BDB7569}"/>
              </a:ext>
            </a:extLst>
          </p:cNvPr>
          <p:cNvSpPr/>
          <p:nvPr/>
        </p:nvSpPr>
        <p:spPr>
          <a:xfrm>
            <a:off x="5226682" y="3694023"/>
            <a:ext cx="3319670" cy="1508105"/>
          </a:xfrm>
          <a:prstGeom prst="rect">
            <a:avLst/>
          </a:prstGeom>
        </p:spPr>
        <p:txBody>
          <a:bodyPr wrap="square">
            <a:spAutoFit/>
          </a:bodyPr>
          <a:lstStyle/>
          <a:p>
            <a:pPr algn="just"/>
            <a:r>
              <a:rPr lang="en-US" sz="1400" dirty="0">
                <a:solidFill>
                  <a:srgbClr val="000000"/>
                </a:solidFill>
                <a:latin typeface="Arial" panose="020B0604020202020204" pitchFamily="34" charset="0"/>
              </a:rPr>
              <a:t>We can see that it forms a normal distribution, having the highest probability value of .020 and X-axis ranging from 20 to 130.</a:t>
            </a:r>
            <a:endParaRPr lang="en-US" sz="1400" dirty="0"/>
          </a:p>
          <a:p>
            <a:r>
              <a:rPr lang="en-US" dirty="0"/>
              <a:t/>
            </a:r>
            <a:br>
              <a:rPr lang="en-US" dirty="0"/>
            </a:br>
            <a:endParaRPr lang="en-US" dirty="0"/>
          </a:p>
        </p:txBody>
      </p:sp>
    </p:spTree>
    <p:extLst>
      <p:ext uri="{BB962C8B-B14F-4D97-AF65-F5344CB8AC3E}">
        <p14:creationId xmlns:p14="http://schemas.microsoft.com/office/powerpoint/2010/main" val="769572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5"/>
          </p:nvPr>
        </p:nvSpPr>
        <p:spPr/>
        <p:txBody>
          <a:bodyPr/>
          <a:lstStyle/>
          <a:p>
            <a:fld id="{12342C3A-DD85-7843-B416-BD52AB030D59}" type="slidenum">
              <a:rPr lang="en-US" smtClean="0"/>
              <a:pPr/>
              <a:t>7</a:t>
            </a:fld>
            <a:endParaRPr lang="en-US" dirty="0"/>
          </a:p>
        </p:txBody>
      </p:sp>
      <p:sp>
        <p:nvSpPr>
          <p:cNvPr id="4" name="Titre 3"/>
          <p:cNvSpPr>
            <a:spLocks noGrp="1"/>
          </p:cNvSpPr>
          <p:nvPr>
            <p:ph type="title"/>
          </p:nvPr>
        </p:nvSpPr>
        <p:spPr/>
        <p:txBody>
          <a:bodyPr/>
          <a:lstStyle/>
          <a:p>
            <a:r>
              <a:rPr lang="fr-FR" dirty="0"/>
              <a:t>Data </a:t>
            </a:r>
            <a:r>
              <a:rPr lang="fr-FR" dirty="0" err="1"/>
              <a:t>Processing</a:t>
            </a:r>
            <a:endParaRPr lang="fr-FR" dirty="0"/>
          </a:p>
        </p:txBody>
      </p:sp>
      <p:sp>
        <p:nvSpPr>
          <p:cNvPr id="5" name="Espace réservé du texte 4"/>
          <p:cNvSpPr>
            <a:spLocks noGrp="1"/>
          </p:cNvSpPr>
          <p:nvPr>
            <p:ph type="body" sz="quarter" idx="13"/>
          </p:nvPr>
        </p:nvSpPr>
        <p:spPr/>
        <p:txBody>
          <a:bodyPr/>
          <a:lstStyle/>
          <a:p>
            <a:r>
              <a:rPr lang="fr-FR" dirty="0" err="1"/>
              <a:t>Outliers</a:t>
            </a:r>
            <a:r>
              <a:rPr lang="fr-FR" dirty="0"/>
              <a:t> impact  on all the </a:t>
            </a:r>
            <a:r>
              <a:rPr lang="fr-FR" dirty="0" err="1"/>
              <a:t>dataset</a:t>
            </a:r>
            <a:endParaRPr lang="fr-FR" dirty="0"/>
          </a:p>
        </p:txBody>
      </p:sp>
      <p:sp>
        <p:nvSpPr>
          <p:cNvPr id="7" name="ZoneTexte 6"/>
          <p:cNvSpPr txBox="1"/>
          <p:nvPr/>
        </p:nvSpPr>
        <p:spPr>
          <a:xfrm>
            <a:off x="227012" y="1915768"/>
            <a:ext cx="915987" cy="523220"/>
          </a:xfrm>
          <a:prstGeom prst="rect">
            <a:avLst/>
          </a:prstGeom>
          <a:noFill/>
        </p:spPr>
        <p:txBody>
          <a:bodyPr wrap="square" rtlCol="0">
            <a:spAutoFit/>
          </a:bodyPr>
          <a:lstStyle/>
          <a:p>
            <a:r>
              <a:rPr lang="fr-FR" sz="1400" b="1" dirty="0"/>
              <a:t>WITH OUTLIERS</a:t>
            </a:r>
          </a:p>
        </p:txBody>
      </p:sp>
      <p:sp>
        <p:nvSpPr>
          <p:cNvPr id="8" name="ZoneTexte 7"/>
          <p:cNvSpPr txBox="1"/>
          <p:nvPr/>
        </p:nvSpPr>
        <p:spPr>
          <a:xfrm>
            <a:off x="227012" y="3639094"/>
            <a:ext cx="1032819" cy="523220"/>
          </a:xfrm>
          <a:prstGeom prst="rect">
            <a:avLst/>
          </a:prstGeom>
          <a:noFill/>
        </p:spPr>
        <p:txBody>
          <a:bodyPr wrap="square" rtlCol="0">
            <a:spAutoFit/>
          </a:bodyPr>
          <a:lstStyle/>
          <a:p>
            <a:r>
              <a:rPr lang="fr-FR" sz="1400" b="1" dirty="0"/>
              <a:t>WITHOUT OUTLIERS</a:t>
            </a: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322" y="1396564"/>
            <a:ext cx="4191363" cy="1556599"/>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322" y="3131882"/>
            <a:ext cx="4191363" cy="1549128"/>
          </a:xfrm>
          <a:prstGeom prst="rect">
            <a:avLst/>
          </a:prstGeom>
        </p:spPr>
      </p:pic>
      <p:sp>
        <p:nvSpPr>
          <p:cNvPr id="12" name="Espace réservé du contenu 2"/>
          <p:cNvSpPr txBox="1">
            <a:spLocks/>
          </p:cNvSpPr>
          <p:nvPr/>
        </p:nvSpPr>
        <p:spPr>
          <a:xfrm>
            <a:off x="5797008" y="1391996"/>
            <a:ext cx="3346992" cy="3453709"/>
          </a:xfrm>
          <a:prstGeom prst="rect">
            <a:avLst/>
          </a:prstGeom>
        </p:spPr>
        <p:txBody>
          <a:bodyPr>
            <a:normAutofit/>
          </a:bodyPr>
          <a:lstStyle>
            <a:lvl1pPr marL="257175" indent="-257175" algn="l" defTabSz="342900" rtl="0" eaLnBrk="1" latinLnBrk="0" hangingPunct="1">
              <a:spcBef>
                <a:spcPct val="20000"/>
              </a:spcBef>
              <a:buFont typeface="Arial"/>
              <a:buChar char="•"/>
              <a:defRPr sz="1800" kern="1200">
                <a:solidFill>
                  <a:schemeClr val="tx1"/>
                </a:solidFill>
                <a:latin typeface="Century Gothic"/>
                <a:ea typeface="+mn-ea"/>
                <a:cs typeface="Century Gothic"/>
              </a:defRPr>
            </a:lvl1pPr>
            <a:lvl2pPr marL="557213" indent="-214313" algn="l" defTabSz="342900" rtl="0" eaLnBrk="1" latinLnBrk="0" hangingPunct="1">
              <a:spcBef>
                <a:spcPct val="20000"/>
              </a:spcBef>
              <a:buFont typeface="Arial"/>
              <a:buChar char="–"/>
              <a:defRPr sz="1650" kern="1200">
                <a:solidFill>
                  <a:schemeClr val="tx1"/>
                </a:solidFill>
                <a:latin typeface="Century Gothic"/>
                <a:ea typeface="+mn-ea"/>
                <a:cs typeface="Century Gothic"/>
              </a:defRPr>
            </a:lvl2pPr>
            <a:lvl3pPr marL="857250" indent="-171450" algn="l" defTabSz="342900" rtl="0" eaLnBrk="1" latinLnBrk="0" hangingPunct="1">
              <a:spcBef>
                <a:spcPct val="20000"/>
              </a:spcBef>
              <a:buFont typeface="Arial"/>
              <a:buChar char="•"/>
              <a:defRPr sz="1500" kern="1200">
                <a:solidFill>
                  <a:schemeClr val="tx1"/>
                </a:solidFill>
                <a:latin typeface="Century Gothic"/>
                <a:ea typeface="+mn-ea"/>
                <a:cs typeface="Century Gothic"/>
              </a:defRPr>
            </a:lvl3pPr>
            <a:lvl4pPr marL="1200150" indent="-171450" algn="l" defTabSz="342900" rtl="0" eaLnBrk="1" latinLnBrk="0" hangingPunct="1">
              <a:spcBef>
                <a:spcPct val="20000"/>
              </a:spcBef>
              <a:buFont typeface="Arial"/>
              <a:buChar char="–"/>
              <a:defRPr sz="1350" kern="1200">
                <a:solidFill>
                  <a:schemeClr val="tx1"/>
                </a:solidFill>
                <a:latin typeface="Century Gothic"/>
                <a:ea typeface="+mn-ea"/>
                <a:cs typeface="Century Gothic"/>
              </a:defRPr>
            </a:lvl4pPr>
            <a:lvl5pPr marL="1543050" indent="-171450" algn="l" defTabSz="342900" rtl="0" eaLnBrk="1" latinLnBrk="0" hangingPunct="1">
              <a:spcBef>
                <a:spcPct val="20000"/>
              </a:spcBef>
              <a:buFont typeface="Arial"/>
              <a:buChar char="»"/>
              <a:defRPr sz="1200" kern="1200">
                <a:solidFill>
                  <a:schemeClr val="tx1"/>
                </a:solidFill>
                <a:latin typeface="Century Gothic"/>
                <a:ea typeface="+mn-ea"/>
                <a:cs typeface="Century Gothic"/>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fr-FR" dirty="0" err="1"/>
              <a:t>From</a:t>
            </a:r>
            <a:r>
              <a:rPr lang="fr-FR" dirty="0"/>
              <a:t> 727310 observations to 638724 </a:t>
            </a:r>
            <a:r>
              <a:rPr lang="fr-FR" dirty="0">
                <a:sym typeface="Wingdings"/>
              </a:rPr>
              <a:t> </a:t>
            </a:r>
            <a:r>
              <a:rPr lang="fr-FR" dirty="0" err="1">
                <a:sym typeface="Wingdings"/>
              </a:rPr>
              <a:t>around</a:t>
            </a:r>
            <a:r>
              <a:rPr lang="fr-FR" dirty="0">
                <a:sym typeface="Wingdings"/>
              </a:rPr>
              <a:t> 10 % of </a:t>
            </a:r>
            <a:r>
              <a:rPr lang="fr-FR" dirty="0" err="1">
                <a:sym typeface="Wingdings"/>
              </a:rPr>
              <a:t>outliers</a:t>
            </a:r>
            <a:endParaRPr lang="fr-FR" dirty="0">
              <a:sym typeface="Wingdings"/>
            </a:endParaRPr>
          </a:p>
          <a:p>
            <a:r>
              <a:rPr lang="fr-FR" dirty="0" err="1">
                <a:sym typeface="Wingdings"/>
              </a:rPr>
              <a:t>Removing</a:t>
            </a:r>
            <a:r>
              <a:rPr lang="fr-FR" dirty="0">
                <a:sym typeface="Wingdings"/>
              </a:rPr>
              <a:t> </a:t>
            </a:r>
            <a:r>
              <a:rPr lang="fr-FR" dirty="0" err="1">
                <a:sym typeface="Wingdings"/>
              </a:rPr>
              <a:t>outliers</a:t>
            </a:r>
            <a:r>
              <a:rPr lang="fr-FR" dirty="0">
                <a:sym typeface="Wingdings"/>
              </a:rPr>
              <a:t> </a:t>
            </a:r>
            <a:r>
              <a:rPr lang="fr-FR" dirty="0" err="1">
                <a:sym typeface="Wingdings"/>
              </a:rPr>
              <a:t>significantly</a:t>
            </a:r>
            <a:r>
              <a:rPr lang="fr-FR" dirty="0">
                <a:sym typeface="Wingdings"/>
              </a:rPr>
              <a:t> </a:t>
            </a:r>
            <a:r>
              <a:rPr lang="fr-FR" dirty="0" err="1">
                <a:sym typeface="Wingdings"/>
              </a:rPr>
              <a:t>decreases</a:t>
            </a:r>
            <a:r>
              <a:rPr lang="fr-FR" dirty="0">
                <a:sym typeface="Wingdings"/>
              </a:rPr>
              <a:t> the range, the SD and </a:t>
            </a:r>
            <a:r>
              <a:rPr lang="fr-FR" dirty="0" err="1">
                <a:sym typeface="Wingdings"/>
              </a:rPr>
              <a:t>so</a:t>
            </a:r>
            <a:r>
              <a:rPr lang="fr-FR" dirty="0">
                <a:sym typeface="Wingdings"/>
              </a:rPr>
              <a:t> the variance</a:t>
            </a:r>
          </a:p>
          <a:p>
            <a:r>
              <a:rPr lang="fr-FR" dirty="0" err="1">
                <a:sym typeface="Wingdings"/>
              </a:rPr>
              <a:t>Other</a:t>
            </a:r>
            <a:r>
              <a:rPr lang="fr-FR" dirty="0">
                <a:sym typeface="Wingdings"/>
              </a:rPr>
              <a:t> </a:t>
            </a:r>
            <a:r>
              <a:rPr lang="fr-FR" dirty="0" err="1">
                <a:sym typeface="Wingdings"/>
              </a:rPr>
              <a:t>mathematical</a:t>
            </a:r>
            <a:r>
              <a:rPr lang="fr-FR" dirty="0">
                <a:sym typeface="Wingdings"/>
              </a:rPr>
              <a:t> </a:t>
            </a:r>
            <a:r>
              <a:rPr lang="fr-FR" dirty="0" err="1">
                <a:sym typeface="Wingdings"/>
              </a:rPr>
              <a:t>properties</a:t>
            </a:r>
            <a:r>
              <a:rPr lang="fr-FR" dirty="0">
                <a:sym typeface="Wingdings"/>
              </a:rPr>
              <a:t> </a:t>
            </a:r>
            <a:r>
              <a:rPr lang="fr-FR" dirty="0" err="1">
                <a:sym typeface="Wingdings"/>
              </a:rPr>
              <a:t>don’t</a:t>
            </a:r>
            <a:r>
              <a:rPr lang="fr-FR" dirty="0">
                <a:sym typeface="Wingdings"/>
              </a:rPr>
              <a:t> change </a:t>
            </a:r>
            <a:r>
              <a:rPr lang="fr-FR" dirty="0" err="1">
                <a:sym typeface="Wingdings"/>
              </a:rPr>
              <a:t>much</a:t>
            </a:r>
            <a:endParaRPr lang="fr-FR" dirty="0"/>
          </a:p>
        </p:txBody>
      </p:sp>
    </p:spTree>
    <p:extLst>
      <p:ext uri="{BB962C8B-B14F-4D97-AF65-F5344CB8AC3E}">
        <p14:creationId xmlns:p14="http://schemas.microsoft.com/office/powerpoint/2010/main" val="361415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4"/>
          </p:nvPr>
        </p:nvSpPr>
        <p:spPr/>
        <p:txBody>
          <a:bodyPr/>
          <a:lstStyle/>
          <a:p>
            <a:fld id="{12342C3A-DD85-7843-B416-BD52AB030D59}" type="slidenum">
              <a:rPr lang="en-US" smtClean="0"/>
              <a:pPr/>
              <a:t>8</a:t>
            </a:fld>
            <a:endParaRPr lang="en-US" dirty="0"/>
          </a:p>
        </p:txBody>
      </p:sp>
      <p:sp>
        <p:nvSpPr>
          <p:cNvPr id="7" name="Espace réservé du texte 2"/>
          <p:cNvSpPr>
            <a:spLocks noGrp="1"/>
          </p:cNvSpPr>
          <p:nvPr>
            <p:ph type="body" sz="quarter" idx="12"/>
          </p:nvPr>
        </p:nvSpPr>
        <p:spPr>
          <a:xfrm>
            <a:off x="227013" y="1282013"/>
            <a:ext cx="4242014" cy="3288407"/>
          </a:xfrm>
        </p:spPr>
        <p:txBody>
          <a:bodyPr/>
          <a:lstStyle/>
          <a:p>
            <a:r>
              <a:rPr lang="fr-FR" sz="1400" dirty="0"/>
              <a:t>The </a:t>
            </a:r>
            <a:r>
              <a:rPr lang="fr-FR" sz="1400" dirty="0" err="1"/>
              <a:t>Discrete</a:t>
            </a:r>
            <a:r>
              <a:rPr lang="fr-FR" sz="1400" dirty="0"/>
              <a:t> variables are </a:t>
            </a:r>
            <a:r>
              <a:rPr lang="fr-FR" sz="1400" dirty="0" err="1"/>
              <a:t>transformed</a:t>
            </a:r>
            <a:r>
              <a:rPr lang="fr-FR" sz="1400" dirty="0"/>
              <a:t> </a:t>
            </a:r>
            <a:r>
              <a:rPr lang="fr-FR" sz="1400" dirty="0" err="1"/>
              <a:t>into</a:t>
            </a:r>
            <a:r>
              <a:rPr lang="fr-FR" sz="1400" dirty="0"/>
              <a:t> </a:t>
            </a:r>
            <a:r>
              <a:rPr lang="fr-FR" sz="1400" dirty="0" err="1"/>
              <a:t>Dummy</a:t>
            </a:r>
            <a:r>
              <a:rPr lang="fr-FR" sz="1400" dirty="0"/>
              <a:t> variables to </a:t>
            </a:r>
            <a:r>
              <a:rPr lang="fr-FR" sz="1400" dirty="0" err="1"/>
              <a:t>make</a:t>
            </a:r>
            <a:r>
              <a:rPr lang="fr-FR" sz="1400" dirty="0"/>
              <a:t> the </a:t>
            </a:r>
            <a:r>
              <a:rPr lang="fr-FR" sz="1400" dirty="0" err="1"/>
              <a:t>analysis</a:t>
            </a:r>
            <a:r>
              <a:rPr lang="fr-FR" sz="1400" dirty="0"/>
              <a:t>.</a:t>
            </a:r>
          </a:p>
          <a:p>
            <a:r>
              <a:rPr lang="fr-FR" sz="1400" dirty="0"/>
              <a:t>All the machine </a:t>
            </a:r>
            <a:r>
              <a:rPr lang="fr-FR" sz="1400" dirty="0" err="1"/>
              <a:t>learning</a:t>
            </a:r>
            <a:r>
              <a:rPr lang="fr-FR" sz="1400" dirty="0"/>
              <a:t> concepts are </a:t>
            </a:r>
            <a:r>
              <a:rPr lang="fr-FR" sz="1400" dirty="0" err="1"/>
              <a:t>expected</a:t>
            </a:r>
            <a:r>
              <a:rPr lang="fr-FR" sz="1400" dirty="0"/>
              <a:t> to </a:t>
            </a:r>
            <a:r>
              <a:rPr lang="fr-FR" sz="1400" dirty="0" err="1"/>
              <a:t>be</a:t>
            </a:r>
            <a:r>
              <a:rPr lang="fr-FR" sz="1400" dirty="0"/>
              <a:t> in </a:t>
            </a:r>
            <a:r>
              <a:rPr lang="fr-FR" sz="1400" dirty="0" err="1"/>
              <a:t>numerics</a:t>
            </a:r>
            <a:r>
              <a:rPr lang="fr-FR" sz="1400" dirty="0"/>
              <a:t> to </a:t>
            </a:r>
            <a:r>
              <a:rPr lang="fr-FR" sz="1400" dirty="0" err="1"/>
              <a:t>make</a:t>
            </a:r>
            <a:r>
              <a:rPr lang="fr-FR" sz="1400" dirty="0"/>
              <a:t> the </a:t>
            </a:r>
            <a:r>
              <a:rPr lang="fr-FR" sz="1400" dirty="0" err="1"/>
              <a:t>prediction</a:t>
            </a:r>
            <a:r>
              <a:rPr lang="fr-FR" sz="1400" dirty="0"/>
              <a:t> </a:t>
            </a:r>
            <a:r>
              <a:rPr lang="fr-FR" sz="1400" dirty="0" err="1"/>
              <a:t>easier</a:t>
            </a:r>
            <a:r>
              <a:rPr lang="fr-FR" sz="1400" dirty="0"/>
              <a:t> and </a:t>
            </a:r>
            <a:r>
              <a:rPr lang="fr-FR" sz="1400" dirty="0" err="1"/>
              <a:t>faster</a:t>
            </a:r>
            <a:r>
              <a:rPr lang="fr-FR" sz="1400" dirty="0"/>
              <a:t> for </a:t>
            </a:r>
            <a:r>
              <a:rPr lang="fr-FR" sz="1400" dirty="0" err="1"/>
              <a:t>working</a:t>
            </a:r>
            <a:r>
              <a:rPr lang="fr-FR" sz="1400" dirty="0"/>
              <a:t> on the large </a:t>
            </a:r>
            <a:r>
              <a:rPr lang="fr-FR" sz="1400" dirty="0" err="1"/>
              <a:t>datasets</a:t>
            </a:r>
            <a:r>
              <a:rPr lang="fr-FR" sz="1400" dirty="0"/>
              <a:t>. As </a:t>
            </a:r>
            <a:r>
              <a:rPr lang="fr-FR" sz="1400" dirty="0" err="1"/>
              <a:t>dataset</a:t>
            </a:r>
            <a:r>
              <a:rPr lang="fr-FR" sz="1400" dirty="0"/>
              <a:t> </a:t>
            </a:r>
            <a:r>
              <a:rPr lang="fr-FR" sz="1400" dirty="0" err="1"/>
              <a:t>is</a:t>
            </a:r>
            <a:r>
              <a:rPr lang="fr-FR" sz="1400" dirty="0"/>
              <a:t> large and </a:t>
            </a:r>
            <a:r>
              <a:rPr lang="fr-FR" sz="1400" dirty="0" err="1"/>
              <a:t>being</a:t>
            </a:r>
            <a:r>
              <a:rPr lang="fr-FR" sz="1400" dirty="0"/>
              <a:t> a real data </a:t>
            </a:r>
            <a:r>
              <a:rPr lang="fr-FR" sz="1400" dirty="0" err="1"/>
              <a:t>we</a:t>
            </a:r>
            <a:r>
              <a:rPr lang="fr-FR" sz="1400" dirty="0"/>
              <a:t> </a:t>
            </a:r>
            <a:r>
              <a:rPr lang="fr-FR" sz="1400" dirty="0" err="1"/>
              <a:t>decided</a:t>
            </a:r>
            <a:r>
              <a:rPr lang="fr-FR" sz="1400" dirty="0"/>
              <a:t> to </a:t>
            </a:r>
            <a:r>
              <a:rPr lang="fr-FR" sz="1400" dirty="0" err="1"/>
              <a:t>apply</a:t>
            </a:r>
            <a:r>
              <a:rPr lang="fr-FR" sz="1400" dirty="0"/>
              <a:t> </a:t>
            </a:r>
            <a:r>
              <a:rPr lang="fr-FR" sz="1400" dirty="0" err="1"/>
              <a:t>dummy</a:t>
            </a:r>
            <a:r>
              <a:rPr lang="fr-FR" sz="1400" dirty="0"/>
              <a:t> variables to the string variables </a:t>
            </a:r>
            <a:r>
              <a:rPr lang="fr-FR" sz="1400" dirty="0" err="1"/>
              <a:t>that</a:t>
            </a:r>
            <a:r>
              <a:rPr lang="fr-FR" sz="1400" dirty="0"/>
              <a:t> </a:t>
            </a:r>
            <a:r>
              <a:rPr lang="fr-FR" sz="1400" dirty="0" err="1"/>
              <a:t>we</a:t>
            </a:r>
            <a:r>
              <a:rPr lang="fr-FR" sz="1400" dirty="0"/>
              <a:t> </a:t>
            </a:r>
            <a:r>
              <a:rPr lang="fr-FR" sz="1400" dirty="0" err="1"/>
              <a:t>used</a:t>
            </a:r>
            <a:r>
              <a:rPr lang="fr-FR" sz="1400" dirty="0"/>
              <a:t> in the </a:t>
            </a:r>
            <a:r>
              <a:rPr lang="fr-FR" sz="1400" dirty="0" err="1"/>
              <a:t>prediction</a:t>
            </a:r>
            <a:r>
              <a:rPr lang="fr-FR" sz="1400" dirty="0"/>
              <a:t> </a:t>
            </a:r>
            <a:r>
              <a:rPr lang="fr-FR" sz="1400" dirty="0" err="1"/>
              <a:t>process</a:t>
            </a:r>
            <a:r>
              <a:rPr lang="fr-FR" sz="1400" dirty="0"/>
              <a:t>.</a:t>
            </a:r>
            <a:r>
              <a:rPr lang="fr-FR" dirty="0"/>
              <a:t/>
            </a:r>
            <a:br>
              <a:rPr lang="fr-FR" dirty="0"/>
            </a:br>
            <a:endParaRPr lang="fr-FR" dirty="0"/>
          </a:p>
        </p:txBody>
      </p:sp>
      <p:sp>
        <p:nvSpPr>
          <p:cNvPr id="8" name="Espace réservé du texte 5"/>
          <p:cNvSpPr>
            <a:spLocks noGrp="1"/>
          </p:cNvSpPr>
          <p:nvPr>
            <p:ph type="body" sz="quarter" idx="4294967295"/>
          </p:nvPr>
        </p:nvSpPr>
        <p:spPr>
          <a:xfrm>
            <a:off x="4627391" y="1282013"/>
            <a:ext cx="4242014" cy="3288407"/>
          </a:xfrm>
          <a:prstGeom prst="rect">
            <a:avLst/>
          </a:prstGeom>
        </p:spPr>
        <p:txBody>
          <a:bodyPr/>
          <a:lstStyle/>
          <a:p>
            <a:endParaRPr lang="fr-FR" dirty="0"/>
          </a:p>
          <a:p>
            <a:endParaRPr lang="fr-FR" dirty="0"/>
          </a:p>
          <a:p>
            <a:endParaRPr lang="fr-FR" dirty="0"/>
          </a:p>
          <a:p>
            <a:endParaRPr lang="fr-FR" dirty="0"/>
          </a:p>
          <a:p>
            <a:endParaRPr lang="fr-FR" dirty="0"/>
          </a:p>
          <a:p>
            <a:endParaRPr lang="fr-FR" dirty="0"/>
          </a:p>
          <a:p>
            <a:endParaRPr lang="fr-FR" dirty="0"/>
          </a:p>
          <a:p>
            <a:r>
              <a:rPr lang="fr-FR" sz="1400" dirty="0" err="1"/>
              <a:t>We</a:t>
            </a:r>
            <a:r>
              <a:rPr lang="fr-FR" sz="1400" dirty="0"/>
              <a:t> </a:t>
            </a:r>
            <a:r>
              <a:rPr lang="fr-FR" sz="1400" dirty="0" err="1"/>
              <a:t>created</a:t>
            </a:r>
            <a:r>
              <a:rPr lang="fr-FR" sz="1400" dirty="0"/>
              <a:t> </a:t>
            </a:r>
            <a:r>
              <a:rPr lang="fr-FR" sz="1400" dirty="0" err="1"/>
              <a:t>two</a:t>
            </a:r>
            <a:r>
              <a:rPr lang="fr-FR" sz="1400" dirty="0"/>
              <a:t> </a:t>
            </a:r>
            <a:r>
              <a:rPr lang="fr-FR" sz="1400" dirty="0" err="1"/>
              <a:t>columns</a:t>
            </a:r>
            <a:r>
              <a:rPr lang="fr-FR" sz="1400" dirty="0"/>
              <a:t> of </a:t>
            </a:r>
            <a:r>
              <a:rPr lang="fr-FR" sz="1400" dirty="0" err="1"/>
              <a:t>dummy</a:t>
            </a:r>
            <a:r>
              <a:rPr lang="fr-FR" sz="1400" dirty="0"/>
              <a:t> variables </a:t>
            </a:r>
            <a:r>
              <a:rPr lang="fr-FR" sz="1400" dirty="0" err="1"/>
              <a:t>using</a:t>
            </a:r>
            <a:r>
              <a:rPr lang="fr-FR" sz="1400" dirty="0"/>
              <a:t> 0 and 1 as </a:t>
            </a:r>
            <a:r>
              <a:rPr lang="fr-FR" sz="1400" dirty="0" err="1"/>
              <a:t>rows</a:t>
            </a:r>
            <a:r>
              <a:rPr lang="fr-FR" sz="1400" dirty="0"/>
              <a:t>, </a:t>
            </a:r>
            <a:r>
              <a:rPr lang="fr-FR" sz="1400" dirty="0" err="1"/>
              <a:t>stating</a:t>
            </a:r>
            <a:r>
              <a:rPr lang="fr-FR" sz="1400" dirty="0"/>
              <a:t> </a:t>
            </a:r>
            <a:r>
              <a:rPr lang="fr-FR" sz="1400" dirty="0" err="1"/>
              <a:t>that</a:t>
            </a:r>
            <a:r>
              <a:rPr lang="fr-FR" sz="1400" dirty="0"/>
              <a:t> 0 </a:t>
            </a:r>
            <a:r>
              <a:rPr lang="fr-FR" sz="1400" dirty="0" err="1"/>
              <a:t>means</a:t>
            </a:r>
            <a:r>
              <a:rPr lang="fr-FR" sz="1400" dirty="0"/>
              <a:t> </a:t>
            </a:r>
            <a:r>
              <a:rPr lang="fr-FR" sz="1400" dirty="0" err="1"/>
              <a:t>it</a:t>
            </a:r>
            <a:r>
              <a:rPr lang="fr-FR" sz="1400" dirty="0"/>
              <a:t> </a:t>
            </a:r>
            <a:r>
              <a:rPr lang="fr-FR" sz="1400" dirty="0" err="1"/>
              <a:t>doesn’t</a:t>
            </a:r>
            <a:r>
              <a:rPr lang="fr-FR" sz="1400" dirty="0"/>
              <a:t> correspond to the variable and 1 </a:t>
            </a:r>
            <a:r>
              <a:rPr lang="fr-FR" sz="1400" dirty="0" err="1"/>
              <a:t>means</a:t>
            </a:r>
            <a:r>
              <a:rPr lang="fr-FR" sz="1400" dirty="0"/>
              <a:t> </a:t>
            </a:r>
            <a:r>
              <a:rPr lang="fr-FR" sz="1400" dirty="0" err="1"/>
              <a:t>it</a:t>
            </a:r>
            <a:r>
              <a:rPr lang="fr-FR" sz="1400" dirty="0"/>
              <a:t> corresponds to the variable.</a:t>
            </a:r>
            <a:r>
              <a:rPr lang="fr-FR" dirty="0"/>
              <a:t/>
            </a:r>
            <a:br>
              <a:rPr lang="fr-FR" dirty="0"/>
            </a:br>
            <a:endParaRPr lang="fr-FR" dirty="0"/>
          </a:p>
        </p:txBody>
      </p:sp>
      <p:sp>
        <p:nvSpPr>
          <p:cNvPr id="9" name="Espace réservé du texte 15"/>
          <p:cNvSpPr>
            <a:spLocks noGrp="1"/>
          </p:cNvSpPr>
          <p:nvPr>
            <p:ph type="body" sz="quarter" idx="13"/>
          </p:nvPr>
        </p:nvSpPr>
        <p:spPr>
          <a:xfrm>
            <a:off x="227014" y="754577"/>
            <a:ext cx="7317473" cy="306045"/>
          </a:xfrm>
        </p:spPr>
        <p:txBody>
          <a:bodyPr/>
          <a:lstStyle/>
          <a:p>
            <a:r>
              <a:rPr lang="fr-FR" dirty="0" err="1"/>
              <a:t>Dummy</a:t>
            </a:r>
            <a:r>
              <a:rPr lang="fr-FR" dirty="0"/>
              <a:t> Variables</a:t>
            </a:r>
          </a:p>
        </p:txBody>
      </p:sp>
      <p:sp>
        <p:nvSpPr>
          <p:cNvPr id="10" name="Titre 3"/>
          <p:cNvSpPr>
            <a:spLocks noGrp="1"/>
          </p:cNvSpPr>
          <p:nvPr>
            <p:ph type="title"/>
          </p:nvPr>
        </p:nvSpPr>
        <p:spPr>
          <a:xfrm>
            <a:off x="227013" y="313765"/>
            <a:ext cx="7303340" cy="401897"/>
          </a:xfrm>
        </p:spPr>
        <p:txBody>
          <a:bodyPr/>
          <a:lstStyle/>
          <a:p>
            <a:r>
              <a:rPr lang="fr-FR" dirty="0"/>
              <a:t>Data </a:t>
            </a:r>
            <a:r>
              <a:rPr lang="fr-FR" dirty="0" err="1"/>
              <a:t>Processing</a:t>
            </a:r>
            <a:endParaRPr lang="fr-FR" dirty="0"/>
          </a:p>
        </p:txBody>
      </p:sp>
      <p:pic>
        <p:nvPicPr>
          <p:cNvPr id="11" name="Picture 4" descr="https://lh5.googleusercontent.com/GEUMx47GN7LSJ8aoqLN-bzAfNBoRH3Ckf42J8eGSIyVKJIsgYg343ajsU86n96_DKMmaBtnmyMkCT-d5HcBLoXlrKnS7DBeRIicv5XiQOsF6W3jteEAoeaqEulXfIAb7SDhbSPSJQq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712" y="3236229"/>
            <a:ext cx="2431228" cy="155558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673600" y="1335907"/>
            <a:ext cx="3872752" cy="2246769"/>
          </a:xfrm>
          <a:prstGeom prst="rect">
            <a:avLst/>
          </a:prstGeom>
        </p:spPr>
        <p:txBody>
          <a:bodyPr wrap="square">
            <a:spAutoFit/>
          </a:bodyPr>
          <a:lstStyle/>
          <a:p>
            <a:pPr fontAlgn="base">
              <a:buFont typeface="Arial" charset="0"/>
              <a:buChar char="•"/>
            </a:pPr>
            <a:r>
              <a:rPr lang="fr-FR" sz="1400" dirty="0" err="1">
                <a:solidFill>
                  <a:srgbClr val="000000"/>
                </a:solidFill>
                <a:latin typeface="Arial" charset="0"/>
              </a:rPr>
              <a:t>Dummy</a:t>
            </a:r>
            <a:r>
              <a:rPr lang="fr-FR" sz="1400" dirty="0">
                <a:solidFill>
                  <a:srgbClr val="000000"/>
                </a:solidFill>
                <a:latin typeface="Arial" charset="0"/>
              </a:rPr>
              <a:t> variables are </a:t>
            </a:r>
            <a:r>
              <a:rPr lang="fr-FR" sz="1400" dirty="0" err="1">
                <a:solidFill>
                  <a:srgbClr val="000000"/>
                </a:solidFill>
                <a:latin typeface="Arial" charset="0"/>
              </a:rPr>
              <a:t>useful</a:t>
            </a:r>
            <a:r>
              <a:rPr lang="fr-FR" sz="1400" dirty="0">
                <a:solidFill>
                  <a:srgbClr val="000000"/>
                </a:solidFill>
                <a:latin typeface="Arial" charset="0"/>
              </a:rPr>
              <a:t> to </a:t>
            </a:r>
            <a:r>
              <a:rPr lang="fr-FR" sz="1400" dirty="0" err="1">
                <a:solidFill>
                  <a:srgbClr val="000000"/>
                </a:solidFill>
                <a:latin typeface="Arial" charset="0"/>
              </a:rPr>
              <a:t>make</a:t>
            </a:r>
            <a:r>
              <a:rPr lang="fr-FR" sz="1400" dirty="0">
                <a:solidFill>
                  <a:srgbClr val="000000"/>
                </a:solidFill>
                <a:latin typeface="Arial" charset="0"/>
              </a:rPr>
              <a:t> more </a:t>
            </a:r>
            <a:r>
              <a:rPr lang="fr-FR" sz="1400" dirty="0" err="1">
                <a:solidFill>
                  <a:srgbClr val="000000"/>
                </a:solidFill>
                <a:latin typeface="Arial" charset="0"/>
              </a:rPr>
              <a:t>accurate</a:t>
            </a:r>
            <a:r>
              <a:rPr lang="fr-FR" sz="1400" dirty="0">
                <a:solidFill>
                  <a:srgbClr val="000000"/>
                </a:solidFill>
                <a:latin typeface="Arial" charset="0"/>
              </a:rPr>
              <a:t> </a:t>
            </a:r>
            <a:r>
              <a:rPr lang="fr-FR" sz="1400" dirty="0" err="1">
                <a:solidFill>
                  <a:srgbClr val="000000"/>
                </a:solidFill>
                <a:latin typeface="Arial" charset="0"/>
              </a:rPr>
              <a:t>results</a:t>
            </a:r>
            <a:r>
              <a:rPr lang="fr-FR" sz="1400" dirty="0">
                <a:solidFill>
                  <a:srgbClr val="000000"/>
                </a:solidFill>
                <a:latin typeface="Arial" charset="0"/>
              </a:rPr>
              <a:t>.</a:t>
            </a:r>
          </a:p>
          <a:p>
            <a:pPr fontAlgn="base">
              <a:buFont typeface="Arial" charset="0"/>
              <a:buChar char="•"/>
            </a:pPr>
            <a:r>
              <a:rPr lang="fr-FR" sz="1400" dirty="0" err="1">
                <a:solidFill>
                  <a:srgbClr val="000000"/>
                </a:solidFill>
                <a:latin typeface="Arial" charset="0"/>
              </a:rPr>
              <a:t>We</a:t>
            </a:r>
            <a:r>
              <a:rPr lang="fr-FR" sz="1400" dirty="0">
                <a:solidFill>
                  <a:srgbClr val="000000"/>
                </a:solidFill>
                <a:latin typeface="Arial" charset="0"/>
              </a:rPr>
              <a:t> </a:t>
            </a:r>
            <a:r>
              <a:rPr lang="fr-FR" sz="1400" dirty="0" err="1">
                <a:solidFill>
                  <a:srgbClr val="000000"/>
                </a:solidFill>
                <a:latin typeface="Arial" charset="0"/>
              </a:rPr>
              <a:t>also</a:t>
            </a:r>
            <a:r>
              <a:rPr lang="fr-FR" sz="1400" dirty="0">
                <a:solidFill>
                  <a:srgbClr val="000000"/>
                </a:solidFill>
                <a:latin typeface="Arial" charset="0"/>
              </a:rPr>
              <a:t> </a:t>
            </a:r>
            <a:r>
              <a:rPr lang="fr-FR" sz="1400" dirty="0" err="1">
                <a:solidFill>
                  <a:srgbClr val="000000"/>
                </a:solidFill>
                <a:latin typeface="Arial" charset="0"/>
              </a:rPr>
              <a:t>worked</a:t>
            </a:r>
            <a:r>
              <a:rPr lang="fr-FR" sz="1400" dirty="0">
                <a:solidFill>
                  <a:srgbClr val="000000"/>
                </a:solidFill>
                <a:latin typeface="Arial" charset="0"/>
              </a:rPr>
              <a:t> on the </a:t>
            </a:r>
            <a:r>
              <a:rPr lang="fr-FR" sz="1400" dirty="0" err="1">
                <a:solidFill>
                  <a:srgbClr val="000000"/>
                </a:solidFill>
                <a:latin typeface="Arial" charset="0"/>
              </a:rPr>
              <a:t>Dummy</a:t>
            </a:r>
            <a:r>
              <a:rPr lang="fr-FR" sz="1400" dirty="0">
                <a:solidFill>
                  <a:srgbClr val="000000"/>
                </a:solidFill>
                <a:latin typeface="Arial" charset="0"/>
              </a:rPr>
              <a:t> variable </a:t>
            </a:r>
            <a:r>
              <a:rPr lang="fr-FR" sz="1400" dirty="0" err="1">
                <a:solidFill>
                  <a:srgbClr val="000000"/>
                </a:solidFill>
                <a:latin typeface="Arial" charset="0"/>
              </a:rPr>
              <a:t>trap</a:t>
            </a:r>
            <a:r>
              <a:rPr lang="fr-FR" sz="1400" dirty="0">
                <a:solidFill>
                  <a:srgbClr val="000000"/>
                </a:solidFill>
                <a:latin typeface="Arial" charset="0"/>
              </a:rPr>
              <a:t> and </a:t>
            </a:r>
            <a:r>
              <a:rPr lang="fr-FR" sz="1400" dirty="0" err="1">
                <a:solidFill>
                  <a:srgbClr val="000000"/>
                </a:solidFill>
                <a:latin typeface="Arial" charset="0"/>
              </a:rPr>
              <a:t>used</a:t>
            </a:r>
            <a:r>
              <a:rPr lang="fr-FR" sz="1400" dirty="0">
                <a:solidFill>
                  <a:srgbClr val="000000"/>
                </a:solidFill>
                <a:latin typeface="Arial" charset="0"/>
              </a:rPr>
              <a:t> the formula</a:t>
            </a:r>
          </a:p>
          <a:p>
            <a:r>
              <a:rPr lang="fr-FR" dirty="0"/>
              <a:t/>
            </a:r>
            <a:br>
              <a:rPr lang="fr-FR" dirty="0"/>
            </a:br>
            <a:r>
              <a:rPr lang="fr-FR" dirty="0">
                <a:solidFill>
                  <a:srgbClr val="000000"/>
                </a:solidFill>
                <a:latin typeface="Arial" charset="0"/>
              </a:rPr>
              <a:t>   </a:t>
            </a:r>
            <a:r>
              <a:rPr lang="fr-FR" sz="3000" dirty="0">
                <a:solidFill>
                  <a:srgbClr val="04316D"/>
                </a:solidFill>
                <a:latin typeface="Arial" charset="0"/>
              </a:rPr>
              <a:t>  D2 = D1 -1</a:t>
            </a:r>
            <a:r>
              <a:rPr lang="fr-FR" dirty="0">
                <a:solidFill>
                  <a:srgbClr val="000000"/>
                </a:solidFill>
                <a:latin typeface="Arial" charset="0"/>
              </a:rPr>
              <a:t> </a:t>
            </a:r>
            <a:endParaRPr lang="fr-FR" dirty="0"/>
          </a:p>
          <a:p>
            <a:r>
              <a:rPr lang="fr-FR" dirty="0"/>
              <a:t/>
            </a:r>
            <a:br>
              <a:rPr lang="fr-FR" dirty="0"/>
            </a:br>
            <a:endParaRPr lang="fr-FR" dirty="0"/>
          </a:p>
        </p:txBody>
      </p:sp>
    </p:spTree>
    <p:extLst>
      <p:ext uri="{BB962C8B-B14F-4D97-AF65-F5344CB8AC3E}">
        <p14:creationId xmlns:p14="http://schemas.microsoft.com/office/powerpoint/2010/main" val="763919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5"/>
          </p:nvPr>
        </p:nvSpPr>
        <p:spPr/>
        <p:txBody>
          <a:bodyPr/>
          <a:lstStyle/>
          <a:p>
            <a:fld id="{12342C3A-DD85-7843-B416-BD52AB030D59}" type="slidenum">
              <a:rPr lang="en-US" smtClean="0"/>
              <a:pPr/>
              <a:t>9</a:t>
            </a:fld>
            <a:endParaRPr lang="en-US" dirty="0"/>
          </a:p>
        </p:txBody>
      </p:sp>
      <p:sp>
        <p:nvSpPr>
          <p:cNvPr id="4" name="Titre 3"/>
          <p:cNvSpPr>
            <a:spLocks noGrp="1"/>
          </p:cNvSpPr>
          <p:nvPr>
            <p:ph type="title"/>
          </p:nvPr>
        </p:nvSpPr>
        <p:spPr/>
        <p:txBody>
          <a:bodyPr/>
          <a:lstStyle/>
          <a:p>
            <a:r>
              <a:rPr lang="fr-FR" dirty="0"/>
              <a:t>Data </a:t>
            </a:r>
            <a:r>
              <a:rPr lang="fr-FR" dirty="0" err="1"/>
              <a:t>Processing</a:t>
            </a:r>
            <a:endParaRPr lang="fr-FR" dirty="0"/>
          </a:p>
        </p:txBody>
      </p:sp>
      <p:sp>
        <p:nvSpPr>
          <p:cNvPr id="5" name="Espace réservé du texte 4"/>
          <p:cNvSpPr>
            <a:spLocks noGrp="1"/>
          </p:cNvSpPr>
          <p:nvPr>
            <p:ph type="body" sz="quarter" idx="13"/>
          </p:nvPr>
        </p:nvSpPr>
        <p:spPr/>
        <p:txBody>
          <a:bodyPr/>
          <a:lstStyle/>
          <a:p>
            <a:r>
              <a:rPr lang="fr-FR" dirty="0"/>
              <a:t>Principal Components </a:t>
            </a:r>
            <a:r>
              <a:rPr lang="fr-FR" dirty="0" err="1"/>
              <a:t>Analysis</a:t>
            </a:r>
            <a:endParaRPr lang="fr-FR" dirty="0"/>
          </a:p>
        </p:txBody>
      </p:sp>
      <p:graphicFrame>
        <p:nvGraphicFramePr>
          <p:cNvPr id="9" name="Tableau 8"/>
          <p:cNvGraphicFramePr>
            <a:graphicFrameLocks noGrp="1"/>
          </p:cNvGraphicFramePr>
          <p:nvPr>
            <p:extLst>
              <p:ext uri="{D42A27DB-BD31-4B8C-83A1-F6EECF244321}">
                <p14:modId xmlns:p14="http://schemas.microsoft.com/office/powerpoint/2010/main" val="868994431"/>
              </p:ext>
            </p:extLst>
          </p:nvPr>
        </p:nvGraphicFramePr>
        <p:xfrm>
          <a:off x="227013" y="1454387"/>
          <a:ext cx="1526483" cy="2966720"/>
        </p:xfrm>
        <a:graphic>
          <a:graphicData uri="http://schemas.openxmlformats.org/drawingml/2006/table">
            <a:tbl>
              <a:tblPr firstRow="1" bandRow="1">
                <a:tableStyleId>{21E4AEA4-8DFA-4A89-87EB-49C32662AFE0}</a:tableStyleId>
              </a:tblPr>
              <a:tblGrid>
                <a:gridCol w="644356">
                  <a:extLst>
                    <a:ext uri="{9D8B030D-6E8A-4147-A177-3AD203B41FA5}">
                      <a16:colId xmlns:a16="http://schemas.microsoft.com/office/drawing/2014/main" xmlns="" val="20000"/>
                    </a:ext>
                  </a:extLst>
                </a:gridCol>
                <a:gridCol w="882127">
                  <a:extLst>
                    <a:ext uri="{9D8B030D-6E8A-4147-A177-3AD203B41FA5}">
                      <a16:colId xmlns:a16="http://schemas.microsoft.com/office/drawing/2014/main" xmlns="" val="20001"/>
                    </a:ext>
                  </a:extLst>
                </a:gridCol>
              </a:tblGrid>
              <a:tr h="370840">
                <a:tc>
                  <a:txBody>
                    <a:bodyPr/>
                    <a:lstStyle/>
                    <a:p>
                      <a:r>
                        <a:rPr lang="fr-FR" dirty="0" err="1"/>
                        <a:t>Comp</a:t>
                      </a:r>
                      <a:endParaRPr lang="fr-FR" dirty="0"/>
                    </a:p>
                  </a:txBody>
                  <a:tcPr/>
                </a:tc>
                <a:tc>
                  <a:txBody>
                    <a:bodyPr/>
                    <a:lstStyle/>
                    <a:p>
                      <a:r>
                        <a:rPr lang="fr-FR" dirty="0"/>
                        <a:t>Variance</a:t>
                      </a:r>
                    </a:p>
                  </a:txBody>
                  <a:tcPr/>
                </a:tc>
                <a:extLst>
                  <a:ext uri="{0D108BD9-81ED-4DB2-BD59-A6C34878D82A}">
                    <a16:rowId xmlns:a16="http://schemas.microsoft.com/office/drawing/2014/main" xmlns="" val="10000"/>
                  </a:ext>
                </a:extLst>
              </a:tr>
              <a:tr h="370840">
                <a:tc>
                  <a:txBody>
                    <a:bodyPr/>
                    <a:lstStyle/>
                    <a:p>
                      <a:pPr algn="ctr"/>
                      <a:r>
                        <a:rPr lang="fr-FR" dirty="0"/>
                        <a:t>0</a:t>
                      </a:r>
                    </a:p>
                  </a:txBody>
                  <a:tcPr/>
                </a:tc>
                <a:tc>
                  <a:txBody>
                    <a:bodyPr/>
                    <a:lstStyle/>
                    <a:p>
                      <a:pPr algn="ctr"/>
                      <a:r>
                        <a:rPr lang="fr-FR" dirty="0"/>
                        <a:t>0.352</a:t>
                      </a:r>
                    </a:p>
                  </a:txBody>
                  <a:tcPr/>
                </a:tc>
                <a:extLst>
                  <a:ext uri="{0D108BD9-81ED-4DB2-BD59-A6C34878D82A}">
                    <a16:rowId xmlns:a16="http://schemas.microsoft.com/office/drawing/2014/main" xmlns="" val="10001"/>
                  </a:ext>
                </a:extLst>
              </a:tr>
              <a:tr h="370840">
                <a:tc>
                  <a:txBody>
                    <a:bodyPr/>
                    <a:lstStyle/>
                    <a:p>
                      <a:pPr algn="ctr"/>
                      <a:r>
                        <a:rPr lang="fr-FR" dirty="0"/>
                        <a:t>1</a:t>
                      </a:r>
                    </a:p>
                  </a:txBody>
                  <a:tcPr/>
                </a:tc>
                <a:tc>
                  <a:txBody>
                    <a:bodyPr/>
                    <a:lstStyle/>
                    <a:p>
                      <a:pPr algn="ctr"/>
                      <a:r>
                        <a:rPr lang="fr-FR" dirty="0"/>
                        <a:t>0.189</a:t>
                      </a:r>
                    </a:p>
                  </a:txBody>
                  <a:tcPr/>
                </a:tc>
                <a:extLst>
                  <a:ext uri="{0D108BD9-81ED-4DB2-BD59-A6C34878D82A}">
                    <a16:rowId xmlns:a16="http://schemas.microsoft.com/office/drawing/2014/main" xmlns="" val="10002"/>
                  </a:ext>
                </a:extLst>
              </a:tr>
              <a:tr h="370840">
                <a:tc>
                  <a:txBody>
                    <a:bodyPr/>
                    <a:lstStyle/>
                    <a:p>
                      <a:pPr algn="ctr"/>
                      <a:r>
                        <a:rPr lang="fr-FR" dirty="0"/>
                        <a:t>2</a:t>
                      </a:r>
                    </a:p>
                  </a:txBody>
                  <a:tcPr/>
                </a:tc>
                <a:tc>
                  <a:txBody>
                    <a:bodyPr/>
                    <a:lstStyle/>
                    <a:p>
                      <a:pPr algn="ctr"/>
                      <a:r>
                        <a:rPr lang="fr-FR" dirty="0"/>
                        <a:t>0.174</a:t>
                      </a:r>
                    </a:p>
                  </a:txBody>
                  <a:tcPr/>
                </a:tc>
                <a:extLst>
                  <a:ext uri="{0D108BD9-81ED-4DB2-BD59-A6C34878D82A}">
                    <a16:rowId xmlns:a16="http://schemas.microsoft.com/office/drawing/2014/main" xmlns="" val="10003"/>
                  </a:ext>
                </a:extLst>
              </a:tr>
              <a:tr h="370840">
                <a:tc>
                  <a:txBody>
                    <a:bodyPr/>
                    <a:lstStyle/>
                    <a:p>
                      <a:pPr algn="ctr"/>
                      <a:r>
                        <a:rPr lang="fr-FR" dirty="0"/>
                        <a:t>3</a:t>
                      </a:r>
                    </a:p>
                  </a:txBody>
                  <a:tcPr/>
                </a:tc>
                <a:tc>
                  <a:txBody>
                    <a:bodyPr/>
                    <a:lstStyle/>
                    <a:p>
                      <a:pPr algn="ctr"/>
                      <a:r>
                        <a:rPr lang="fr-FR" dirty="0"/>
                        <a:t>0.141</a:t>
                      </a:r>
                    </a:p>
                  </a:txBody>
                  <a:tcPr/>
                </a:tc>
                <a:extLst>
                  <a:ext uri="{0D108BD9-81ED-4DB2-BD59-A6C34878D82A}">
                    <a16:rowId xmlns:a16="http://schemas.microsoft.com/office/drawing/2014/main" xmlns="" val="10004"/>
                  </a:ext>
                </a:extLst>
              </a:tr>
              <a:tr h="370840">
                <a:tc>
                  <a:txBody>
                    <a:bodyPr/>
                    <a:lstStyle/>
                    <a:p>
                      <a:pPr algn="ctr"/>
                      <a:r>
                        <a:rPr lang="fr-FR" dirty="0"/>
                        <a:t>4</a:t>
                      </a:r>
                    </a:p>
                  </a:txBody>
                  <a:tcPr/>
                </a:tc>
                <a:tc>
                  <a:txBody>
                    <a:bodyPr/>
                    <a:lstStyle/>
                    <a:p>
                      <a:pPr algn="ctr"/>
                      <a:r>
                        <a:rPr lang="fr-FR" dirty="0"/>
                        <a:t>0.109</a:t>
                      </a:r>
                    </a:p>
                  </a:txBody>
                  <a:tcPr/>
                </a:tc>
                <a:extLst>
                  <a:ext uri="{0D108BD9-81ED-4DB2-BD59-A6C34878D82A}">
                    <a16:rowId xmlns:a16="http://schemas.microsoft.com/office/drawing/2014/main" xmlns="" val="10005"/>
                  </a:ext>
                </a:extLst>
              </a:tr>
              <a:tr h="370840">
                <a:tc>
                  <a:txBody>
                    <a:bodyPr/>
                    <a:lstStyle/>
                    <a:p>
                      <a:pPr algn="ctr"/>
                      <a:r>
                        <a:rPr lang="fr-FR" dirty="0"/>
                        <a:t>5</a:t>
                      </a:r>
                    </a:p>
                  </a:txBody>
                  <a:tcPr/>
                </a:tc>
                <a:tc>
                  <a:txBody>
                    <a:bodyPr/>
                    <a:lstStyle/>
                    <a:p>
                      <a:pPr algn="ctr"/>
                      <a:r>
                        <a:rPr lang="fr-FR" dirty="0"/>
                        <a:t>0.024</a:t>
                      </a:r>
                    </a:p>
                  </a:txBody>
                  <a:tcPr/>
                </a:tc>
                <a:extLst>
                  <a:ext uri="{0D108BD9-81ED-4DB2-BD59-A6C34878D82A}">
                    <a16:rowId xmlns:a16="http://schemas.microsoft.com/office/drawing/2014/main" xmlns="" val="10006"/>
                  </a:ext>
                </a:extLst>
              </a:tr>
              <a:tr h="370840">
                <a:tc>
                  <a:txBody>
                    <a:bodyPr/>
                    <a:lstStyle/>
                    <a:p>
                      <a:pPr algn="ctr"/>
                      <a:r>
                        <a:rPr lang="fr-FR" dirty="0"/>
                        <a:t>6</a:t>
                      </a:r>
                    </a:p>
                  </a:txBody>
                  <a:tcPr/>
                </a:tc>
                <a:tc>
                  <a:txBody>
                    <a:bodyPr/>
                    <a:lstStyle/>
                    <a:p>
                      <a:pPr algn="ctr"/>
                      <a:r>
                        <a:rPr lang="fr-FR" dirty="0"/>
                        <a:t>0.008</a:t>
                      </a:r>
                    </a:p>
                  </a:txBody>
                  <a:tcPr/>
                </a:tc>
                <a:extLst>
                  <a:ext uri="{0D108BD9-81ED-4DB2-BD59-A6C34878D82A}">
                    <a16:rowId xmlns:a16="http://schemas.microsoft.com/office/drawing/2014/main" xmlns="" val="10007"/>
                  </a:ext>
                </a:extLst>
              </a:tr>
            </a:tbl>
          </a:graphicData>
        </a:graphic>
      </p:graphicFrame>
      <p:sp>
        <p:nvSpPr>
          <p:cNvPr id="10" name="ZoneTexte 9"/>
          <p:cNvSpPr txBox="1"/>
          <p:nvPr/>
        </p:nvSpPr>
        <p:spPr>
          <a:xfrm>
            <a:off x="227013" y="1101794"/>
            <a:ext cx="7794570" cy="307777"/>
          </a:xfrm>
          <a:prstGeom prst="rect">
            <a:avLst/>
          </a:prstGeom>
          <a:noFill/>
        </p:spPr>
        <p:txBody>
          <a:bodyPr wrap="none" rtlCol="0">
            <a:spAutoFit/>
          </a:bodyPr>
          <a:lstStyle/>
          <a:p>
            <a:r>
              <a:rPr lang="en-US" sz="1400" dirty="0"/>
              <a:t>PCA is a feature extraction method, the proportion of variance is explained by the Principal components. </a:t>
            </a:r>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310" y="1717170"/>
            <a:ext cx="7133944" cy="1171773"/>
          </a:xfrm>
          <a:prstGeom prst="rect">
            <a:avLst/>
          </a:prstGeom>
        </p:spPr>
      </p:pic>
      <p:sp>
        <p:nvSpPr>
          <p:cNvPr id="12" name="Espace réservé du texte 4"/>
          <p:cNvSpPr>
            <a:spLocks noGrp="1"/>
          </p:cNvSpPr>
          <p:nvPr>
            <p:ph type="body" sz="quarter" idx="13"/>
          </p:nvPr>
        </p:nvSpPr>
        <p:spPr>
          <a:xfrm>
            <a:off x="1868310" y="1438620"/>
            <a:ext cx="2704484" cy="303985"/>
          </a:xfrm>
        </p:spPr>
        <p:txBody>
          <a:bodyPr/>
          <a:lstStyle/>
          <a:p>
            <a:r>
              <a:rPr lang="en-US" b="1"/>
              <a:t>Principal Components (head):</a:t>
            </a:r>
            <a:endParaRPr lang="en-US" b="1" dirty="0"/>
          </a:p>
          <a:p>
            <a:endParaRPr lang="fr-FR" dirty="0"/>
          </a:p>
        </p:txBody>
      </p:sp>
      <p:sp>
        <p:nvSpPr>
          <p:cNvPr id="13" name="Espace réservé du texte 4"/>
          <p:cNvSpPr>
            <a:spLocks noGrp="1"/>
          </p:cNvSpPr>
          <p:nvPr>
            <p:ph type="body" sz="quarter" idx="13"/>
          </p:nvPr>
        </p:nvSpPr>
        <p:spPr>
          <a:xfrm>
            <a:off x="1868310" y="3015500"/>
            <a:ext cx="2704484" cy="303985"/>
          </a:xfrm>
        </p:spPr>
        <p:txBody>
          <a:bodyPr/>
          <a:lstStyle/>
          <a:p>
            <a:r>
              <a:rPr lang="en-US" b="1" dirty="0" smtClean="0"/>
              <a:t>Cumulative Scree </a:t>
            </a:r>
            <a:r>
              <a:rPr lang="en-US" b="1" dirty="0"/>
              <a:t>plot: </a:t>
            </a:r>
          </a:p>
          <a:p>
            <a:endParaRPr lang="fr-FR" dirty="0"/>
          </a:p>
        </p:txBody>
      </p:sp>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4670" y="2932378"/>
            <a:ext cx="2738305" cy="1869891"/>
          </a:xfrm>
          <a:prstGeom prst="rect">
            <a:avLst/>
          </a:prstGeom>
        </p:spPr>
      </p:pic>
      <p:sp>
        <p:nvSpPr>
          <p:cNvPr id="16" name="ZoneTexte 15"/>
          <p:cNvSpPr txBox="1"/>
          <p:nvPr/>
        </p:nvSpPr>
        <p:spPr>
          <a:xfrm>
            <a:off x="1868310" y="3446042"/>
            <a:ext cx="4395639" cy="1569660"/>
          </a:xfrm>
          <a:prstGeom prst="rect">
            <a:avLst/>
          </a:prstGeom>
          <a:noFill/>
        </p:spPr>
        <p:txBody>
          <a:bodyPr wrap="square" rtlCol="0">
            <a:spAutoFit/>
          </a:bodyPr>
          <a:lstStyle/>
          <a:p>
            <a:pPr marL="171450" indent="-171450">
              <a:buFont typeface="Arial" charset="0"/>
              <a:buChar char="•"/>
            </a:pPr>
            <a:r>
              <a:rPr lang="en-US" sz="1200" dirty="0"/>
              <a:t>By using elbow method we can see that the number of component equals 5.</a:t>
            </a:r>
          </a:p>
          <a:p>
            <a:pPr marL="171450" indent="-171450">
              <a:buFont typeface="Arial" charset="0"/>
              <a:buChar char="•"/>
            </a:pPr>
            <a:r>
              <a:rPr lang="en-US" sz="1200" dirty="0"/>
              <a:t>The point at which the line starts to fall down is used to predict the number of component.</a:t>
            </a:r>
          </a:p>
          <a:p>
            <a:pPr marL="171450" indent="-171450">
              <a:buFont typeface="Arial" charset="0"/>
              <a:buChar char="•"/>
            </a:pPr>
            <a:r>
              <a:rPr lang="en-US" sz="1200" dirty="0"/>
              <a:t>We can see that there are 5 components, which consist of most of the variance towards our dependent variable.</a:t>
            </a:r>
          </a:p>
          <a:p>
            <a:r>
              <a:rPr lang="en-US" sz="1200" dirty="0"/>
              <a:t/>
            </a:r>
            <a:br>
              <a:rPr lang="en-US" sz="1200" dirty="0"/>
            </a:br>
            <a:endParaRPr lang="en-US" sz="1200" dirty="0"/>
          </a:p>
        </p:txBody>
      </p:sp>
    </p:spTree>
    <p:extLst>
      <p:ext uri="{BB962C8B-B14F-4D97-AF65-F5344CB8AC3E}">
        <p14:creationId xmlns:p14="http://schemas.microsoft.com/office/powerpoint/2010/main" val="809370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04316D"/>
      </a:accent1>
      <a:accent2>
        <a:srgbClr val="DF7023"/>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38984</TotalTime>
  <Words>1279</Words>
  <Application>Microsoft Macintosh PowerPoint</Application>
  <PresentationFormat>Présentation à l'écran (16:9)</PresentationFormat>
  <Paragraphs>222</Paragraphs>
  <Slides>17</Slides>
  <Notes>1</Notes>
  <HiddenSlides>0</HiddenSlides>
  <MMClips>0</MMClips>
  <ScaleCrop>false</ScaleCrop>
  <HeadingPairs>
    <vt:vector size="6" baseType="variant">
      <vt:variant>
        <vt:lpstr>Polices utilisées</vt:lpstr>
      </vt:variant>
      <vt:variant>
        <vt:i4>6</vt:i4>
      </vt:variant>
      <vt:variant>
        <vt:lpstr>Thème</vt:lpstr>
      </vt:variant>
      <vt:variant>
        <vt:i4>9</vt:i4>
      </vt:variant>
      <vt:variant>
        <vt:lpstr>Titres des diapositives</vt:lpstr>
      </vt:variant>
      <vt:variant>
        <vt:i4>17</vt:i4>
      </vt:variant>
    </vt:vector>
  </HeadingPairs>
  <TitlesOfParts>
    <vt:vector size="32" baseType="lpstr">
      <vt:lpstr>Calibri</vt:lpstr>
      <vt:lpstr>Cambria Math</vt:lpstr>
      <vt:lpstr>Century Gothic</vt:lpstr>
      <vt:lpstr>Times New Roman</vt:lpstr>
      <vt:lpstr>Wingdings</vt:lpstr>
      <vt:lpstr>Arial</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Présentation PowerPoint</vt:lpstr>
      <vt:lpstr>Overview</vt:lpstr>
      <vt:lpstr>Project Summary</vt:lpstr>
      <vt:lpstr>Présentation PowerPoint</vt:lpstr>
      <vt:lpstr>Data Understanding</vt:lpstr>
      <vt:lpstr>Data Processing</vt:lpstr>
      <vt:lpstr>Data Processing</vt:lpstr>
      <vt:lpstr>Data Processing</vt:lpstr>
      <vt:lpstr>Data Processing</vt:lpstr>
      <vt:lpstr>Présentation PowerPoint</vt:lpstr>
      <vt:lpstr>Multiple Regression</vt:lpstr>
      <vt:lpstr>Multiple Regression</vt:lpstr>
      <vt:lpstr>KNN</vt:lpstr>
      <vt:lpstr>KNN</vt:lpstr>
      <vt:lpstr>Analysis</vt:lpstr>
      <vt:lpstr>What is next ? </vt:lpstr>
      <vt:lpstr>Présentation PowerPoint</vt:lpstr>
    </vt:vector>
  </TitlesOfParts>
  <Company>Stevens Institute of Technology</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raphael presberg</cp:lastModifiedBy>
  <cp:revision>1002</cp:revision>
  <cp:lastPrinted>2016-08-09T14:57:31Z</cp:lastPrinted>
  <dcterms:created xsi:type="dcterms:W3CDTF">2013-11-01T14:42:31Z</dcterms:created>
  <dcterms:modified xsi:type="dcterms:W3CDTF">2018-04-27T00:51:17Z</dcterms:modified>
</cp:coreProperties>
</file>