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12" name="Textebene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Christian Bauer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–Christian Bauer</a:t>
            </a:r>
          </a:p>
        </p:txBody>
      </p:sp>
      <p:sp>
        <p:nvSpPr>
          <p:cNvPr id="94" name="„Zitat hier eingeben.“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„Zitat hier eingeben.“ </a:t>
            </a:r>
          </a:p>
        </p:txBody>
      </p:sp>
      <p:sp>
        <p:nvSpPr>
          <p:cNvPr id="9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Bild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el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22" name="Textebene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d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el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40" name="Textebene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7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ild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7" name="Textebene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Foliennumm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bene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ild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Bild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Bild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Textebene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www.pinkbike.com/news/video-tracking-an-ews-racers-braking-and-suspension-usage.html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#bootsensing Future"/>
          <p:cNvSpPr txBox="1"/>
          <p:nvPr/>
        </p:nvSpPr>
        <p:spPr>
          <a:xfrm>
            <a:off x="3894340" y="701818"/>
            <a:ext cx="5216120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/>
            </a:lvl1pPr>
          </a:lstStyle>
          <a:p>
            <a:pPr/>
            <a:r>
              <a:t>#bootsensing Future</a:t>
            </a:r>
          </a:p>
        </p:txBody>
      </p:sp>
      <p:sp>
        <p:nvSpPr>
          <p:cNvPr id="120" name="Best Practice mtbSensing (https://www.pinkbike.com/news/video-tracking-an-ews-racers-braking-and-suspension-usage.html)"/>
          <p:cNvSpPr txBox="1"/>
          <p:nvPr/>
        </p:nvSpPr>
        <p:spPr>
          <a:xfrm>
            <a:off x="797300" y="2330014"/>
            <a:ext cx="11410201" cy="716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4200"/>
              </a:spcBef>
              <a:defRPr b="0" sz="2000"/>
            </a:pPr>
            <a:r>
              <a:rPr b="1"/>
              <a:t>Best Practice</a:t>
            </a:r>
            <a:r>
              <a:t> mtbSensing (</a:t>
            </a:r>
            <a:r>
              <a:rPr u="sng">
                <a:hlinkClick r:id="rId2" invalidUrl="" action="" tgtFrame="" tooltip="" history="1" highlightClick="0" endSnd="0"/>
              </a:rPr>
              <a:t>https://www.pinkbike.com/news/video-tracking-an-ews-racers-braking-and-suspension-usage.html</a:t>
            </a:r>
            <a:r>
              <a:t>)</a:t>
            </a:r>
          </a:p>
        </p:txBody>
      </p:sp>
      <p:sp>
        <p:nvSpPr>
          <p:cNvPr id="121" name="Testing…"/>
          <p:cNvSpPr txBox="1"/>
          <p:nvPr/>
        </p:nvSpPr>
        <p:spPr>
          <a:xfrm>
            <a:off x="7311347" y="6991165"/>
            <a:ext cx="4959131" cy="1339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000"/>
            </a:pPr>
            <a:r>
              <a:t>Testing </a:t>
            </a:r>
          </a:p>
          <a:p>
            <a:pPr>
              <a:defRPr sz="2000"/>
            </a:pPr>
            <a:r>
              <a:rPr b="0"/>
              <a:t>data recording</a:t>
            </a:r>
            <a:r>
              <a:t> </a:t>
            </a:r>
            <a:r>
              <a:rPr b="0"/>
              <a:t>in lab (like Fischer), real condition (skiing), different boots/skiers/conditions</a:t>
            </a:r>
          </a:p>
        </p:txBody>
      </p:sp>
      <p:sp>
        <p:nvSpPr>
          <p:cNvPr id="122" name="Electronics…"/>
          <p:cNvSpPr txBox="1"/>
          <p:nvPr/>
        </p:nvSpPr>
        <p:spPr>
          <a:xfrm>
            <a:off x="7311347" y="3953502"/>
            <a:ext cx="4959130" cy="1643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000"/>
            </a:pPr>
            <a:r>
              <a:t>Electronics</a:t>
            </a:r>
          </a:p>
          <a:p>
            <a:pPr>
              <a:defRPr sz="2000"/>
            </a:pPr>
            <a:r>
              <a:t> </a:t>
            </a:r>
            <a:r>
              <a:rPr b="0"/>
              <a:t>improve data acquisition setup to record all channels at the same time, test different frequencies, create SMD, add other sensors (gyroscope/GPS/…) </a:t>
            </a:r>
          </a:p>
        </p:txBody>
      </p:sp>
      <p:sp>
        <p:nvSpPr>
          <p:cNvPr id="123" name="Programming…"/>
          <p:cNvSpPr txBox="1"/>
          <p:nvPr/>
        </p:nvSpPr>
        <p:spPr>
          <a:xfrm>
            <a:off x="728387" y="3953502"/>
            <a:ext cx="5354726" cy="1034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000"/>
            </a:pPr>
            <a:r>
              <a:t>Programming</a:t>
            </a:r>
          </a:p>
          <a:p>
            <a:pPr>
              <a:defRPr sz="2000"/>
            </a:pPr>
            <a:r>
              <a:t> </a:t>
            </a:r>
            <a:r>
              <a:rPr b="0"/>
              <a:t>live graphing, live information, user interface, implement/pair other sensors in code</a:t>
            </a:r>
          </a:p>
        </p:txBody>
      </p:sp>
      <p:sp>
        <p:nvSpPr>
          <p:cNvPr id="124" name="Analysis…"/>
          <p:cNvSpPr txBox="1"/>
          <p:nvPr/>
        </p:nvSpPr>
        <p:spPr>
          <a:xfrm>
            <a:off x="1348760" y="6984815"/>
            <a:ext cx="4113980" cy="1351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000"/>
            </a:pPr>
            <a:r>
              <a:t>Analysis </a:t>
            </a:r>
          </a:p>
          <a:p>
            <a:pPr>
              <a:defRPr sz="2000"/>
            </a:pPr>
            <a:r>
              <a:rPr b="0"/>
              <a:t>check repeatability,</a:t>
            </a:r>
            <a:r>
              <a:t> </a:t>
            </a:r>
            <a:r>
              <a:rPr b="0"/>
              <a:t>influence of temperature,</a:t>
            </a:r>
            <a:r>
              <a:t> </a:t>
            </a:r>
            <a:r>
              <a:rPr b="0"/>
              <a:t>transform strain value in force/moment/strain/stress </a:t>
            </a:r>
          </a:p>
        </p:txBody>
      </p:sp>
      <p:sp>
        <p:nvSpPr>
          <p:cNvPr id="125" name="…collecting ideas"/>
          <p:cNvSpPr txBox="1"/>
          <p:nvPr/>
        </p:nvSpPr>
        <p:spPr>
          <a:xfrm>
            <a:off x="4761145" y="1646135"/>
            <a:ext cx="270357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…collecting ideas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